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Plitt, 150 days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5B4-4C33-4975-BAEA-846D168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6071-A552-4EA6-8E61-E0BB9A65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CIW Certification is extended</a:t>
            </a:r>
          </a:p>
          <a:p>
            <a:pPr lvl="1"/>
            <a:r>
              <a:rPr lang="en-US" dirty="0"/>
              <a:t>I realized it requires you to get an 80% on the pre-test, which most of us cannot yet</a:t>
            </a:r>
          </a:p>
          <a:p>
            <a:pPr lvl="1"/>
            <a:r>
              <a:rPr lang="en-US" dirty="0"/>
              <a:t>We need this for future lessons</a:t>
            </a:r>
          </a:p>
          <a:p>
            <a:r>
              <a:rPr lang="en-US" dirty="0"/>
              <a:t>At some point I will be fielding Junior’s questions about their projects, and they will be presented to me</a:t>
            </a:r>
          </a:p>
          <a:p>
            <a:r>
              <a:rPr lang="en-US" dirty="0"/>
              <a:t>We will be studying for the NOCTI performance test heavily until the end of the month</a:t>
            </a:r>
          </a:p>
        </p:txBody>
      </p:sp>
    </p:spTree>
    <p:extLst>
      <p:ext uri="{BB962C8B-B14F-4D97-AF65-F5344CB8AC3E}">
        <p14:creationId xmlns:p14="http://schemas.microsoft.com/office/powerpoint/2010/main" val="4102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E70-A058-4794-B4F7-F8FC281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Improvement</a:t>
            </a:r>
          </a:p>
        </p:txBody>
      </p:sp>
      <p:pic>
        <p:nvPicPr>
          <p:cNvPr id="1026" name="Picture 2" descr="https://kanbanize.com/wp-content/uploads/website-images/kanban-resources/pdca.png">
            <a:extLst>
              <a:ext uri="{FF2B5EF4-FFF2-40B4-BE49-F238E27FC236}">
                <a16:creationId xmlns:a16="http://schemas.microsoft.com/office/drawing/2014/main" id="{0A64F86C-0673-44DC-AA07-A50340A5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6" y="1219969"/>
            <a:ext cx="8911727" cy="56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78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Review</vt:lpstr>
      <vt:lpstr>Duolingo</vt:lpstr>
      <vt:lpstr>This Week</vt:lpstr>
      <vt:lpstr>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77</cp:revision>
  <dcterms:created xsi:type="dcterms:W3CDTF">2022-11-07T12:25:34Z</dcterms:created>
  <dcterms:modified xsi:type="dcterms:W3CDTF">2023-03-13T12:21:22Z</dcterms:modified>
</cp:coreProperties>
</file>