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5" r:id="rId13"/>
    <p:sldId id="286" r:id="rId14"/>
    <p:sldId id="287" r:id="rId15"/>
    <p:sldId id="265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.21:1024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846D-F570-438C-B047-E79ABB84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Testing Your Working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7E67-9771-447C-9652-7B29F9AE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 </a:t>
            </a:r>
            <a:r>
              <a:rPr lang="en-US" dirty="0" err="1"/>
              <a:t>yourname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node app.js</a:t>
            </a:r>
          </a:p>
          <a:p>
            <a:r>
              <a:rPr lang="en-US" dirty="0"/>
              <a:t>Browse to local at the port in your console output</a:t>
            </a:r>
          </a:p>
          <a:p>
            <a:r>
              <a:rPr lang="en-US" dirty="0"/>
              <a:t>Submit good test data</a:t>
            </a:r>
          </a:p>
          <a:p>
            <a:r>
              <a:rPr lang="en-US" dirty="0"/>
              <a:t>Submit bad test data</a:t>
            </a:r>
          </a:p>
          <a:p>
            <a:r>
              <a:rPr lang="en-US" dirty="0"/>
              <a:t>delete </a:t>
            </a:r>
            <a:r>
              <a:rPr lang="en-US" dirty="0" err="1"/>
              <a:t>node_modules</a:t>
            </a:r>
            <a:endParaRPr lang="en-US" dirty="0"/>
          </a:p>
          <a:p>
            <a:r>
              <a:rPr lang="en-US" dirty="0"/>
              <a:t>Give you an A</a:t>
            </a:r>
          </a:p>
          <a:p>
            <a:r>
              <a:rPr lang="en-US" dirty="0"/>
              <a:t>Repeat 26 times</a:t>
            </a:r>
          </a:p>
        </p:txBody>
      </p:sp>
    </p:spTree>
    <p:extLst>
      <p:ext uri="{BB962C8B-B14F-4D97-AF65-F5344CB8AC3E}">
        <p14:creationId xmlns:p14="http://schemas.microsoft.com/office/powerpoint/2010/main" val="36829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846D-F570-438C-B047-E79ABB84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Testing Your Broken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7E67-9771-447C-9652-7B29F9AE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cd </a:t>
            </a:r>
            <a:r>
              <a:rPr lang="en-US" dirty="0" err="1"/>
              <a:t>yourname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 err="1"/>
              <a:t>package.json</a:t>
            </a:r>
            <a:r>
              <a:rPr lang="en-US" dirty="0"/>
              <a:t> is missing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express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ejs</a:t>
            </a:r>
            <a:endParaRPr lang="en-US" dirty="0"/>
          </a:p>
          <a:p>
            <a:r>
              <a:rPr lang="en-US" dirty="0"/>
              <a:t>node app.js</a:t>
            </a:r>
          </a:p>
          <a:p>
            <a:pPr lvl="1"/>
            <a:r>
              <a:rPr lang="en-US" dirty="0"/>
              <a:t>You didn’t name your application app.js</a:t>
            </a:r>
          </a:p>
          <a:p>
            <a:pPr lvl="1"/>
            <a:r>
              <a:rPr lang="en-US" dirty="0"/>
              <a:t>node index.js</a:t>
            </a:r>
          </a:p>
          <a:p>
            <a:pPr lvl="2"/>
            <a:r>
              <a:rPr lang="en-US" dirty="0"/>
              <a:t>You didn’t name your application index.js either</a:t>
            </a:r>
          </a:p>
          <a:p>
            <a:pPr lvl="2"/>
            <a:r>
              <a:rPr lang="en-US" dirty="0"/>
              <a:t>Look at your folder manually to discover it’s “node.js”, which is the worst name you could possibly choose, and I’ve never taught you to do this</a:t>
            </a:r>
          </a:p>
          <a:p>
            <a:pPr lvl="3"/>
            <a:r>
              <a:rPr lang="en-US" dirty="0"/>
              <a:t>node node.js</a:t>
            </a:r>
          </a:p>
          <a:p>
            <a:pPr lvl="4"/>
            <a:r>
              <a:rPr lang="en-US" dirty="0"/>
              <a:t>Doesn’t work, because you didn’t bother to finish, tell me it wasn’t done, or ask for an extension, and submitted it anyways</a:t>
            </a:r>
          </a:p>
          <a:p>
            <a:r>
              <a:rPr lang="en-US" dirty="0"/>
              <a:t>Browse to localhost</a:t>
            </a:r>
          </a:p>
          <a:p>
            <a:pPr lvl="1"/>
            <a:r>
              <a:rPr lang="en-US" dirty="0"/>
              <a:t>Realize I don’t know what the port is because you didn’t put it in the console on boot</a:t>
            </a:r>
          </a:p>
          <a:p>
            <a:pPr lvl="1"/>
            <a:r>
              <a:rPr lang="en-US" dirty="0"/>
              <a:t>Navigate to your app.js and read through the code, because you also didn’t use a constant to set your port</a:t>
            </a:r>
          </a:p>
          <a:p>
            <a:r>
              <a:rPr lang="en-US" dirty="0"/>
              <a:t>Paste good test data</a:t>
            </a:r>
          </a:p>
          <a:p>
            <a:pPr lvl="1"/>
            <a:r>
              <a:rPr lang="en-US" dirty="0"/>
              <a:t>Program doesn’t do what the instructions say</a:t>
            </a:r>
          </a:p>
          <a:p>
            <a:pPr lvl="1"/>
            <a:r>
              <a:rPr lang="en-US" dirty="0"/>
              <a:t>Program outputs data in the console I never asked for</a:t>
            </a:r>
          </a:p>
          <a:p>
            <a:r>
              <a:rPr lang="en-US" dirty="0"/>
              <a:t>Don’t even bother to paste bad test data</a:t>
            </a:r>
          </a:p>
          <a:p>
            <a:pPr lvl="1"/>
            <a:r>
              <a:rPr lang="en-US" dirty="0"/>
              <a:t>At least I saved a step here</a:t>
            </a:r>
          </a:p>
          <a:p>
            <a:r>
              <a:rPr lang="en-US" dirty="0"/>
              <a:t>Write on your DocPac why you got a bad grade</a:t>
            </a:r>
          </a:p>
          <a:p>
            <a:r>
              <a:rPr lang="en-US" dirty="0"/>
              <a:t>Delete </a:t>
            </a:r>
            <a:r>
              <a:rPr lang="en-US" dirty="0" err="1"/>
              <a:t>node_modules</a:t>
            </a:r>
            <a:endParaRPr lang="en-US" dirty="0"/>
          </a:p>
          <a:p>
            <a:r>
              <a:rPr lang="en-US" dirty="0"/>
              <a:t>Give you a 0</a:t>
            </a:r>
          </a:p>
          <a:p>
            <a:r>
              <a:rPr lang="en-US" dirty="0"/>
              <a:t>Repeat 26 times on my day off</a:t>
            </a:r>
          </a:p>
          <a:p>
            <a:r>
              <a:rPr lang="en-US" dirty="0"/>
              <a:t>Seniors win </a:t>
            </a:r>
            <a:r>
              <a:rPr lang="en-US" dirty="0" err="1"/>
              <a:t>SmithPool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D4B5-965C-4B6A-A10B-8374187B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OnlyPogs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682E-253B-4CAB-B1FC-B374963F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http://192.168.10.21:1024</a:t>
            </a:r>
            <a:endParaRPr lang="en-US" dirty="0"/>
          </a:p>
          <a:p>
            <a:r>
              <a:rPr lang="en-US" dirty="0"/>
              <a:t>Jason Lara, </a:t>
            </a:r>
            <a:r>
              <a:rPr lang="en-US" dirty="0" err="1"/>
              <a:t>Jaysin</a:t>
            </a:r>
            <a:r>
              <a:rPr lang="en-US" dirty="0"/>
              <a:t> Haugh, and Logan Hiller</a:t>
            </a:r>
          </a:p>
        </p:txBody>
      </p:sp>
    </p:spTree>
    <p:extLst>
      <p:ext uri="{BB962C8B-B14F-4D97-AF65-F5344CB8AC3E}">
        <p14:creationId xmlns:p14="http://schemas.microsoft.com/office/powerpoint/2010/main" val="34906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1A01-6139-4605-9805-8D700608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Formbar.js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0956-A6E1-4C9C-8737-1ACAFC4E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deployment yet, but testing will come soon.</a:t>
            </a:r>
          </a:p>
          <a:p>
            <a:r>
              <a:rPr lang="en-US" dirty="0"/>
              <a:t>Ethan Shimmel, Riley Royer</a:t>
            </a:r>
          </a:p>
        </p:txBody>
      </p:sp>
    </p:spTree>
    <p:extLst>
      <p:ext uri="{BB962C8B-B14F-4D97-AF65-F5344CB8AC3E}">
        <p14:creationId xmlns:p14="http://schemas.microsoft.com/office/powerpoint/2010/main" val="412630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180E-3BB2-4F47-945C-B637F55E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F20A-2FD1-4080-BF00-29249619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Gaidos</a:t>
            </a:r>
            <a:r>
              <a:rPr lang="en-US" dirty="0"/>
              <a:t> Bank</a:t>
            </a:r>
          </a:p>
          <a:p>
            <a:pPr lvl="1"/>
            <a:r>
              <a:rPr lang="en-US" dirty="0"/>
              <a:t>I’m not sure why this is even being worked on, as Ryan Stevenson already had it 90% done.</a:t>
            </a:r>
          </a:p>
          <a:p>
            <a:r>
              <a:rPr lang="en-US" dirty="0"/>
              <a:t>New Site Proposal</a:t>
            </a:r>
          </a:p>
          <a:p>
            <a:pPr lvl="1"/>
            <a:r>
              <a:rPr lang="en-US" dirty="0"/>
              <a:t>Is making progress, but is in danger of “infinite tweaking” and subjective goals.</a:t>
            </a:r>
          </a:p>
          <a:p>
            <a:r>
              <a:rPr lang="en-US" dirty="0" err="1"/>
              <a:t>Dudescanner</a:t>
            </a:r>
            <a:endParaRPr lang="en-US" dirty="0"/>
          </a:p>
          <a:p>
            <a:pPr lvl="1"/>
            <a:r>
              <a:rPr lang="en-US" dirty="0"/>
              <a:t>This project has been passed around the entire class.</a:t>
            </a:r>
          </a:p>
          <a:p>
            <a:pPr lvl="1"/>
            <a:r>
              <a:rPr lang="en-US" dirty="0"/>
              <a:t>Combines old “Caught” and “</a:t>
            </a:r>
            <a:r>
              <a:rPr lang="en-US" dirty="0" err="1"/>
              <a:t>Ypass</a:t>
            </a:r>
            <a:r>
              <a:rPr lang="en-US" dirty="0"/>
              <a:t>” ideas/projects.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/ Loose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would say Read the DocPac, but honestly, at this point…?</a:t>
            </a:r>
          </a:p>
          <a:p>
            <a:pPr lvl="1"/>
            <a:r>
              <a:rPr lang="en-US" dirty="0"/>
              <a:t>The DocPac date was wrong the entire time, and out of 26 people, nobody said a word.</a:t>
            </a:r>
          </a:p>
          <a:p>
            <a:pPr lvl="1"/>
            <a:r>
              <a:rPr lang="en-US" dirty="0"/>
              <a:t>The DocPac file had the wrong name, and still nobody said a word.</a:t>
            </a:r>
          </a:p>
          <a:p>
            <a:pPr lvl="1"/>
            <a:r>
              <a:rPr lang="en-US" dirty="0"/>
              <a:t>Many people didn’t follow the instructions on assignments.</a:t>
            </a:r>
          </a:p>
          <a:p>
            <a:r>
              <a:rPr lang="en-US" dirty="0"/>
              <a:t>The DocPac WILL change this week as I add Junior assignments.</a:t>
            </a:r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BE70-A058-4794-B4F7-F8FC281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Continuous Improvement</a:t>
            </a:r>
          </a:p>
        </p:txBody>
      </p:sp>
      <p:pic>
        <p:nvPicPr>
          <p:cNvPr id="1026" name="Picture 2" descr="https://kanbanize.com/wp-content/uploads/website-images/kanban-resources/pdca.png">
            <a:extLst>
              <a:ext uri="{FF2B5EF4-FFF2-40B4-BE49-F238E27FC236}">
                <a16:creationId xmlns:a16="http://schemas.microsoft.com/office/drawing/2014/main" id="{0A64F86C-0673-44DC-AA07-A50340A5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6" y="1219969"/>
            <a:ext cx="8911727" cy="56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5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Literally none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E8BF-FF06-47F0-8AD7-A4EE429F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Job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1188-5807-4C62-A2F4-520AF7F5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your boss more money than it costs to employ you</a:t>
            </a:r>
          </a:p>
          <a:p>
            <a:r>
              <a:rPr lang="en-US" dirty="0"/>
              <a:t>Or simply, to make your Boss’s job easier</a:t>
            </a:r>
          </a:p>
          <a:p>
            <a:r>
              <a:rPr lang="en-US" dirty="0"/>
              <a:t>If this was a business that I had to pay for, I would have fired most of you already.</a:t>
            </a:r>
          </a:p>
          <a:p>
            <a:r>
              <a:rPr lang="en-US" dirty="0"/>
              <a:t>So, instead I will begin giving worse grades</a:t>
            </a:r>
          </a:p>
          <a:p>
            <a:pPr lvl="1"/>
            <a:r>
              <a:rPr lang="en-US" dirty="0"/>
              <a:t>I am equally as bad at giving bad grades as I am at giving praise.</a:t>
            </a:r>
          </a:p>
          <a:p>
            <a:pPr lvl="1"/>
            <a:r>
              <a:rPr lang="en-US" dirty="0"/>
              <a:t>I have to constantly remind myself that I’m grading on whether or not you did it, and not how it will make you feel getting a bad grade.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2777-0947-49B9-840E-53BD361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040E-E5D3-4647-9E3E-3F00A15A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Seniors are abusing Teams</a:t>
            </a:r>
          </a:p>
          <a:p>
            <a:pPr lvl="1"/>
            <a:r>
              <a:rPr lang="en-US" dirty="0"/>
              <a:t>I have already pulled two seniors aside this year and told them to grow up and stop spamming/</a:t>
            </a:r>
            <a:r>
              <a:rPr lang="en-US" dirty="0" err="1"/>
              <a:t>meming</a:t>
            </a:r>
            <a:r>
              <a:rPr lang="en-US" dirty="0"/>
              <a:t> in Teams during class</a:t>
            </a:r>
          </a:p>
          <a:p>
            <a:pPr lvl="1"/>
            <a:r>
              <a:rPr lang="en-US" dirty="0"/>
              <a:t>The Teams service is not yours. It is the school’s</a:t>
            </a:r>
          </a:p>
          <a:p>
            <a:pPr lvl="1"/>
            <a:r>
              <a:rPr lang="en-US" dirty="0"/>
              <a:t>You are distracting your classmates, which is against my rules</a:t>
            </a:r>
          </a:p>
          <a:p>
            <a:r>
              <a:rPr lang="en-US" dirty="0"/>
              <a:t>I have </a:t>
            </a:r>
            <a:r>
              <a:rPr lang="en-US" dirty="0" err="1"/>
              <a:t>Veyon</a:t>
            </a:r>
            <a:r>
              <a:rPr lang="en-US" dirty="0"/>
              <a:t> installed on every computer in this class</a:t>
            </a:r>
          </a:p>
          <a:p>
            <a:pPr lvl="1"/>
            <a:r>
              <a:rPr lang="en-US" dirty="0"/>
              <a:t>I can monitor everyone’s computer</a:t>
            </a:r>
          </a:p>
          <a:p>
            <a:pPr lvl="1"/>
            <a:r>
              <a:rPr lang="en-US" dirty="0"/>
              <a:t>But this is a lot more work for me, which means I need to “fire” you instead</a:t>
            </a:r>
          </a:p>
          <a:p>
            <a:r>
              <a:rPr lang="en-US" dirty="0"/>
              <a:t>We KNOW there is Teams time and Discord time</a:t>
            </a:r>
          </a:p>
          <a:p>
            <a:pPr lvl="1"/>
            <a:r>
              <a:rPr lang="en-US" dirty="0"/>
              <a:t>Meme on Discord when you are out of this class</a:t>
            </a:r>
          </a:p>
        </p:txBody>
      </p:sp>
    </p:spTree>
    <p:extLst>
      <p:ext uri="{BB962C8B-B14F-4D97-AF65-F5344CB8AC3E}">
        <p14:creationId xmlns:p14="http://schemas.microsoft.com/office/powerpoint/2010/main" val="25025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2616-7127-4EE5-B2B0-A391F988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Professionalism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0295-DC3D-4B62-95AF-0C897627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Juniors are abusing Teams</a:t>
            </a:r>
          </a:p>
          <a:p>
            <a:pPr lvl="1"/>
            <a:r>
              <a:rPr lang="en-US" dirty="0"/>
              <a:t>We’re done with the webcams. Full stop.</a:t>
            </a:r>
          </a:p>
          <a:p>
            <a:r>
              <a:rPr lang="en-US" dirty="0"/>
              <a:t>I am very tired of hearing “I’m helping them with so-and-so”</a:t>
            </a:r>
          </a:p>
          <a:p>
            <a:pPr lvl="1"/>
            <a:r>
              <a:rPr lang="en-US" dirty="0"/>
              <a:t>First of all, you have a 60% in this class, so you’re not helping anybody with anything</a:t>
            </a:r>
          </a:p>
          <a:p>
            <a:pPr lvl="1"/>
            <a:r>
              <a:rPr lang="en-US" dirty="0"/>
              <a:t>Second of all, I just HEARD you talking about something totally unrelated</a:t>
            </a:r>
          </a:p>
          <a:p>
            <a:pPr lvl="1"/>
            <a:r>
              <a:rPr lang="en-US" dirty="0"/>
              <a:t>Third of all, I can SEE that you’re not working on school stuff on your computer</a:t>
            </a:r>
          </a:p>
          <a:p>
            <a:pPr lvl="1"/>
            <a:r>
              <a:rPr lang="en-US" dirty="0"/>
              <a:t>Fourth of all, this is </a:t>
            </a:r>
            <a:r>
              <a:rPr lang="en-US" i="1" dirty="0"/>
              <a:t>literally</a:t>
            </a:r>
            <a:r>
              <a:rPr lang="en-US" dirty="0"/>
              <a:t> what Teams is for</a:t>
            </a:r>
          </a:p>
          <a:p>
            <a:pPr lvl="2"/>
            <a:r>
              <a:rPr lang="en-US" dirty="0"/>
              <a:t>Practice “working remote”, call a meeting, or </a:t>
            </a:r>
          </a:p>
        </p:txBody>
      </p:sp>
    </p:spTree>
    <p:extLst>
      <p:ext uri="{BB962C8B-B14F-4D97-AF65-F5344CB8AC3E}">
        <p14:creationId xmlns:p14="http://schemas.microsoft.com/office/powerpoint/2010/main" val="6401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1EF4-7D80-4850-A2CB-7DEEF10F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Professionalism pt3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8D2A-D470-44BE-B252-376E2724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always preferred “carrots” over “sticks”</a:t>
            </a:r>
          </a:p>
          <a:p>
            <a:pPr lvl="1"/>
            <a:r>
              <a:rPr lang="en-US" dirty="0"/>
              <a:t>If I give you a carrot, you seem to think that’s a signal to stop working</a:t>
            </a:r>
          </a:p>
          <a:p>
            <a:pPr lvl="1"/>
            <a:r>
              <a:rPr lang="en-US" dirty="0"/>
              <a:t>You are not motivated by carrots.</a:t>
            </a:r>
          </a:p>
          <a:p>
            <a:r>
              <a:rPr lang="en-US" dirty="0"/>
              <a:t>I am now considering a Professionalism grade</a:t>
            </a:r>
          </a:p>
          <a:p>
            <a:pPr lvl="1"/>
            <a:r>
              <a:rPr lang="en-US" dirty="0"/>
              <a:t>Uniform</a:t>
            </a:r>
          </a:p>
          <a:p>
            <a:pPr lvl="1"/>
            <a:r>
              <a:rPr lang="en-US" dirty="0"/>
              <a:t>Proper use of school equipment and services</a:t>
            </a:r>
          </a:p>
          <a:p>
            <a:pPr lvl="1"/>
            <a:r>
              <a:rPr lang="en-US" dirty="0"/>
              <a:t>Completion of work and scheduling/messaging important details</a:t>
            </a:r>
          </a:p>
          <a:p>
            <a:r>
              <a:rPr lang="en-US" dirty="0"/>
              <a:t>Goofing off will lead to increased workloads</a:t>
            </a:r>
          </a:p>
          <a:p>
            <a:pPr lvl="1"/>
            <a:r>
              <a:rPr lang="en-US" dirty="0"/>
              <a:t>Failure to complete additional work will result in bad grades</a:t>
            </a:r>
          </a:p>
        </p:txBody>
      </p:sp>
    </p:spTree>
    <p:extLst>
      <p:ext uri="{BB962C8B-B14F-4D97-AF65-F5344CB8AC3E}">
        <p14:creationId xmlns:p14="http://schemas.microsoft.com/office/powerpoint/2010/main" val="206919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50C8-6F8D-4D4E-BD80-ABE85677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B7D6-D8E5-468A-867B-15B1798A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thought you were goofing off last week because I did not give you enough work, but it turns out people were not doing their work.</a:t>
            </a:r>
          </a:p>
          <a:p>
            <a:r>
              <a:rPr lang="en-US" dirty="0"/>
              <a:t>25% of Seniors lost a letter grade for not completing their Workload Completion from DocPac 22</a:t>
            </a:r>
          </a:p>
          <a:p>
            <a:r>
              <a:rPr lang="en-US" dirty="0"/>
              <a:t>3 Juniors were given 0’s on </a:t>
            </a:r>
            <a:r>
              <a:rPr lang="en-US" dirty="0" err="1"/>
              <a:t>Tablemaker</a:t>
            </a:r>
            <a:r>
              <a:rPr lang="en-US" dirty="0"/>
              <a:t> for copying work</a:t>
            </a:r>
          </a:p>
          <a:p>
            <a:pPr lvl="1"/>
            <a:r>
              <a:rPr lang="en-US" dirty="0"/>
              <a:t>Seriously? How do you not know this is cheating?</a:t>
            </a:r>
          </a:p>
          <a:p>
            <a:r>
              <a:rPr lang="en-US" dirty="0"/>
              <a:t>People still trying to commit the entire </a:t>
            </a:r>
            <a:r>
              <a:rPr lang="en-US" dirty="0" err="1"/>
              <a:t>node_modules</a:t>
            </a:r>
            <a:r>
              <a:rPr lang="en-US" dirty="0"/>
              <a:t> folder in PR</a:t>
            </a:r>
          </a:p>
          <a:p>
            <a:r>
              <a:rPr lang="en-US" dirty="0"/>
              <a:t>I am having to increase my “spot check” of CIW Labs, as I’m finding more and more incomplete labs</a:t>
            </a:r>
          </a:p>
        </p:txBody>
      </p:sp>
    </p:spTree>
    <p:extLst>
      <p:ext uri="{BB962C8B-B14F-4D97-AF65-F5344CB8AC3E}">
        <p14:creationId xmlns:p14="http://schemas.microsoft.com/office/powerpoint/2010/main" val="16149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DB57-791F-4E1C-95CF-E5B1206F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Work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67D6-915C-45DD-9A5D-F2304CC8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egregious was the </a:t>
            </a:r>
            <a:r>
              <a:rPr lang="en-US" dirty="0" err="1"/>
              <a:t>Tablemaker</a:t>
            </a:r>
            <a:endParaRPr lang="en-US" dirty="0"/>
          </a:p>
          <a:p>
            <a:pPr lvl="1"/>
            <a:r>
              <a:rPr lang="en-US" dirty="0"/>
              <a:t>53% of students cheated, did not submit, or submitted non-working code</a:t>
            </a:r>
          </a:p>
          <a:p>
            <a:pPr lvl="1"/>
            <a:r>
              <a:rPr lang="en-US" dirty="0"/>
              <a:t>THIS IS REQUIRED TO PASS THE NOCTI</a:t>
            </a:r>
          </a:p>
          <a:p>
            <a:pPr lvl="2"/>
            <a:r>
              <a:rPr lang="en-US" dirty="0"/>
              <a:t>You are making my job more difficult by not learning this</a:t>
            </a:r>
          </a:p>
          <a:p>
            <a:r>
              <a:rPr lang="en-US" dirty="0"/>
              <a:t>It’s incredibly easy to catch you cheating once I suspect you</a:t>
            </a:r>
          </a:p>
          <a:p>
            <a:r>
              <a:rPr lang="en-US" dirty="0"/>
              <a:t>Very few messages on Teams asking for extensions</a:t>
            </a:r>
          </a:p>
          <a:p>
            <a:r>
              <a:rPr lang="en-US" dirty="0"/>
              <a:t>Test all code THOUROUGHLY before submitting</a:t>
            </a:r>
          </a:p>
          <a:p>
            <a:pPr lvl="1"/>
            <a:r>
              <a:rPr lang="en-US" dirty="0"/>
              <a:t>This means try to break it on purpose</a:t>
            </a:r>
          </a:p>
          <a:p>
            <a:pPr lvl="1"/>
            <a:r>
              <a:rPr lang="en-US" dirty="0"/>
              <a:t>Submitting broken code greatly increases my workload</a:t>
            </a:r>
          </a:p>
          <a:p>
            <a:pPr lvl="1"/>
            <a:r>
              <a:rPr lang="en-US" dirty="0"/>
              <a:t>IF YOU DID NOT TEST, OR THE CODE DOES NOT WORK AS INSTRUCTED, DO NOT SUBMIT IT</a:t>
            </a:r>
          </a:p>
          <a:p>
            <a:pPr lvl="1"/>
            <a:r>
              <a:rPr lang="en-US" dirty="0"/>
              <a:t>This is exactly how the Formbar broke, and it’s why you are grounded</a:t>
            </a:r>
          </a:p>
        </p:txBody>
      </p:sp>
    </p:spTree>
    <p:extLst>
      <p:ext uri="{BB962C8B-B14F-4D97-AF65-F5344CB8AC3E}">
        <p14:creationId xmlns:p14="http://schemas.microsoft.com/office/powerpoint/2010/main" val="18877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1044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Weekly Review</vt:lpstr>
      <vt:lpstr>Duolingo</vt:lpstr>
      <vt:lpstr>Bonus Submissions</vt:lpstr>
      <vt:lpstr>What is Job Security?</vt:lpstr>
      <vt:lpstr>Professionalism</vt:lpstr>
      <vt:lpstr>Professionalism pt.2</vt:lpstr>
      <vt:lpstr>Professionalism pt3</vt:lpstr>
      <vt:lpstr>Incomplete Work</vt:lpstr>
      <vt:lpstr>Incomplete Work pt2</vt:lpstr>
      <vt:lpstr>Example: Testing Your Working Code</vt:lpstr>
      <vt:lpstr>Example: Testing Your Broken Code</vt:lpstr>
      <vt:lpstr>OnlyPogs</vt:lpstr>
      <vt:lpstr>Formbar.js</vt:lpstr>
      <vt:lpstr>Other projects</vt:lpstr>
      <vt:lpstr>This week / Loose Ends</vt:lpstr>
      <vt:lpstr>Continuous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71</cp:revision>
  <dcterms:created xsi:type="dcterms:W3CDTF">2022-11-07T12:25:34Z</dcterms:created>
  <dcterms:modified xsi:type="dcterms:W3CDTF">2023-02-21T18:11:18Z</dcterms:modified>
</cp:coreProperties>
</file>