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Plitt, 150 days (Last Week)</a:t>
            </a:r>
          </a:p>
          <a:p>
            <a:r>
              <a:rPr lang="en-US" dirty="0"/>
              <a:t>Tyler </a:t>
            </a:r>
            <a:r>
              <a:rPr lang="en-US" dirty="0" err="1"/>
              <a:t>Siegmund</a:t>
            </a:r>
            <a:r>
              <a:rPr lang="en-US" dirty="0"/>
              <a:t>, 150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3B97-A7FE-4D2D-8D6D-2FF8945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7C40-FFC1-4829-9B4B-6A6CBD50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we must instate new rules</a:t>
            </a:r>
          </a:p>
          <a:p>
            <a:pPr lvl="1"/>
            <a:r>
              <a:rPr lang="en-US" dirty="0"/>
              <a:t>Conversations must remain professional while in class</a:t>
            </a:r>
          </a:p>
          <a:p>
            <a:pPr lvl="1"/>
            <a:r>
              <a:rPr lang="en-US" dirty="0"/>
              <a:t>Language must be appropriate for a workplace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038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CIW Certification is extended</a:t>
            </a:r>
          </a:p>
          <a:p>
            <a:pPr lvl="1"/>
            <a:r>
              <a:rPr lang="en-US" dirty="0"/>
              <a:t>Will likely be extended until after spring break. Work on it in your spare time.</a:t>
            </a:r>
          </a:p>
          <a:p>
            <a:r>
              <a:rPr lang="en-US" dirty="0"/>
              <a:t>Grinding the NOCTI</a:t>
            </a:r>
          </a:p>
          <a:p>
            <a:r>
              <a:rPr lang="en-US" dirty="0"/>
              <a:t>Reviewing the NOCTI </a:t>
            </a:r>
            <a:r>
              <a:rPr lang="en-US"/>
              <a:t>written portion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Professionalism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79</cp:revision>
  <dcterms:created xsi:type="dcterms:W3CDTF">2022-11-07T12:25:34Z</dcterms:created>
  <dcterms:modified xsi:type="dcterms:W3CDTF">2023-03-20T17:13:00Z</dcterms:modified>
</cp:coreProperties>
</file>