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71" r:id="rId6"/>
    <p:sldId id="270" r:id="rId7"/>
    <p:sldId id="272" r:id="rId8"/>
    <p:sldId id="273" r:id="rId9"/>
    <p:sldId id="27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Floto/ChatGPT-formbar" TargetMode="External"/><Relationship Id="rId2" Type="http://schemas.openxmlformats.org/officeDocument/2006/relationships/hyperlink" Target="https://github.com/Riley23062/MHTextBas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CIW as normal</a:t>
            </a:r>
          </a:p>
          <a:p>
            <a:r>
              <a:rPr lang="en-US" dirty="0"/>
              <a:t>CIW Knowledge check at the end of the week</a:t>
            </a:r>
          </a:p>
          <a:p>
            <a:pPr lvl="1"/>
            <a:r>
              <a:rPr lang="en-US" dirty="0"/>
              <a:t>This will be graded this time</a:t>
            </a:r>
          </a:p>
          <a:p>
            <a:r>
              <a:rPr lang="en-US" dirty="0"/>
              <a:t>TOURS! Ask for passes if you want to do tours this week.</a:t>
            </a:r>
          </a:p>
          <a:p>
            <a:r>
              <a:rPr lang="en-US" dirty="0"/>
              <a:t>I swear to God if you write “There was a four day week” as the answer to “What was a challenge to your time management?” I will give you a 0 for your Reflection.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 Days</a:t>
            </a:r>
          </a:p>
          <a:p>
            <a:pPr lvl="1"/>
            <a:r>
              <a:rPr lang="en-US" dirty="0"/>
              <a:t>Xavier Matheson</a:t>
            </a:r>
          </a:p>
          <a:p>
            <a:r>
              <a:rPr lang="en-US" dirty="0"/>
              <a:t>125 Days</a:t>
            </a:r>
          </a:p>
          <a:p>
            <a:pPr lvl="1"/>
            <a:r>
              <a:rPr lang="en-US" dirty="0"/>
              <a:t>Logan Cruz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Plitt and Riley </a:t>
            </a:r>
            <a:r>
              <a:rPr lang="en-US" dirty="0" err="1"/>
              <a:t>Rorrer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https://github.com/Riley23062/MHTextBased</a:t>
            </a:r>
            <a:endParaRPr lang="en-US" dirty="0"/>
          </a:p>
          <a:p>
            <a:r>
              <a:rPr lang="en-US" dirty="0"/>
              <a:t>Trey </a:t>
            </a:r>
            <a:r>
              <a:rPr lang="en-US" dirty="0" err="1"/>
              <a:t>Floto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https://github.com/TFloto/ChatGPT-formbar</a:t>
            </a:r>
            <a:endParaRPr lang="en-US" dirty="0"/>
          </a:p>
          <a:p>
            <a:r>
              <a:rPr lang="en-US" dirty="0"/>
              <a:t>Mac Hoover</a:t>
            </a:r>
          </a:p>
          <a:p>
            <a:pPr lvl="1"/>
            <a:r>
              <a:rPr lang="en-US" dirty="0"/>
              <a:t>Minecraft 2d improvements</a:t>
            </a:r>
          </a:p>
          <a:p>
            <a:r>
              <a:rPr lang="en-US" dirty="0"/>
              <a:t>Jason Lara</a:t>
            </a:r>
          </a:p>
          <a:p>
            <a:pPr lvl="1"/>
            <a:r>
              <a:rPr lang="en-US" dirty="0"/>
              <a:t>Please use a changelog.md instead of .docx</a:t>
            </a:r>
          </a:p>
          <a:p>
            <a:pPr lvl="1"/>
            <a:r>
              <a:rPr lang="en-US" dirty="0"/>
              <a:t>Continued pog </a:t>
            </a:r>
            <a:r>
              <a:rPr lang="en-US" dirty="0" err="1"/>
              <a:t>lootbox</a:t>
            </a:r>
            <a:r>
              <a:rPr lang="en-US" dirty="0"/>
              <a:t> unboxing sim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F4C5-4293-48B0-AAC0-DA3C303B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E998-E751-4B6A-8EFF-6B45B57C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8A27-DE76-DBC9-7AE1-BBB7E23F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en-US" dirty="0" err="1"/>
              <a:t>DocPac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225A-7E3B-6D15-7E5E-E2DE2983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did not take advantage of any responsibilities this week”</a:t>
            </a:r>
          </a:p>
          <a:p>
            <a:pPr lvl="1"/>
            <a:r>
              <a:rPr lang="en-US" dirty="0"/>
              <a:t>Not only did I say twice, verbatim, not to say this anymore, </a:t>
            </a:r>
            <a:r>
              <a:rPr lang="en-US" b="1" i="1" dirty="0"/>
              <a:t>it wasn’t even an answer to the question I asked.</a:t>
            </a:r>
            <a:endParaRPr lang="en-US" b="1" dirty="0"/>
          </a:p>
          <a:p>
            <a:r>
              <a:rPr lang="en-US" dirty="0"/>
              <a:t>You were to submit both your version of the </a:t>
            </a:r>
            <a:r>
              <a:rPr lang="en-US" dirty="0" err="1"/>
              <a:t>OpenAI</a:t>
            </a:r>
            <a:r>
              <a:rPr lang="en-US" dirty="0"/>
              <a:t> project, and the AI’s version.</a:t>
            </a:r>
          </a:p>
          <a:p>
            <a:pPr lvl="1"/>
            <a:r>
              <a:rPr lang="en-US" dirty="0"/>
              <a:t>If you only turned in one HTML page, you only got half the grade.</a:t>
            </a:r>
          </a:p>
          <a:p>
            <a:r>
              <a:rPr lang="en-US" dirty="0"/>
              <a:t>“I did not have any opportunities to take advantage of”</a:t>
            </a:r>
          </a:p>
          <a:p>
            <a:pPr lvl="1"/>
            <a:r>
              <a:rPr lang="en-US" dirty="0"/>
              <a:t>You are going to have a difficult life and you will spend a lot of time blaming others for your failures.</a:t>
            </a:r>
          </a:p>
          <a:p>
            <a:pPr lvl="1"/>
            <a:r>
              <a:rPr lang="en-US" dirty="0"/>
              <a:t>I will give a 0 for this answer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7438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A0C-479C-483D-A7AC-293EBB3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4A25-FB99-48A6-B2E4-9D63932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Trey </a:t>
            </a:r>
            <a:r>
              <a:rPr lang="en-US" dirty="0" err="1"/>
              <a:t>Floto</a:t>
            </a:r>
            <a:r>
              <a:rPr lang="en-US" dirty="0"/>
              <a:t>, Jayson Ziegler, Ethan </a:t>
            </a:r>
            <a:r>
              <a:rPr lang="en-US" dirty="0" err="1"/>
              <a:t>Shimmel</a:t>
            </a:r>
            <a:r>
              <a:rPr lang="en-US" dirty="0"/>
              <a:t> , Alex Plitt, Carmen </a:t>
            </a:r>
            <a:r>
              <a:rPr lang="en-US" dirty="0" err="1"/>
              <a:t>Cedano</a:t>
            </a:r>
            <a:r>
              <a:rPr lang="en-US" dirty="0"/>
              <a:t>, Mac Hoover, Brandon Camacho</a:t>
            </a:r>
          </a:p>
          <a:p>
            <a:r>
              <a:rPr lang="en-US" dirty="0"/>
              <a:t>A lot of people talked about using </a:t>
            </a:r>
            <a:r>
              <a:rPr lang="en-US" dirty="0" err="1"/>
              <a:t>ChatGPT</a:t>
            </a:r>
            <a:r>
              <a:rPr lang="en-US" dirty="0"/>
              <a:t> to answer your questions.</a:t>
            </a:r>
          </a:p>
          <a:p>
            <a:pPr lvl="1"/>
            <a:r>
              <a:rPr lang="en-US" dirty="0" err="1"/>
              <a:t>ChatGPT</a:t>
            </a:r>
            <a:r>
              <a:rPr lang="en-US" dirty="0"/>
              <a:t> is the language equivalent of a calculator in math class.</a:t>
            </a:r>
          </a:p>
          <a:p>
            <a:pPr lvl="1"/>
            <a:r>
              <a:rPr lang="en-US" dirty="0"/>
              <a:t>You can use this tool to great advantage if you are serious about learning</a:t>
            </a:r>
          </a:p>
          <a:p>
            <a:pPr lvl="1"/>
            <a:r>
              <a:rPr lang="en-US" dirty="0"/>
              <a:t>You can use this tool to great disadvantage if you are lazy</a:t>
            </a:r>
          </a:p>
          <a:p>
            <a:r>
              <a:rPr lang="en-US" dirty="0"/>
              <a:t>What the heck is a generator function?</a:t>
            </a:r>
          </a:p>
          <a:p>
            <a:r>
              <a:rPr lang="en-US" dirty="0"/>
              <a:t>“I spent too much time on the </a:t>
            </a:r>
            <a:r>
              <a:rPr lang="en-US" dirty="0" err="1"/>
              <a:t>ChatGPT</a:t>
            </a:r>
            <a:r>
              <a:rPr lang="en-US" dirty="0"/>
              <a:t> portion of the assignment”</a:t>
            </a:r>
          </a:p>
        </p:txBody>
      </p:sp>
    </p:spTree>
    <p:extLst>
      <p:ext uri="{BB962C8B-B14F-4D97-AF65-F5344CB8AC3E}">
        <p14:creationId xmlns:p14="http://schemas.microsoft.com/office/powerpoint/2010/main" val="37107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1584-968E-44E9-8667-87657B8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497-3F5D-41CC-8247-03D5D16B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one technique you learned in coding this week, and how will you use it in the future?</a:t>
            </a:r>
          </a:p>
          <a:p>
            <a:pPr lvl="1"/>
            <a:r>
              <a:rPr lang="en-US" dirty="0"/>
              <a:t>This one is very specific to a project. NodeJS suffers from something know as “callback hell”, where synchronous code has to be put inside preceding callbacks of asynchronous functions. For example, if I want to write data to a database, but I first need data from the database, I have to put the write function inside of the read function’s callback. Someone showed me a way of writing sync functions for common database calls, and those sync functions can be used with ‘await’ to make them synchronous. This makes Nodejs behave in a reasonable, synchronous manner instead of tunneling down into dozens of callbacks.</a:t>
            </a:r>
          </a:p>
        </p:txBody>
      </p:sp>
    </p:spTree>
    <p:extLst>
      <p:ext uri="{BB962C8B-B14F-4D97-AF65-F5344CB8AC3E}">
        <p14:creationId xmlns:p14="http://schemas.microsoft.com/office/powerpoint/2010/main" val="35806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114-7299-4371-9D89-F6EC11E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6E5D-3DD3-4262-AA5A-C8A389C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a challenge to your time management this week, and what can you do to avoid it in the future?</a:t>
            </a:r>
          </a:p>
          <a:p>
            <a:pPr lvl="1"/>
            <a:r>
              <a:rPr lang="en-US" dirty="0"/>
              <a:t>As much as I want to blame being sick, I have been “relaxing” too hard and too long at home. Between my new “don’t work at home” policy, and a friend recently quitting doing their daily tasks with me, I’ve been in a real slump. A big part of it is, “If you can do anything at any time, when is it time to do anything?”. I need to re-establish a routine and cut down on unscheduled “free time”. I should be planning to do things when I know I am free and sticking to doing those things.</a:t>
            </a:r>
          </a:p>
        </p:txBody>
      </p:sp>
    </p:spTree>
    <p:extLst>
      <p:ext uri="{BB962C8B-B14F-4D97-AF65-F5344CB8AC3E}">
        <p14:creationId xmlns:p14="http://schemas.microsoft.com/office/powerpoint/2010/main" val="1667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E914-7486-4884-9AB0-4FF8A7E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6C78-4F2B-44D8-A656-6D8B81E5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opportunities did you not take advantage of this week, and why?</a:t>
            </a:r>
          </a:p>
          <a:p>
            <a:pPr lvl="1"/>
            <a:r>
              <a:rPr lang="en-US" dirty="0"/>
              <a:t>A random programmer found my app online, which had been languishing away with serious bugs. He began working on the app, which I encouraged, but he worked on it alone for about a week before I finally began participating. I don’t know what my problem was, but I got it in my head that it was not a good time for me to be engaging with it. I should have gotten involved sooner and been grateful that someone else was willing to fix problems with a project I owned for free.</a:t>
            </a:r>
          </a:p>
        </p:txBody>
      </p:sp>
    </p:spTree>
    <p:extLst>
      <p:ext uri="{BB962C8B-B14F-4D97-AF65-F5344CB8AC3E}">
        <p14:creationId xmlns:p14="http://schemas.microsoft.com/office/powerpoint/2010/main" val="42943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748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Chairs?</vt:lpstr>
      <vt:lpstr>Read the DocPac</vt:lpstr>
      <vt:lpstr>Reflections</vt:lpstr>
      <vt:lpstr>My Reflection pt1</vt:lpstr>
      <vt:lpstr>My Reflection pt2</vt:lpstr>
      <vt:lpstr>My Reflection pt3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23</cp:revision>
  <dcterms:created xsi:type="dcterms:W3CDTF">2022-11-07T12:25:34Z</dcterms:created>
  <dcterms:modified xsi:type="dcterms:W3CDTF">2023-01-17T20:09:36Z</dcterms:modified>
</cp:coreProperties>
</file>