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7" r:id="rId6"/>
    <p:sldId id="27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lon24229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League Promotion: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30 Days</a:t>
            </a:r>
          </a:p>
          <a:p>
            <a:pPr lvl="1"/>
            <a:r>
              <a:rPr lang="en-US" dirty="0"/>
              <a:t>Logan Danner</a:t>
            </a:r>
          </a:p>
          <a:p>
            <a:r>
              <a:rPr lang="en-US" dirty="0"/>
              <a:t>50 Days</a:t>
            </a:r>
          </a:p>
          <a:p>
            <a:pPr lvl="1"/>
            <a:r>
              <a:rPr lang="en-US" dirty="0"/>
              <a:t>Luke Thompson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Talon P.</a:t>
            </a:r>
          </a:p>
          <a:p>
            <a:pPr lvl="1"/>
            <a:r>
              <a:rPr lang="en-US" dirty="0">
                <a:hlinkClick r:id="rId2"/>
              </a:rPr>
              <a:t>https://talon24229.github.io/</a:t>
            </a:r>
            <a:endParaRPr lang="en-US" dirty="0"/>
          </a:p>
          <a:p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pPr lvl="1"/>
            <a:r>
              <a:rPr lang="en-US" dirty="0" err="1"/>
              <a:t>Ghostmouse</a:t>
            </a:r>
            <a:r>
              <a:rPr lang="en-US" dirty="0"/>
              <a:t> Tower Defense Player</a:t>
            </a:r>
          </a:p>
          <a:p>
            <a:r>
              <a:rPr lang="en-US" dirty="0"/>
              <a:t>Parker Fink</a:t>
            </a:r>
          </a:p>
          <a:p>
            <a:pPr lvl="1"/>
            <a:r>
              <a:rPr lang="en-US" dirty="0"/>
              <a:t>Python “Command Prompt”</a:t>
            </a:r>
          </a:p>
          <a:p>
            <a:r>
              <a:rPr lang="en-US" dirty="0"/>
              <a:t>Jason Lara</a:t>
            </a:r>
          </a:p>
          <a:p>
            <a:pPr lvl="1"/>
            <a:r>
              <a:rPr lang="en-US" dirty="0"/>
              <a:t>Pog </a:t>
            </a:r>
            <a:r>
              <a:rPr lang="en-US" dirty="0" err="1"/>
              <a:t>Lootbox</a:t>
            </a:r>
            <a:r>
              <a:rPr lang="en-US" dirty="0"/>
              <a:t> Unboxing Simulator</a:t>
            </a:r>
          </a:p>
          <a:p>
            <a:r>
              <a:rPr lang="en-US" dirty="0"/>
              <a:t>John Eckert</a:t>
            </a:r>
          </a:p>
          <a:p>
            <a:pPr lvl="1"/>
            <a:r>
              <a:rPr lang="en-US" dirty="0"/>
              <a:t>Godot Game (was the only one who wrote it in their </a:t>
            </a:r>
            <a:r>
              <a:rPr lang="en-US" dirty="0" err="1"/>
              <a:t>docpac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Trey </a:t>
            </a:r>
            <a:r>
              <a:rPr lang="en-US" dirty="0" err="1"/>
              <a:t>Floto</a:t>
            </a:r>
            <a:r>
              <a:rPr lang="en-US" dirty="0"/>
              <a:t>, Jayson Ziegler, Ethan </a:t>
            </a:r>
            <a:r>
              <a:rPr lang="en-US" dirty="0" err="1"/>
              <a:t>Shimmel</a:t>
            </a:r>
            <a:r>
              <a:rPr lang="en-US" dirty="0"/>
              <a:t> , Alex Plitt, Carmen </a:t>
            </a:r>
            <a:r>
              <a:rPr lang="en-US" dirty="0" err="1"/>
              <a:t>Cedano</a:t>
            </a:r>
            <a:r>
              <a:rPr lang="en-US" dirty="0"/>
              <a:t>, Mac Hoover, Brandon Camacho</a:t>
            </a:r>
          </a:p>
          <a:p>
            <a:r>
              <a:rPr lang="en-US" dirty="0"/>
              <a:t>A lot of people talked about using </a:t>
            </a:r>
            <a:r>
              <a:rPr lang="en-US" dirty="0" err="1"/>
              <a:t>ChatGPT</a:t>
            </a:r>
            <a:r>
              <a:rPr lang="en-US" dirty="0"/>
              <a:t> to answer your questions.</a:t>
            </a:r>
          </a:p>
          <a:p>
            <a:pPr lvl="1"/>
            <a:r>
              <a:rPr lang="en-US" dirty="0" err="1"/>
              <a:t>ChatGPT</a:t>
            </a:r>
            <a:r>
              <a:rPr lang="en-US" dirty="0"/>
              <a:t> is the language equivalent of a calculator in math class.</a:t>
            </a:r>
          </a:p>
          <a:p>
            <a:pPr lvl="1"/>
            <a:r>
              <a:rPr lang="en-US" dirty="0"/>
              <a:t>You can use this tool to great advantage if you are serious about learning</a:t>
            </a:r>
          </a:p>
          <a:p>
            <a:pPr lvl="1"/>
            <a:r>
              <a:rPr lang="en-US" dirty="0"/>
              <a:t>You can use this tool to great disadvantage if you are lazy</a:t>
            </a:r>
          </a:p>
          <a:p>
            <a:r>
              <a:rPr lang="en-US" dirty="0"/>
              <a:t>What the heck is a generator function?</a:t>
            </a:r>
          </a:p>
          <a:p>
            <a:r>
              <a:rPr lang="en-US" dirty="0"/>
              <a:t>“I spent too much time on the </a:t>
            </a:r>
            <a:r>
              <a:rPr lang="en-US" dirty="0" err="1"/>
              <a:t>ChatGPT</a:t>
            </a:r>
            <a:r>
              <a:rPr lang="en-US" dirty="0"/>
              <a:t> portion of the assignment”</a:t>
            </a:r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8A27-DE76-DBC9-7AE1-BBB7E23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en-US" dirty="0" err="1"/>
              <a:t>DocPac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225A-7E3B-6D15-7E5E-E2DE2983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did not take advantage of any responsibilities this week”</a:t>
            </a:r>
          </a:p>
          <a:p>
            <a:pPr lvl="1"/>
            <a:r>
              <a:rPr lang="en-US" dirty="0"/>
              <a:t>Not only did I say twice, verbatim, not to say this anymore, </a:t>
            </a:r>
            <a:r>
              <a:rPr lang="en-US" b="1" i="1" dirty="0"/>
              <a:t>it wasn’t even an answer to the question I asked.</a:t>
            </a:r>
            <a:endParaRPr lang="en-US" b="1" dirty="0"/>
          </a:p>
          <a:p>
            <a:r>
              <a:rPr lang="en-US" dirty="0"/>
              <a:t>You were to submit both your version of the </a:t>
            </a:r>
            <a:r>
              <a:rPr lang="en-US" dirty="0" err="1"/>
              <a:t>OpenAI</a:t>
            </a:r>
            <a:r>
              <a:rPr lang="en-US" dirty="0"/>
              <a:t> project, and the AI’s version.</a:t>
            </a:r>
          </a:p>
          <a:p>
            <a:pPr lvl="1"/>
            <a:r>
              <a:rPr lang="en-US" dirty="0"/>
              <a:t>If you only turned in one HTML page, you only got half the grade.</a:t>
            </a:r>
          </a:p>
          <a:p>
            <a:r>
              <a:rPr lang="en-US" dirty="0"/>
              <a:t>“I did not have any opportunities to take advantage of”</a:t>
            </a:r>
          </a:p>
          <a:p>
            <a:pPr lvl="1"/>
            <a:r>
              <a:rPr lang="en-US" dirty="0"/>
              <a:t>You are going to have a difficult life and you will spend a lot of time blaming others for your failures.</a:t>
            </a:r>
          </a:p>
          <a:p>
            <a:pPr lvl="1"/>
            <a:r>
              <a:rPr lang="en-US" dirty="0"/>
              <a:t>I will give a 0 for this answer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4384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Tours</a:t>
            </a:r>
          </a:p>
          <a:p>
            <a:r>
              <a:rPr lang="en-US" dirty="0"/>
              <a:t>Continuing CIW as normal</a:t>
            </a:r>
          </a:p>
          <a:p>
            <a:r>
              <a:rPr lang="en-US" dirty="0"/>
              <a:t>Still back grading old reflections</a:t>
            </a:r>
          </a:p>
          <a:p>
            <a:r>
              <a:rPr lang="en-US" dirty="0"/>
              <a:t>Experimenting with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TOURS! Ask for passes if </a:t>
            </a:r>
            <a:r>
              <a:rPr lang="en-US"/>
              <a:t>you want to do tours this 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309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Reflections</vt:lpstr>
      <vt:lpstr>Chairs?</vt:lpstr>
      <vt:lpstr>Read the DocPac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 Smith</cp:lastModifiedBy>
  <cp:revision>17</cp:revision>
  <dcterms:created xsi:type="dcterms:W3CDTF">2022-11-07T12:25:34Z</dcterms:created>
  <dcterms:modified xsi:type="dcterms:W3CDTF">2023-01-17T02:25:12Z</dcterms:modified>
</cp:coreProperties>
</file>