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5" r:id="rId5"/>
    <p:sldId id="267" r:id="rId6"/>
    <p:sldId id="270" r:id="rId7"/>
    <p:sldId id="272" r:id="rId8"/>
    <p:sldId id="273" r:id="rId9"/>
    <p:sldId id="27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lon24229.github.io/" TargetMode="External"/><Relationship Id="rId2" Type="http://schemas.openxmlformats.org/officeDocument/2006/relationships/hyperlink" Target="https://brand24376.github.io/Breakout%20in%20Javascrip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Continuing CIW as normal</a:t>
            </a:r>
          </a:p>
          <a:p>
            <a:r>
              <a:rPr lang="en-US" dirty="0"/>
              <a:t>Ok, seriously the Exam will be graded this week.</a:t>
            </a:r>
          </a:p>
          <a:p>
            <a:pPr lvl="1"/>
            <a:r>
              <a:rPr lang="en-US" dirty="0"/>
              <a:t>I had to work some stuff out with support to get your individual scores</a:t>
            </a:r>
          </a:p>
          <a:p>
            <a:r>
              <a:rPr lang="en-US" dirty="0"/>
              <a:t>TOURS! Ask for passes if you want to do tours this week.</a:t>
            </a:r>
          </a:p>
          <a:p>
            <a:r>
              <a:rPr lang="en-US" dirty="0"/>
              <a:t>Stop putting the hole punch on the wrong shelf</a:t>
            </a:r>
          </a:p>
          <a:p>
            <a:pPr lvl="1"/>
            <a:r>
              <a:rPr lang="en-US" dirty="0"/>
              <a:t>Put things back where you found them.</a:t>
            </a:r>
          </a:p>
          <a:p>
            <a:r>
              <a:rPr lang="en-US" dirty="0"/>
              <a:t>New Reflections</a:t>
            </a:r>
          </a:p>
          <a:p>
            <a:pPr lvl="1"/>
            <a:r>
              <a:rPr lang="en-US" b="1" i="1" u="sng" dirty="0" err="1"/>
              <a:t>ReAd</a:t>
            </a:r>
            <a:r>
              <a:rPr lang="en-US" b="1" i="1" u="sng" dirty="0"/>
              <a:t> </a:t>
            </a:r>
            <a:r>
              <a:rPr lang="en-US" b="1" i="1" u="sng" dirty="0" err="1"/>
              <a:t>ThE</a:t>
            </a:r>
            <a:r>
              <a:rPr lang="en-US" b="1" i="1" u="sng" dirty="0"/>
              <a:t> </a:t>
            </a:r>
            <a:r>
              <a:rPr lang="en-US" b="1" i="1" u="sng" dirty="0" err="1"/>
              <a:t>dOcPaC</a:t>
            </a:r>
            <a:r>
              <a:rPr lang="en-US" b="1" i="1" u="sng" dirty="0"/>
              <a:t>!@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Plitt – 100 days!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Brandon Camacho</a:t>
            </a:r>
          </a:p>
          <a:p>
            <a:pPr lvl="1"/>
            <a:r>
              <a:rPr lang="en-US" dirty="0">
                <a:hlinkClick r:id="rId2"/>
              </a:rPr>
              <a:t>https://brand24376.github.io/Breakout%20in%20Javascript/index.html</a:t>
            </a:r>
            <a:endParaRPr lang="en-US" dirty="0"/>
          </a:p>
          <a:p>
            <a:r>
              <a:rPr lang="en-US" dirty="0"/>
              <a:t>Mac Hoover</a:t>
            </a:r>
          </a:p>
          <a:p>
            <a:pPr lvl="1"/>
            <a:r>
              <a:rPr lang="en-US" dirty="0"/>
              <a:t>QOL Improvements on Minecraft 2D</a:t>
            </a:r>
          </a:p>
          <a:p>
            <a:r>
              <a:rPr lang="en-US" dirty="0"/>
              <a:t>Logan Hiller</a:t>
            </a:r>
          </a:p>
          <a:p>
            <a:pPr lvl="1"/>
            <a:r>
              <a:rPr lang="en-US" dirty="0"/>
              <a:t>Did a thing, but I couldn’t easily check. Consider using your github.io page.</a:t>
            </a:r>
          </a:p>
          <a:p>
            <a:r>
              <a:rPr lang="en-US" dirty="0"/>
              <a:t>Alex Plitt</a:t>
            </a:r>
          </a:p>
          <a:p>
            <a:pPr lvl="1"/>
            <a:r>
              <a:rPr lang="en-US" dirty="0"/>
              <a:t>Started a new project</a:t>
            </a:r>
          </a:p>
          <a:p>
            <a:r>
              <a:rPr lang="en-US" dirty="0"/>
              <a:t>Talon Pauling</a:t>
            </a:r>
          </a:p>
          <a:p>
            <a:pPr lvl="1"/>
            <a:r>
              <a:rPr lang="en-US" dirty="0">
                <a:hlinkClick r:id="rId3"/>
              </a:rPr>
              <a:t>https://talon24229.github.io/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4D8-7495-4B39-9CF4-B8F16DB2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97E3-EA37-4E8B-A410-E11CF7DA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Carmen </a:t>
            </a:r>
            <a:r>
              <a:rPr lang="en-US" dirty="0" err="1"/>
              <a:t>Cedano</a:t>
            </a:r>
            <a:endParaRPr lang="en-US" dirty="0"/>
          </a:p>
          <a:p>
            <a:r>
              <a:rPr lang="en-US" dirty="0"/>
              <a:t>Brandon Camacho</a:t>
            </a:r>
          </a:p>
          <a:p>
            <a:r>
              <a:rPr lang="en-US" dirty="0"/>
              <a:t>Parker Fink</a:t>
            </a:r>
          </a:p>
          <a:p>
            <a:r>
              <a:rPr lang="en-US" dirty="0"/>
              <a:t>Logan Hiller</a:t>
            </a:r>
          </a:p>
          <a:p>
            <a:r>
              <a:rPr lang="en-US" dirty="0"/>
              <a:t>Riley </a:t>
            </a:r>
            <a:r>
              <a:rPr lang="en-US" dirty="0" err="1"/>
              <a:t>Rorrer</a:t>
            </a:r>
            <a:endParaRPr lang="en-US" dirty="0"/>
          </a:p>
          <a:p>
            <a:r>
              <a:rPr lang="en-US" dirty="0"/>
              <a:t>Will Shealer</a:t>
            </a:r>
          </a:p>
          <a:p>
            <a:r>
              <a:rPr lang="en-US" dirty="0"/>
              <a:t>Ethan Shimmel</a:t>
            </a:r>
          </a:p>
        </p:txBody>
      </p:sp>
    </p:spTree>
    <p:extLst>
      <p:ext uri="{BB962C8B-B14F-4D97-AF65-F5344CB8AC3E}">
        <p14:creationId xmlns:p14="http://schemas.microsoft.com/office/powerpoint/2010/main" val="321829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F4C5-4293-48B0-AAC0-DA3C303B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E998-E751-4B6A-8EFF-6B45B57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0C-479C-483D-A7AC-293EBB3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4A25-FB99-48A6-B2E4-9D639326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Macarios</a:t>
            </a:r>
            <a:r>
              <a:rPr lang="en-US" dirty="0"/>
              <a:t> Hoover, Jacob </a:t>
            </a:r>
            <a:r>
              <a:rPr lang="en-US" dirty="0" err="1"/>
              <a:t>Smith,</a:t>
            </a:r>
            <a:r>
              <a:rPr lang="en-US" dirty="0"/>
              <a:t> Jason Lara, Trey </a:t>
            </a:r>
            <a:r>
              <a:rPr lang="en-US" dirty="0" err="1"/>
              <a:t>Floto</a:t>
            </a:r>
            <a:r>
              <a:rPr lang="en-US" dirty="0"/>
              <a:t>, Ethan Shimmel, Carmen </a:t>
            </a:r>
            <a:r>
              <a:rPr lang="en-US" dirty="0" err="1"/>
              <a:t>Cedano</a:t>
            </a:r>
            <a:r>
              <a:rPr lang="en-US" dirty="0"/>
              <a:t>, Riley </a:t>
            </a:r>
            <a:r>
              <a:rPr lang="en-US" dirty="0" err="1"/>
              <a:t>Rorrer</a:t>
            </a:r>
            <a:r>
              <a:rPr lang="en-US" dirty="0"/>
              <a:t>, </a:t>
            </a:r>
          </a:p>
          <a:p>
            <a:r>
              <a:rPr lang="en-US" dirty="0"/>
              <a:t>“</a:t>
            </a:r>
            <a:r>
              <a:rPr lang="en-US" dirty="0" err="1"/>
              <a:t>getElementBy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Yes, I know that’s what was in Chapter 9. Tell me a practical way YOU would use it.</a:t>
            </a:r>
          </a:p>
        </p:txBody>
      </p:sp>
    </p:spTree>
    <p:extLst>
      <p:ext uri="{BB962C8B-B14F-4D97-AF65-F5344CB8AC3E}">
        <p14:creationId xmlns:p14="http://schemas.microsoft.com/office/powerpoint/2010/main" val="3710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1584-968E-44E9-8667-87657B8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C497-3F5D-41CC-8247-03D5D16B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one technique you learned in coding this week, and how will you use it in the future?</a:t>
            </a:r>
          </a:p>
          <a:p>
            <a:pPr lvl="1"/>
            <a:r>
              <a:rPr lang="en-US" dirty="0"/>
              <a:t>Learning new stuff is hard when you teach beginner-level programming as a job. I did, however, help Ethan with an interesting way of automatically making new RGB hex colors. The most interesting part was using a string as a way of converting a decimal iterator to a hexadecimal value. For example, if I loop less than 16 times, I can use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‘0123456789ABCDEF’[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US" dirty="0"/>
              <a:t>to quickly convert ‘</a:t>
            </a:r>
            <a:r>
              <a:rPr lang="en-US" dirty="0" err="1"/>
              <a:t>i</a:t>
            </a:r>
            <a:r>
              <a:rPr lang="en-US" dirty="0"/>
              <a:t>’ to a hex value.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114-7299-4371-9D89-F6EC11E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6E5D-3DD3-4262-AA5A-C8A389C0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 challenge to your time management this week, and what can you do to avoid it in the future?</a:t>
            </a:r>
          </a:p>
          <a:p>
            <a:pPr lvl="1"/>
            <a:r>
              <a:rPr lang="en-US" dirty="0"/>
              <a:t>I haven’t been using my planner the way I normally do. At some point I really fell out of the routine. I write things down so I don’t forget, but then I never check them later, so I miss deadlines. I’ve also just been making “lists” of things I should do, instead of assigning them dates and days of the week. Lists are a great way to start organizing your time, but the planner has the feature to put things in the correct day, so I may as well use it.</a:t>
            </a:r>
          </a:p>
        </p:txBody>
      </p:sp>
    </p:spTree>
    <p:extLst>
      <p:ext uri="{BB962C8B-B14F-4D97-AF65-F5344CB8AC3E}">
        <p14:creationId xmlns:p14="http://schemas.microsoft.com/office/powerpoint/2010/main" val="1667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E914-7486-4884-9AB0-4FF8A7E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Reflection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6C78-4F2B-44D8-A656-6D8B81E5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opportunities did you not take advantage of this week.</a:t>
            </a:r>
          </a:p>
          <a:p>
            <a:pPr lvl="1"/>
            <a:r>
              <a:rPr lang="en-US" dirty="0"/>
              <a:t>I decided to sell 11 of my Warhammer armies to have money to bolster the other 9. The problem is I started buying the new models before I sold the old. The models I want are starting to become discontinued, so I was suffering from FOMO. Instead of building the new models that I won’t play for a few weeks, I could have spent my evenings taking pictures of the old models and getting ready to list them online. This could have saved me interest charges on the credit card I bought the new models with.</a:t>
            </a:r>
          </a:p>
          <a:p>
            <a:r>
              <a:rPr lang="en-US" dirty="0"/>
              <a:t>What opportunities DID you take advantage of this week?</a:t>
            </a:r>
          </a:p>
          <a:p>
            <a:pPr lvl="1"/>
            <a:r>
              <a:rPr lang="en-US" dirty="0"/>
              <a:t>I don’t like using premade coursework, because students find it very boring and I can’t tailor it to them. However, making coursework on your own is prohibitively time-intensive. I’ve learned this year that I can use premade coursework to fill gaps while I’m working on something better. I worked with Mr. </a:t>
            </a:r>
            <a:r>
              <a:rPr lang="en-US" dirty="0" err="1"/>
              <a:t>Merkert</a:t>
            </a:r>
            <a:r>
              <a:rPr lang="en-US" dirty="0"/>
              <a:t> to get training courses for the ITF. It’s not ideal, but it provides a path for my student to achieve something they were not able to achieve otherwise, while I continue to work interesting lessons into my curriculum.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669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Perfect Attendance</vt:lpstr>
      <vt:lpstr>Chairs?</vt:lpstr>
      <vt:lpstr>Reflections</vt:lpstr>
      <vt:lpstr>My Reflection pt1</vt:lpstr>
      <vt:lpstr>My Reflection pt2</vt:lpstr>
      <vt:lpstr>My Reflection pt3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42</cp:revision>
  <dcterms:created xsi:type="dcterms:W3CDTF">2022-11-07T12:25:34Z</dcterms:created>
  <dcterms:modified xsi:type="dcterms:W3CDTF">2023-01-24T18:02:22Z</dcterms:modified>
</cp:coreProperties>
</file>