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Xavier Matheson, 150 Days</a:t>
            </a:r>
          </a:p>
          <a:p>
            <a:r>
              <a:rPr lang="en-US" dirty="0"/>
              <a:t>Logan Danner, 100 Days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CAA-DF6F-4741-B460-23A2BAD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2D14-8C60-4DD4-A40A-89F51CE9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 link through Teams now</a:t>
            </a:r>
          </a:p>
        </p:txBody>
      </p:sp>
    </p:spTree>
    <p:extLst>
      <p:ext uri="{BB962C8B-B14F-4D97-AF65-F5344CB8AC3E}">
        <p14:creationId xmlns:p14="http://schemas.microsoft.com/office/powerpoint/2010/main" val="30239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BCD-EAE0-4DFA-8890-003A7383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Prep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50F9-8367-446E-A449-2A7AB948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thought about it a lot, and I’ve decided we’re not doing games for our Q4 projects.</a:t>
            </a:r>
          </a:p>
          <a:p>
            <a:pPr lvl="1"/>
            <a:r>
              <a:rPr lang="en-US" dirty="0"/>
              <a:t>They take way too long to complete</a:t>
            </a:r>
          </a:p>
          <a:p>
            <a:pPr lvl="1"/>
            <a:r>
              <a:rPr lang="en-US" dirty="0"/>
              <a:t>Too many people spend way too much time not programming</a:t>
            </a:r>
          </a:p>
          <a:p>
            <a:pPr lvl="1"/>
            <a:r>
              <a:rPr lang="en-US" dirty="0"/>
              <a:t>The “vision” does not carry over to the next year</a:t>
            </a:r>
          </a:p>
          <a:p>
            <a:pPr lvl="1"/>
            <a:r>
              <a:rPr lang="en-US" dirty="0"/>
              <a:t>Too difficult to track progress and grade</a:t>
            </a:r>
          </a:p>
          <a:p>
            <a:r>
              <a:rPr lang="en-US" dirty="0"/>
              <a:t>Exception: If you are working on the underlying tech to expand a game</a:t>
            </a:r>
          </a:p>
          <a:p>
            <a:pPr lvl="1"/>
            <a:r>
              <a:rPr lang="en-US" dirty="0"/>
              <a:t>Formbar integration, adding QR/NFC scanners, adding multiplayer</a:t>
            </a:r>
          </a:p>
        </p:txBody>
      </p:sp>
    </p:spTree>
    <p:extLst>
      <p:ext uri="{BB962C8B-B14F-4D97-AF65-F5344CB8AC3E}">
        <p14:creationId xmlns:p14="http://schemas.microsoft.com/office/powerpoint/2010/main" val="339072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5B4-4C33-4975-BAEA-846D168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6071-A552-4EA6-8E61-E0BB9A65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Q4 Prep and CIW Certification are not due until after NOCTI</a:t>
            </a:r>
          </a:p>
          <a:p>
            <a:r>
              <a:rPr lang="en-US" dirty="0"/>
              <a:t>No more “edgy” conversations. Last warning.</a:t>
            </a:r>
          </a:p>
          <a:p>
            <a:r>
              <a:rPr lang="en-US" dirty="0"/>
              <a:t>Written NOCTI review</a:t>
            </a:r>
          </a:p>
          <a:p>
            <a:r>
              <a:rPr lang="en-US" dirty="0"/>
              <a:t>Flow chart review</a:t>
            </a:r>
          </a:p>
          <a:p>
            <a:r>
              <a:rPr lang="en-US" dirty="0"/>
              <a:t>Finish the week with a few more speed-runs</a:t>
            </a:r>
          </a:p>
          <a:p>
            <a:r>
              <a:rPr lang="en-US" dirty="0"/>
              <a:t>There haven’t been many grades these past few </a:t>
            </a:r>
            <a:r>
              <a:rPr lang="en-US" dirty="0" err="1"/>
              <a:t>DocPacs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Consider the NOCTI your grade for these </a:t>
            </a:r>
            <a:r>
              <a:rPr lang="en-US" dirty="0" err="1"/>
              <a:t>DocPacs</a:t>
            </a:r>
            <a:endParaRPr lang="en-US" dirty="0"/>
          </a:p>
          <a:p>
            <a:pPr lvl="1"/>
            <a:r>
              <a:rPr lang="en-US" dirty="0"/>
              <a:t>Juniors, keep doing your best. I am confident that this class can all get “Advanced” next year.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182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Weekly Review</vt:lpstr>
      <vt:lpstr>Duolingo</vt:lpstr>
      <vt:lpstr>Personal Projects?</vt:lpstr>
      <vt:lpstr>Q4 Prep Projects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82</cp:revision>
  <dcterms:created xsi:type="dcterms:W3CDTF">2022-11-07T12:25:34Z</dcterms:created>
  <dcterms:modified xsi:type="dcterms:W3CDTF">2023-03-27T12:17:18Z</dcterms:modified>
</cp:coreProperties>
</file>