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70" r:id="rId6"/>
    <p:sldId id="272" r:id="rId7"/>
    <p:sldId id="273" r:id="rId8"/>
    <p:sldId id="27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lon24229.github.io/" TargetMode="External"/><Relationship Id="rId2" Type="http://schemas.openxmlformats.org/officeDocument/2006/relationships/hyperlink" Target="https://brand24376.github.io/Breakout%20in%20Javascrip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Brandon Camacho</a:t>
            </a:r>
          </a:p>
          <a:p>
            <a:pPr lvl="1"/>
            <a:r>
              <a:rPr lang="en-US" dirty="0">
                <a:hlinkClick r:id="rId2"/>
              </a:rPr>
              <a:t>https://brand24376.github.io/Breakout%20in%20Javascript/index.html</a:t>
            </a:r>
            <a:endParaRPr lang="en-US" dirty="0"/>
          </a:p>
          <a:p>
            <a:r>
              <a:rPr lang="en-US" dirty="0"/>
              <a:t>Mac Hoover</a:t>
            </a:r>
          </a:p>
          <a:p>
            <a:pPr lvl="1"/>
            <a:r>
              <a:rPr lang="en-US" dirty="0"/>
              <a:t>QOL Improvements on Minecraft 2D</a:t>
            </a:r>
          </a:p>
          <a:p>
            <a:r>
              <a:rPr lang="en-US" dirty="0"/>
              <a:t>Logan Hiller</a:t>
            </a:r>
          </a:p>
          <a:p>
            <a:pPr lvl="1"/>
            <a:r>
              <a:rPr lang="en-US" dirty="0"/>
              <a:t>Did a thing, but I couldn’t easily check. Consider using your github.io page.</a:t>
            </a:r>
          </a:p>
          <a:p>
            <a:r>
              <a:rPr lang="en-US" dirty="0"/>
              <a:t>Alex Plitt</a:t>
            </a:r>
          </a:p>
          <a:p>
            <a:pPr lvl="1"/>
            <a:r>
              <a:rPr lang="en-US" dirty="0"/>
              <a:t>Started a new project</a:t>
            </a:r>
          </a:p>
          <a:p>
            <a:r>
              <a:rPr lang="en-US" dirty="0"/>
              <a:t>Talon Pauling</a:t>
            </a:r>
          </a:p>
          <a:p>
            <a:pPr lvl="1"/>
            <a:r>
              <a:rPr lang="en-US" dirty="0">
                <a:hlinkClick r:id="rId3"/>
              </a:rPr>
              <a:t>https://talon24229.github.io/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Carmen </a:t>
            </a:r>
            <a:r>
              <a:rPr lang="en-US" dirty="0" err="1"/>
              <a:t>Cedano</a:t>
            </a:r>
            <a:r>
              <a:rPr lang="en-US" dirty="0"/>
              <a:t>, Riley </a:t>
            </a:r>
            <a:r>
              <a:rPr lang="en-US" dirty="0" err="1"/>
              <a:t>Rorrer</a:t>
            </a:r>
            <a:r>
              <a:rPr lang="en-US" dirty="0"/>
              <a:t>, Ethan Shimmel, Trey </a:t>
            </a:r>
            <a:r>
              <a:rPr lang="en-US" dirty="0" err="1"/>
              <a:t>Floto</a:t>
            </a:r>
            <a:r>
              <a:rPr lang="en-US" dirty="0"/>
              <a:t>, Jason Lara, </a:t>
            </a:r>
            <a:r>
              <a:rPr lang="en-US" dirty="0" err="1"/>
              <a:t>Macarios</a:t>
            </a:r>
            <a:r>
              <a:rPr lang="en-US" dirty="0"/>
              <a:t> Hoover</a:t>
            </a:r>
          </a:p>
          <a:p>
            <a:r>
              <a:rPr lang="en-US" dirty="0"/>
              <a:t>“</a:t>
            </a:r>
            <a:r>
              <a:rPr lang="en-US" dirty="0" err="1"/>
              <a:t>getElementBy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Yes, I know that’s what was in Chapter 9. Tell me a practical way YOU would use it.</a:t>
            </a:r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one technique you learned in coding this week, and how will you use it in the future?</a:t>
            </a:r>
          </a:p>
          <a:p>
            <a:pPr lvl="1"/>
            <a:r>
              <a:rPr lang="en-US" dirty="0"/>
              <a:t>This one is very specific to a project. NodeJS suffers from something know as “callback hell”, where synchronous code has to be put inside preceding callbacks of asynchronous functions. For example, if I want to write data to a database, but I first need data from the database, I have to put the write function inside of the read function’s callback. Someone showed me a way of writing sync functions for common database calls, and those sync functions can be used with ‘await’ to make them synchronous. This makes Nodejs behave in a reasonable, synchronous manner instead of tunneling down into dozens of callbacks.</a:t>
            </a: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As much as I want to blame being sick, I have been “relaxing” too hard and too long at home. Between my new “don’t work at home” policy, and a friend recently quitting doing their daily tasks with me, I’ve been in a real slump. A big part of it is, “If you can do anything at any time, when is it time to do anything?”. I need to re-establish a routine and cut down on unscheduled “free time”. I should be planning to do things when I know I am free and sticking to doing those things.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opportunities did you not take advantage of this week, and why?</a:t>
            </a:r>
          </a:p>
          <a:p>
            <a:pPr lvl="1"/>
            <a:r>
              <a:rPr lang="en-US" dirty="0"/>
              <a:t>A random programmer found my app online, which had been languishing away with serious bugs. He began working on the app, which I encouraged, but he worked on it alone for about a week before I finally began participating. I don’t know what my problem was, but I got it in my head that it was not a good time for me to be engaging with it. I should have gotten involved sooner and been grateful that someone else was willing to fix problems with a project I owned for free.</a:t>
            </a:r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CIW as normal</a:t>
            </a:r>
          </a:p>
          <a:p>
            <a:r>
              <a:rPr lang="en-US" dirty="0"/>
              <a:t>CIW Knowledge check at the end of the week</a:t>
            </a:r>
          </a:p>
          <a:p>
            <a:pPr lvl="1"/>
            <a:r>
              <a:rPr lang="en-US" dirty="0"/>
              <a:t>This will be graded this time</a:t>
            </a:r>
          </a:p>
          <a:p>
            <a:r>
              <a:rPr lang="en-US" dirty="0"/>
              <a:t>TOURS! Ask for passes if you want to do tours this week.</a:t>
            </a:r>
          </a:p>
          <a:p>
            <a:r>
              <a:rPr lang="en-US" dirty="0"/>
              <a:t>I swear to God if you write “There was a four day week” as the answer to “What was a challenge to your time management?” I will give you a 0 for your Reflection.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583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Chairs?</vt:lpstr>
      <vt:lpstr>Reflections</vt:lpstr>
      <vt:lpstr>My Reflection pt1</vt:lpstr>
      <vt:lpstr>My Reflection pt2</vt:lpstr>
      <vt:lpstr>My Reflection pt3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34</cp:revision>
  <dcterms:created xsi:type="dcterms:W3CDTF">2022-11-07T12:25:34Z</dcterms:created>
  <dcterms:modified xsi:type="dcterms:W3CDTF">2023-01-20T19:11:55Z</dcterms:modified>
</cp:coreProperties>
</file>