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7 Segment Display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3" y="660401"/>
            <a:ext cx="8791575" cy="16557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4547"/>
            <a:ext cx="12192000" cy="285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10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7 segment Display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72968"/>
            <a:ext cx="9862555" cy="489828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 The </a:t>
            </a:r>
            <a:r>
              <a:rPr lang="en-GB" dirty="0"/>
              <a:t>7 Segment Display is an electronic device used mainly to view the numeric digits through switch on of </a:t>
            </a:r>
            <a:r>
              <a:rPr lang="en-GB" dirty="0" smtClean="0"/>
              <a:t>LEDs</a:t>
            </a:r>
            <a:r>
              <a:rPr lang="en-GB" dirty="0"/>
              <a:t>. </a:t>
            </a:r>
            <a:endParaRPr lang="en-GB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</a:t>
            </a:r>
            <a:r>
              <a:rPr lang="en-GB" dirty="0"/>
              <a:t>There are two possible configuration: common anode and common cathode. </a:t>
            </a: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</a:t>
            </a:r>
            <a:r>
              <a:rPr lang="en-GB" dirty="0" smtClean="0"/>
              <a:t> </a:t>
            </a:r>
            <a:r>
              <a:rPr lang="en-GB" dirty="0"/>
              <a:t>The display is formed by </a:t>
            </a:r>
            <a:r>
              <a:rPr lang="en-GB" dirty="0" smtClean="0"/>
              <a:t>Ten </a:t>
            </a:r>
            <a:r>
              <a:rPr lang="en-GB" dirty="0"/>
              <a:t>pins, in the common anode seven are the cathodes of </a:t>
            </a:r>
            <a:r>
              <a:rPr lang="en-GB" dirty="0" smtClean="0"/>
              <a:t>LEDs</a:t>
            </a:r>
            <a:r>
              <a:rPr lang="en-GB" dirty="0"/>
              <a:t>, two are the common anodes and one </a:t>
            </a:r>
            <a:br>
              <a:rPr lang="en-GB" dirty="0"/>
            </a:br>
            <a:r>
              <a:rPr lang="en-GB" dirty="0"/>
              <a:t>is for decimal point, instead in the common cathode seven pins are the anodes of </a:t>
            </a:r>
            <a:r>
              <a:rPr lang="en-GB" dirty="0" smtClean="0"/>
              <a:t>LEDs</a:t>
            </a:r>
            <a:r>
              <a:rPr lang="en-GB" dirty="0"/>
              <a:t>, two the common cathodes and one </a:t>
            </a:r>
            <a:br>
              <a:rPr lang="en-GB" dirty="0"/>
            </a:br>
            <a:r>
              <a:rPr lang="en-GB" dirty="0"/>
              <a:t>is for decimal point</a:t>
            </a:r>
            <a:r>
              <a:rPr lang="en-GB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 </a:t>
            </a:r>
            <a:r>
              <a:rPr lang="en-GB" dirty="0" smtClean="0"/>
              <a:t>  </a:t>
            </a:r>
            <a:r>
              <a:rPr lang="en-GB" dirty="0"/>
              <a:t>Every pin of display is called with an alphabet letter as shown in the figure. </a:t>
            </a:r>
            <a:endParaRPr lang="en-US" dirty="0"/>
          </a:p>
          <a:p>
            <a:r>
              <a:rPr lang="en-US" dirty="0"/>
              <a:t> 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05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1" b="8551"/>
          <a:stretch>
            <a:fillRect/>
          </a:stretch>
        </p:blipFill>
        <p:spPr>
          <a:xfrm>
            <a:off x="1141413" y="128587"/>
            <a:ext cx="9912350" cy="6169181"/>
          </a:xfrm>
        </p:spPr>
      </p:pic>
    </p:spTree>
    <p:extLst>
      <p:ext uri="{BB962C8B-B14F-4D97-AF65-F5344CB8AC3E}">
        <p14:creationId xmlns:p14="http://schemas.microsoft.com/office/powerpoint/2010/main" val="374702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</TotalTime>
  <Words>31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Trebuchet MS</vt:lpstr>
      <vt:lpstr>Tw Cen MT</vt:lpstr>
      <vt:lpstr>Wingdings</vt:lpstr>
      <vt:lpstr>Circuit</vt:lpstr>
      <vt:lpstr>7 Segment Display</vt:lpstr>
      <vt:lpstr>What is 7 segment Display 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 Segment Display</dc:title>
  <dc:creator>Ravi Rana</dc:creator>
  <cp:lastModifiedBy>Ravi Rana</cp:lastModifiedBy>
  <cp:revision>3</cp:revision>
  <dcterms:created xsi:type="dcterms:W3CDTF">2017-12-15T02:22:20Z</dcterms:created>
  <dcterms:modified xsi:type="dcterms:W3CDTF">2017-12-15T02:40:57Z</dcterms:modified>
</cp:coreProperties>
</file>