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7" r:id="rId5"/>
    <p:sldId id="268" r:id="rId6"/>
    <p:sldId id="272" r:id="rId7"/>
    <p:sldId id="273" r:id="rId8"/>
    <p:sldId id="274" r:id="rId9"/>
    <p:sldId id="279" r:id="rId10"/>
    <p:sldId id="275" r:id="rId11"/>
    <p:sldId id="278" r:id="rId12"/>
    <p:sldId id="277" r:id="rId13"/>
    <p:sldId id="276" r:id="rId14"/>
  </p:sldIdLst>
  <p:sldSz cx="12188825" cy="6858000"/>
  <p:notesSz cx="6858000" cy="9144000"/>
  <p:defaultTextStyle>
    <a:defPPr rtl="0">
      <a:defRPr lang="it-it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469" autoAdjust="0"/>
  </p:normalViewPr>
  <p:slideViewPr>
    <p:cSldViewPr>
      <p:cViewPr varScale="1">
        <p:scale>
          <a:sx n="72" d="100"/>
          <a:sy n="72" d="100"/>
        </p:scale>
        <p:origin x="660" y="7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3750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221A1788-7372-4FAC-9AF0-00B54B8D9CBA}" type="datetime1">
              <a:rPr lang="it-IT" smtClean="0"/>
              <a:t>28/06/2018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it-IT" smtClean="0"/>
              <a:pPr algn="r" rtl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D943A304-85CD-4257-B418-D8F889FE0DBC}" type="datetime1">
              <a:rPr lang="it-IT" smtClean="0"/>
              <a:pPr/>
              <a:t>28/06/2018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4624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87174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i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nettore dirit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ttore dirit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nettore dirit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nee inferiori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igura a mano libera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it-IT" dirty="0"/>
            </a:p>
          </p:txBody>
        </p:sp>
        <p:sp>
          <p:nvSpPr>
            <p:cNvPr id="10" name="Figura a mano libera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it-IT" dirty="0"/>
            </a:p>
          </p:txBody>
        </p:sp>
        <p:sp>
          <p:nvSpPr>
            <p:cNvPr id="11" name="Figura a mano libera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it-IT" dirty="0"/>
            </a:p>
          </p:txBody>
        </p: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22" name="Segnaposto dat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889EF9B-A500-41B6-8F1C-893813E9A898}" type="datetime1">
              <a:rPr lang="it-IT" smtClean="0"/>
              <a:pPr/>
              <a:t>28/06/2018</a:t>
            </a:fld>
            <a:endParaRPr lang="it-IT" dirty="0"/>
          </a:p>
        </p:txBody>
      </p:sp>
      <p:sp>
        <p:nvSpPr>
          <p:cNvPr id="23" name="Segnaposto piè di pagina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24" name="Segnaposto numero diapositiva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E724BBD-5BEA-4971-A6C4-42E94AF7CB5F}" type="datetime1">
              <a:rPr lang="it-IT" smtClean="0"/>
              <a:pPr/>
              <a:t>28/06/2018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F1B2188-7D8C-43C8-B29F-60D01DE77B72}" type="datetime1">
              <a:rPr lang="it-IT" smtClean="0"/>
              <a:pPr/>
              <a:t>28/06/2018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81DC961-63CE-49AB-921E-1CE3DDEFC80A}" type="datetime1">
              <a:rPr lang="it-IT" smtClean="0"/>
              <a:pPr/>
              <a:t>28/06/2018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C014DD1E-5D91-48A3-AD6D-45FBA980D106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i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nettore dirit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ttore dirit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nettore dirit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066F5F-3C86-4285-A86F-35EFBBDD7800}" type="datetime1">
              <a:rPr lang="it-IT" smtClean="0"/>
              <a:pPr/>
              <a:t>28/06/2018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B9BE34E-14EC-4041-A597-EE22FC16794F}" type="datetime1">
              <a:rPr lang="it-IT" smtClean="0"/>
              <a:pPr/>
              <a:t>28/06/2018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6FAD192-1BF7-4994-9CBA-74265F19F4C1}" type="datetime1">
              <a:rPr lang="it-IT" smtClean="0"/>
              <a:pPr/>
              <a:t>28/06/2018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76DD40-7EBA-46D0-A855-62759524AC7A}" type="datetime1">
              <a:rPr lang="it-IT" smtClean="0"/>
              <a:pPr/>
              <a:t>28/06/2018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2E4D95-88E1-4556-89BE-EC650C1D14A8}" type="datetime1">
              <a:rPr lang="it-IT" smtClean="0"/>
              <a:pPr/>
              <a:t>28/06/2018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F9867D3-FC26-40B1-8BB9-B19FF8D6CD45}" type="datetime1">
              <a:rPr lang="it-IT" smtClean="0"/>
              <a:pPr/>
              <a:t>28/06/2018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3" name="Segnaposto immagine 2" descr="Segnaposto vuoto per aggiungere un'immagine. Fare clic sul segnaposto e selezionare l'immagine che si vuole aggiungere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0EE21F-92EE-4289-AFFB-9252D957F459}" type="datetime1">
              <a:rPr lang="it-IT" smtClean="0"/>
              <a:pPr/>
              <a:t>28/06/2018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ee a sinistr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igura a mano libera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11" name="Figura a mano libera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14" name="Figura a mano libera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</p:grp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56645-DD8C-4009-9A84-A4AD56EB55A9}" type="datetime1">
              <a:rPr lang="it-IT" smtClean="0"/>
              <a:pPr/>
              <a:t>28/06/2018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it-IT" dirty="0"/>
              <a:t>Progettazione del sito </a:t>
            </a:r>
            <a:br>
              <a:rPr lang="it-IT" dirty="0"/>
            </a:br>
            <a:r>
              <a:rPr lang="it-IT" dirty="0"/>
              <a:t>  “</a:t>
            </a:r>
            <a:r>
              <a:rPr lang="it-IT" dirty="0" err="1"/>
              <a:t>ESharing</a:t>
            </a:r>
            <a:r>
              <a:rPr lang="it-IT" dirty="0"/>
              <a:t>”</a:t>
            </a:r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it-IT" dirty="0"/>
              <a:t>il car sharing in versione “eco”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D3C6F13-D14C-4FFD-A63C-ADB7BF07A0DE}"/>
              </a:ext>
            </a:extLst>
          </p:cNvPr>
          <p:cNvSpPr txBox="1"/>
          <p:nvPr/>
        </p:nvSpPr>
        <p:spPr>
          <a:xfrm>
            <a:off x="1625176" y="4077072"/>
            <a:ext cx="61974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Matteo </a:t>
            </a:r>
            <a:r>
              <a:rPr lang="it-IT" sz="2800" dirty="0" err="1"/>
              <a:t>Azzarelli</a:t>
            </a:r>
            <a:r>
              <a:rPr lang="it-IT" sz="2800" dirty="0"/>
              <a:t>, Luisa Piersanti</a:t>
            </a:r>
          </a:p>
          <a:p>
            <a:r>
              <a:rPr lang="it-IT" sz="2800" dirty="0"/>
              <a:t>ANNO ACCADEMICO 2017/18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C71D4F-EF1D-4FAE-A821-9037B10B4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 basi e le macchine inserite dai venditori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D7A61FDF-F49C-493E-A183-F071FAC1A14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9242" y="1701800"/>
            <a:ext cx="7139940" cy="446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63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TECNOLOGIE E LINGUAGGI UTILIZZATI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it-IT" dirty="0"/>
              <a:t>Docker</a:t>
            </a:r>
          </a:p>
          <a:p>
            <a:pPr rtl="0"/>
            <a:r>
              <a:rPr lang="it-IT" dirty="0"/>
              <a:t>PHP, html</a:t>
            </a:r>
          </a:p>
          <a:p>
            <a:pPr rtl="0"/>
            <a:r>
              <a:rPr lang="it-IT" dirty="0"/>
              <a:t>JavaScript, </a:t>
            </a:r>
            <a:r>
              <a:rPr lang="it-IT" dirty="0" err="1"/>
              <a:t>css</a:t>
            </a:r>
            <a:r>
              <a:rPr lang="it-IT" dirty="0"/>
              <a:t>, bootstrap</a:t>
            </a:r>
          </a:p>
          <a:p>
            <a:pPr rtl="0"/>
            <a:r>
              <a:rPr lang="it-IT" dirty="0"/>
              <a:t>API: PHP</a:t>
            </a:r>
          </a:p>
          <a:p>
            <a:pPr rtl="0"/>
            <a:r>
              <a:rPr lang="it-IT" dirty="0"/>
              <a:t>Chiamate </a:t>
            </a:r>
            <a:r>
              <a:rPr lang="it-IT" dirty="0" err="1"/>
              <a:t>cURL</a:t>
            </a:r>
            <a:endParaRPr lang="it-IT" dirty="0"/>
          </a:p>
          <a:p>
            <a:pPr rtl="0"/>
            <a:r>
              <a:rPr lang="it-IT" dirty="0"/>
              <a:t>JSON</a:t>
            </a:r>
          </a:p>
          <a:p>
            <a:pPr rtl="0"/>
            <a:endParaRPr lang="it-IT" dirty="0"/>
          </a:p>
          <a:p>
            <a:pPr rtl="0"/>
            <a:endParaRPr lang="it-IT" dirty="0"/>
          </a:p>
          <a:p>
            <a:pPr rtl="0"/>
            <a:endParaRPr lang="it-IT" dirty="0"/>
          </a:p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999981-D179-4B7B-BDCE-6FDEF92F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homepage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EED1B713-7BB3-4BF9-B285-84FF4F762E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89" y="1844689"/>
            <a:ext cx="7393430" cy="4462463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6FEBC87D-BEF6-48BD-BF66-1C15585EC7A2}"/>
              </a:ext>
            </a:extLst>
          </p:cNvPr>
          <p:cNvSpPr txBox="1"/>
          <p:nvPr/>
        </p:nvSpPr>
        <p:spPr>
          <a:xfrm>
            <a:off x="8182644" y="1844824"/>
            <a:ext cx="36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Appena si entra nel sito, troviamo il </a:t>
            </a:r>
            <a:r>
              <a:rPr lang="it-IT" dirty="0" err="1"/>
              <a:t>form</a:t>
            </a:r>
            <a:r>
              <a:rPr lang="it-IT" dirty="0"/>
              <a:t> di login e registrazione al sito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3943939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70910A-1E5F-4186-9E5B-0BE8BE710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Log in come </a:t>
            </a:r>
            <a:r>
              <a:rPr lang="it-IT" dirty="0" err="1"/>
              <a:t>Customer</a:t>
            </a:r>
            <a:endParaRPr lang="it-IT" dirty="0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D49C951D-410C-4065-8091-938EF415730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100" y="1701800"/>
            <a:ext cx="7452224" cy="44624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4534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9C3A4A-BA8E-4164-B04D-5F3C9F624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Effettuare un ordine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90702BB0-FAE9-406F-B559-D20E9EA84B9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880" y="1701800"/>
            <a:ext cx="7572664" cy="44624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603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5071AD-A59A-4830-B9E8-63643F9C0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Lista ordini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065D816E-EFBA-4F0B-900B-019AC5756C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232" y="1701800"/>
            <a:ext cx="7511961" cy="4462463"/>
          </a:xfrm>
        </p:spPr>
      </p:pic>
    </p:spTree>
    <p:extLst>
      <p:ext uri="{BB962C8B-B14F-4D97-AF65-F5344CB8AC3E}">
        <p14:creationId xmlns:p14="http://schemas.microsoft.com/office/powerpoint/2010/main" val="4027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9B092E-BFA0-4AE5-8CB6-D0C769700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L’eliminazione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5154C5F2-1EC0-43CC-B4DE-1EBB1C9ABF4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514" y="1701800"/>
            <a:ext cx="7557397" cy="44624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4140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DB8E0C-31BB-4216-9843-79E03E6B4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L’aggiornamento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16771682-4912-4D56-BDCA-C31E53DD30B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000" y="1701800"/>
            <a:ext cx="7250424" cy="44624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1702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B865E3-657F-44D2-84E6-3FB2D17FE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login da venditore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D3F628A7-1765-4ACD-B312-757813209C9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9242" y="1701800"/>
            <a:ext cx="7139940" cy="446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90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i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37_TF02787990.potx" id="{498C47A6-4F7F-4A21-A47B-45258853BE3D}" vid="{26A642C0-B31C-44AA-8A27-2CBE4AFBB4A0}"/>
    </a:ext>
  </a:extLst>
</a:theme>
</file>

<file path=ppt/theme/theme2.xml><?xml version="1.0" encoding="utf-8"?>
<a:theme xmlns:a="http://schemas.openxmlformats.org/drawingml/2006/main" name="Tema di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purl.org/dc/terms/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4873beb7-5857-4685-be1f-d57550cc96cc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con linee di circuito triple (widescreen)</Template>
  <TotalTime>8</TotalTime>
  <Words>79</Words>
  <Application>Microsoft Office PowerPoint</Application>
  <PresentationFormat>Personalizzato</PresentationFormat>
  <Paragraphs>24</Paragraphs>
  <Slides>10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3" baseType="lpstr">
      <vt:lpstr>Arial</vt:lpstr>
      <vt:lpstr>Calibri</vt:lpstr>
      <vt:lpstr>Tecnologia 16x9</vt:lpstr>
      <vt:lpstr>Progettazione del sito    “ESharing”</vt:lpstr>
      <vt:lpstr>TECNOLOGIE E LINGUAGGI UTILIZZATI</vt:lpstr>
      <vt:lpstr>homepage</vt:lpstr>
      <vt:lpstr>Log in come Customer</vt:lpstr>
      <vt:lpstr>Effettuare un ordine</vt:lpstr>
      <vt:lpstr>Lista ordini</vt:lpstr>
      <vt:lpstr>L’eliminazione</vt:lpstr>
      <vt:lpstr>L’aggiornamento</vt:lpstr>
      <vt:lpstr>Il login da venditore</vt:lpstr>
      <vt:lpstr>Le basi e le macchine inserite dai venditori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Progettazione del sito    “ESharing”</dc:title>
  <dc:creator>Luisa</dc:creator>
  <cp:lastModifiedBy>Luisa</cp:lastModifiedBy>
  <cp:revision>1</cp:revision>
  <dcterms:created xsi:type="dcterms:W3CDTF">2018-06-28T06:37:55Z</dcterms:created>
  <dcterms:modified xsi:type="dcterms:W3CDTF">2018-06-28T06:46:49Z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