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>
        <p:scale>
          <a:sx n="25" d="100"/>
          <a:sy n="25" d="100"/>
        </p:scale>
        <p:origin x="2565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BE6-A8FC-4625-96D4-E0786A2E5C97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778-32B4-4137-BBB9-9FDBB3FD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4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BE6-A8FC-4625-96D4-E0786A2E5C97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778-32B4-4137-BBB9-9FDBB3FD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0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BE6-A8FC-4625-96D4-E0786A2E5C97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778-32B4-4137-BBB9-9FDBB3FD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4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BE6-A8FC-4625-96D4-E0786A2E5C97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778-32B4-4137-BBB9-9FDBB3FD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BE6-A8FC-4625-96D4-E0786A2E5C97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778-32B4-4137-BBB9-9FDBB3FD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2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BE6-A8FC-4625-96D4-E0786A2E5C97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778-32B4-4137-BBB9-9FDBB3FD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6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BE6-A8FC-4625-96D4-E0786A2E5C97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778-32B4-4137-BBB9-9FDBB3FD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8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BE6-A8FC-4625-96D4-E0786A2E5C97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778-32B4-4137-BBB9-9FDBB3FD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BE6-A8FC-4625-96D4-E0786A2E5C97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778-32B4-4137-BBB9-9FDBB3FD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4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BE6-A8FC-4625-96D4-E0786A2E5C97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778-32B4-4137-BBB9-9FDBB3FD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8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DBE6-A8FC-4625-96D4-E0786A2E5C97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1A778-32B4-4137-BBB9-9FDBB3FD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ADBE6-A8FC-4625-96D4-E0786A2E5C97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1A778-32B4-4137-BBB9-9FDBB3FD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indoor&#10;&#10;Description automatically generated">
            <a:extLst>
              <a:ext uri="{FF2B5EF4-FFF2-40B4-BE49-F238E27FC236}">
                <a16:creationId xmlns:a16="http://schemas.microsoft.com/office/drawing/2014/main" id="{887E3B9E-ADF5-44F5-A01F-2746DDDE4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60" y="2818767"/>
            <a:ext cx="4788428" cy="23963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F36D66-F985-46AE-8470-B098FCADCD77}"/>
              </a:ext>
            </a:extLst>
          </p:cNvPr>
          <p:cNvSpPr/>
          <p:nvPr/>
        </p:nvSpPr>
        <p:spPr>
          <a:xfrm>
            <a:off x="1457326" y="657224"/>
            <a:ext cx="977265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Streaming Services &amp;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Global Pandemic  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9F5A9A-4BFF-4524-B635-851722CD7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17" y="7392730"/>
            <a:ext cx="5194872" cy="2819711"/>
          </a:xfrm>
          <a:prstGeom prst="rect">
            <a:avLst/>
          </a:prstGeom>
        </p:spPr>
      </p:pic>
      <p:pic>
        <p:nvPicPr>
          <p:cNvPr id="13" name="Picture 12" descr="A picture containing text, queen, footwear&#10;&#10;Description automatically generated">
            <a:extLst>
              <a:ext uri="{FF2B5EF4-FFF2-40B4-BE49-F238E27FC236}">
                <a16:creationId xmlns:a16="http://schemas.microsoft.com/office/drawing/2014/main" id="{6E093252-DDCC-4A4B-B002-AD20CAC37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1" y="11470544"/>
            <a:ext cx="5751042" cy="38453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0735C3-C101-4D35-93C4-4D486FF15440}"/>
              </a:ext>
            </a:extLst>
          </p:cNvPr>
          <p:cNvSpPr txBox="1"/>
          <p:nvPr/>
        </p:nvSpPr>
        <p:spPr>
          <a:xfrm>
            <a:off x="6253981" y="2818767"/>
            <a:ext cx="49527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 the end of 2019, the Coronavirus officially hit the U.S.</a:t>
            </a:r>
          </a:p>
          <a:p>
            <a:r>
              <a:rPr lang="en-US" sz="2800" b="1" dirty="0"/>
              <a:t>And became a global pandemic.  By mid-March states </a:t>
            </a:r>
          </a:p>
          <a:p>
            <a:r>
              <a:rPr lang="en-US" sz="2800" b="1" dirty="0"/>
              <a:t>began issuing stay-at-home orders, and schools shut</a:t>
            </a:r>
          </a:p>
          <a:p>
            <a:r>
              <a:rPr lang="en-US" sz="2800" b="1" dirty="0"/>
              <a:t>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BF5C7-EBA3-4CD0-9B05-E6FEA1272155}"/>
              </a:ext>
            </a:extLst>
          </p:cNvPr>
          <p:cNvSpPr txBox="1"/>
          <p:nvPr/>
        </p:nvSpPr>
        <p:spPr>
          <a:xfrm>
            <a:off x="169333" y="7392730"/>
            <a:ext cx="6084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Prior to 2019, there were a few major </a:t>
            </a:r>
          </a:p>
          <a:p>
            <a:r>
              <a:rPr lang="en-US" sz="2800" b="1" dirty="0"/>
              <a:t>streaming services. The most prominent being Netflix and Hulu. Now in 2022, there are over 30 in the U.S. alone.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41300-DF82-40DE-B297-DE8D7683028B}"/>
              </a:ext>
            </a:extLst>
          </p:cNvPr>
          <p:cNvSpPr txBox="1"/>
          <p:nvPr/>
        </p:nvSpPr>
        <p:spPr>
          <a:xfrm>
            <a:off x="6682317" y="11819467"/>
            <a:ext cx="57510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During the global pandemic streaming services made an extremely large amount of money.</a:t>
            </a:r>
          </a:p>
          <a:p>
            <a:r>
              <a:rPr lang="en-US" sz="2800" b="1" dirty="0"/>
              <a:t>Hulu alone saw triple the amount </a:t>
            </a:r>
          </a:p>
          <a:p>
            <a:r>
              <a:rPr lang="en-US" sz="2800" b="1" dirty="0"/>
              <a:t>of revenue in 2020 from 2019. </a:t>
            </a:r>
          </a:p>
        </p:txBody>
      </p:sp>
    </p:spTree>
    <p:extLst>
      <p:ext uri="{BB962C8B-B14F-4D97-AF65-F5344CB8AC3E}">
        <p14:creationId xmlns:p14="http://schemas.microsoft.com/office/powerpoint/2010/main" val="357687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102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Kinkade</dc:creator>
  <cp:lastModifiedBy>Kimberly Kinkade</cp:lastModifiedBy>
  <cp:revision>7</cp:revision>
  <dcterms:created xsi:type="dcterms:W3CDTF">2022-07-22T20:05:01Z</dcterms:created>
  <dcterms:modified xsi:type="dcterms:W3CDTF">2022-07-23T23:00:20Z</dcterms:modified>
</cp:coreProperties>
</file>