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4"/>
  </p:sldMasterIdLst>
  <p:notesMasterIdLst>
    <p:notesMasterId r:id="rId38"/>
  </p:notesMasterIdLst>
  <p:sldIdLst>
    <p:sldId id="256" r:id="rId5"/>
    <p:sldId id="401" r:id="rId6"/>
    <p:sldId id="402" r:id="rId7"/>
    <p:sldId id="404" r:id="rId8"/>
    <p:sldId id="410" r:id="rId9"/>
    <p:sldId id="411" r:id="rId10"/>
    <p:sldId id="413" r:id="rId11"/>
    <p:sldId id="416" r:id="rId12"/>
    <p:sldId id="418" r:id="rId13"/>
    <p:sldId id="472" r:id="rId14"/>
    <p:sldId id="421" r:id="rId15"/>
    <p:sldId id="422" r:id="rId16"/>
    <p:sldId id="473" r:id="rId17"/>
    <p:sldId id="419" r:id="rId18"/>
    <p:sldId id="425" r:id="rId19"/>
    <p:sldId id="428" r:id="rId20"/>
    <p:sldId id="429" r:id="rId21"/>
    <p:sldId id="431" r:id="rId22"/>
    <p:sldId id="432" r:id="rId23"/>
    <p:sldId id="433" r:id="rId24"/>
    <p:sldId id="434" r:id="rId25"/>
    <p:sldId id="435" r:id="rId26"/>
    <p:sldId id="436" r:id="rId27"/>
    <p:sldId id="420" r:id="rId28"/>
    <p:sldId id="437" r:id="rId29"/>
    <p:sldId id="438" r:id="rId30"/>
    <p:sldId id="439" r:id="rId31"/>
    <p:sldId id="440" r:id="rId32"/>
    <p:sldId id="442" r:id="rId33"/>
    <p:sldId id="441" r:id="rId34"/>
    <p:sldId id="444" r:id="rId35"/>
    <p:sldId id="449" r:id="rId36"/>
    <p:sldId id="474" r:id="rId37"/>
  </p:sldIdLst>
  <p:sldSz cx="12192000" cy="6858000"/>
  <p:notesSz cx="6858000" cy="9144000"/>
  <p:embeddedFontLst>
    <p:embeddedFont>
      <p:font typeface="Tahoma" panose="020B0604030504040204" pitchFamily="34" charset="0"/>
      <p:regular r:id="rId39"/>
      <p:bold r:id="rId40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66FF66"/>
    <a:srgbClr val="003300"/>
    <a:srgbClr val="FF9933"/>
    <a:srgbClr val="CC3300"/>
    <a:srgbClr val="FFFF99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24697-10AA-426B-8932-259D373A7030}" v="1" dt="2024-03-01T13:30:04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8" autoAdjust="0"/>
    <p:restoredTop sz="99472" autoAdjust="0"/>
  </p:normalViewPr>
  <p:slideViewPr>
    <p:cSldViewPr>
      <p:cViewPr varScale="1">
        <p:scale>
          <a:sx n="83" d="100"/>
          <a:sy n="83" d="100"/>
        </p:scale>
        <p:origin x="63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as Sahwan" userId="2f973b38-7a8a-4b0a-a625-655a23d7e403" providerId="ADAL" clId="{82324697-10AA-426B-8932-259D373A7030}"/>
    <pc:docChg chg="undo custSel addSld modSld modMainMaster modNotesMaster">
      <pc:chgData name="Abbas Sahwan" userId="2f973b38-7a8a-4b0a-a625-655a23d7e403" providerId="ADAL" clId="{82324697-10AA-426B-8932-259D373A7030}" dt="2024-03-01T13:30:04.538" v="233"/>
      <pc:docMkLst>
        <pc:docMk/>
      </pc:docMkLst>
      <pc:sldChg chg="addSp delSp modSp mod">
        <pc:chgData name="Abbas Sahwan" userId="2f973b38-7a8a-4b0a-a625-655a23d7e403" providerId="ADAL" clId="{82324697-10AA-426B-8932-259D373A7030}" dt="2024-02-24T12:44:14.084" v="206" actId="478"/>
        <pc:sldMkLst>
          <pc:docMk/>
          <pc:sldMk cId="0" sldId="256"/>
        </pc:sldMkLst>
        <pc:spChg chg="add mod">
          <ac:chgData name="Abbas Sahwan" userId="2f973b38-7a8a-4b0a-a625-655a23d7e403" providerId="ADAL" clId="{82324697-10AA-426B-8932-259D373A7030}" dt="2024-02-24T11:52:41.275" v="6" actId="1076"/>
          <ac:spMkLst>
            <pc:docMk/>
            <pc:sldMk cId="0" sldId="256"/>
            <ac:spMk id="2" creationId="{FB729B3A-7217-5470-7AD9-DFA5148E4D1F}"/>
          </ac:spMkLst>
        </pc:spChg>
        <pc:spChg chg="add mod">
          <ac:chgData name="Abbas Sahwan" userId="2f973b38-7a8a-4b0a-a625-655a23d7e403" providerId="ADAL" clId="{82324697-10AA-426B-8932-259D373A7030}" dt="2024-02-24T11:53:57.978" v="24" actId="20577"/>
          <ac:spMkLst>
            <pc:docMk/>
            <pc:sldMk cId="0" sldId="256"/>
            <ac:spMk id="3" creationId="{779D6A58-D919-1443-D214-1171A181036B}"/>
          </ac:spMkLst>
        </pc:spChg>
        <pc:spChg chg="add mod">
          <ac:chgData name="Abbas Sahwan" userId="2f973b38-7a8a-4b0a-a625-655a23d7e403" providerId="ADAL" clId="{82324697-10AA-426B-8932-259D373A7030}" dt="2024-02-24T11:53:10.157" v="9"/>
          <ac:spMkLst>
            <pc:docMk/>
            <pc:sldMk cId="0" sldId="256"/>
            <ac:spMk id="4" creationId="{8FFDBA30-F3B0-C751-5094-12EC3C437757}"/>
          </ac:spMkLst>
        </pc:spChg>
        <pc:spChg chg="add del mod">
          <ac:chgData name="Abbas Sahwan" userId="2f973b38-7a8a-4b0a-a625-655a23d7e403" providerId="ADAL" clId="{82324697-10AA-426B-8932-259D373A7030}" dt="2024-02-24T12:44:14.084" v="206" actId="478"/>
          <ac:spMkLst>
            <pc:docMk/>
            <pc:sldMk cId="0" sldId="256"/>
            <ac:spMk id="6" creationId="{3482A4BB-9225-A16A-C139-B4833CAFA87A}"/>
          </ac:spMkLst>
        </pc:spChg>
        <pc:spChg chg="del mod">
          <ac:chgData name="Abbas Sahwan" userId="2f973b38-7a8a-4b0a-a625-655a23d7e403" providerId="ADAL" clId="{82324697-10AA-426B-8932-259D373A7030}" dt="2024-02-24T12:44:03.221" v="205" actId="478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Abbas Sahwan" userId="2f973b38-7a8a-4b0a-a625-655a23d7e403" providerId="ADAL" clId="{82324697-10AA-426B-8932-259D373A7030}" dt="2024-02-24T11:54:37.650" v="28" actId="14100"/>
        <pc:sldMkLst>
          <pc:docMk/>
          <pc:sldMk cId="0" sldId="401"/>
        </pc:sldMkLst>
        <pc:spChg chg="mod">
          <ac:chgData name="Abbas Sahwan" userId="2f973b38-7a8a-4b0a-a625-655a23d7e403" providerId="ADAL" clId="{82324697-10AA-426B-8932-259D373A7030}" dt="2024-02-24T11:54:37.650" v="28" actId="14100"/>
          <ac:spMkLst>
            <pc:docMk/>
            <pc:sldMk cId="0" sldId="401"/>
            <ac:spMk id="21504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01"/>
            <ac:spMk id="215043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01"/>
            <ac:picMk id="3076" creationId="{00000000-0000-0000-0000-000000000000}"/>
          </ac:picMkLst>
        </pc:pic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01"/>
            <ac:picMk id="3077" creationId="{00000000-0000-0000-0000-000000000000}"/>
          </ac:picMkLst>
        </pc:picChg>
      </pc:sldChg>
      <pc:sldChg chg="modSp mod">
        <pc:chgData name="Abbas Sahwan" userId="2f973b38-7a8a-4b0a-a625-655a23d7e403" providerId="ADAL" clId="{82324697-10AA-426B-8932-259D373A7030}" dt="2024-03-01T13:14:29.867" v="207" actId="14100"/>
        <pc:sldMkLst>
          <pc:docMk/>
          <pc:sldMk cId="0" sldId="402"/>
        </pc:sldMkLst>
        <pc:spChg chg="mod">
          <ac:chgData name="Abbas Sahwan" userId="2f973b38-7a8a-4b0a-a625-655a23d7e403" providerId="ADAL" clId="{82324697-10AA-426B-8932-259D373A7030}" dt="2024-02-24T12:42:52.446" v="187" actId="27636"/>
          <ac:spMkLst>
            <pc:docMk/>
            <pc:sldMk cId="0" sldId="402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3-01T13:14:29.867" v="207" actId="14100"/>
          <ac:spMkLst>
            <pc:docMk/>
            <pc:sldMk cId="0" sldId="402"/>
            <ac:spMk id="537603" creationId="{00000000-0000-0000-0000-000000000000}"/>
          </ac:spMkLst>
        </pc:spChg>
      </pc:sldChg>
      <pc:sldChg chg="modSp mod">
        <pc:chgData name="Abbas Sahwan" userId="2f973b38-7a8a-4b0a-a625-655a23d7e403" providerId="ADAL" clId="{82324697-10AA-426B-8932-259D373A7030}" dt="2024-02-24T12:43:12.057" v="193" actId="1076"/>
        <pc:sldMkLst>
          <pc:docMk/>
          <pc:sldMk cId="0" sldId="404"/>
        </pc:sldMkLst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04"/>
            <ac:spMk id="10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04"/>
            <ac:spMk id="11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04"/>
            <ac:spMk id="14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04"/>
            <ac:spMk id="16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04"/>
            <ac:spMk id="17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04"/>
            <ac:spMk id="18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04"/>
            <ac:spMk id="20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2:43:12.057" v="193" actId="1076"/>
          <ac:spMkLst>
            <pc:docMk/>
            <pc:sldMk cId="0" sldId="404"/>
            <ac:spMk id="537602" creationId="{00000000-0000-0000-0000-000000000000}"/>
          </ac:spMkLst>
        </pc:spChg>
        <pc:graphicFrameChg chg="mod">
          <ac:chgData name="Abbas Sahwan" userId="2f973b38-7a8a-4b0a-a625-655a23d7e403" providerId="ADAL" clId="{82324697-10AA-426B-8932-259D373A7030}" dt="2024-02-24T11:51:49.089" v="0"/>
          <ac:graphicFrameMkLst>
            <pc:docMk/>
            <pc:sldMk cId="0" sldId="404"/>
            <ac:graphicFrameMk id="15" creationId="{00000000-0000-0000-0000-000000000000}"/>
          </ac:graphicFrameMkLst>
        </pc:graphicFrameChg>
      </pc:sldChg>
      <pc:sldChg chg="modSp mod">
        <pc:chgData name="Abbas Sahwan" userId="2f973b38-7a8a-4b0a-a625-655a23d7e403" providerId="ADAL" clId="{82324697-10AA-426B-8932-259D373A7030}" dt="2024-02-24T12:43:35.162" v="199" actId="1076"/>
        <pc:sldMkLst>
          <pc:docMk/>
          <pc:sldMk cId="0" sldId="410"/>
        </pc:sldMkLst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10"/>
            <ac:spMk id="6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10"/>
            <ac:spMk id="10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10"/>
            <ac:spMk id="11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10"/>
            <ac:spMk id="14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10"/>
            <ac:spMk id="16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10"/>
            <ac:spMk id="17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10"/>
            <ac:spMk id="18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10"/>
            <ac:spMk id="19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2:43:35.162" v="199" actId="1076"/>
          <ac:spMkLst>
            <pc:docMk/>
            <pc:sldMk cId="0" sldId="410"/>
            <ac:spMk id="537602" creationId="{00000000-0000-0000-0000-000000000000}"/>
          </ac:spMkLst>
        </pc:spChg>
        <pc:graphicFrameChg chg="mod">
          <ac:chgData name="Abbas Sahwan" userId="2f973b38-7a8a-4b0a-a625-655a23d7e403" providerId="ADAL" clId="{82324697-10AA-426B-8932-259D373A7030}" dt="2024-02-24T11:51:49.089" v="0"/>
          <ac:graphicFrameMkLst>
            <pc:docMk/>
            <pc:sldMk cId="0" sldId="410"/>
            <ac:graphicFrameMk id="12" creationId="{00000000-0000-0000-0000-000000000000}"/>
          </ac:graphicFrameMkLst>
        </pc:graphicFrameChg>
      </pc:sldChg>
      <pc:sldChg chg="modSp mod">
        <pc:chgData name="Abbas Sahwan" userId="2f973b38-7a8a-4b0a-a625-655a23d7e403" providerId="ADAL" clId="{82324697-10AA-426B-8932-259D373A7030}" dt="2024-02-24T12:43:51.465" v="204" actId="1076"/>
        <pc:sldMkLst>
          <pc:docMk/>
          <pc:sldMk cId="0" sldId="411"/>
        </pc:sldMkLst>
        <pc:spChg chg="mod">
          <ac:chgData name="Abbas Sahwan" userId="2f973b38-7a8a-4b0a-a625-655a23d7e403" providerId="ADAL" clId="{82324697-10AA-426B-8932-259D373A7030}" dt="2024-02-24T12:43:51.465" v="204" actId="1076"/>
          <ac:spMkLst>
            <pc:docMk/>
            <pc:sldMk cId="0" sldId="411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11"/>
            <ac:spMk id="537603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11"/>
            <ac:picMk id="5" creationId="{00000000-0000-0000-0000-000000000000}"/>
          </ac:picMkLst>
        </pc:pic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11"/>
            <ac:picMk id="9220" creationId="{00000000-0000-0000-0000-000000000000}"/>
          </ac:picMkLst>
        </pc:picChg>
      </pc:sldChg>
      <pc:sldChg chg="modSp mod">
        <pc:chgData name="Abbas Sahwan" userId="2f973b38-7a8a-4b0a-a625-655a23d7e403" providerId="ADAL" clId="{82324697-10AA-426B-8932-259D373A7030}" dt="2024-03-01T13:25:55.033" v="213" actId="27636"/>
        <pc:sldMkLst>
          <pc:docMk/>
          <pc:sldMk cId="0" sldId="413"/>
        </pc:sldMkLst>
        <pc:spChg chg="mod">
          <ac:chgData name="Abbas Sahwan" userId="2f973b38-7a8a-4b0a-a625-655a23d7e403" providerId="ADAL" clId="{82324697-10AA-426B-8932-259D373A7030}" dt="2024-02-24T11:54:59.858" v="33" actId="108"/>
          <ac:spMkLst>
            <pc:docMk/>
            <pc:sldMk cId="0" sldId="413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3-01T13:25:55.033" v="213" actId="27636"/>
          <ac:spMkLst>
            <pc:docMk/>
            <pc:sldMk cId="0" sldId="413"/>
            <ac:spMk id="537603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13"/>
            <ac:picMk id="11268" creationId="{00000000-0000-0000-0000-000000000000}"/>
          </ac:picMkLst>
        </pc:picChg>
      </pc:sldChg>
      <pc:sldChg chg="modSp mod">
        <pc:chgData name="Abbas Sahwan" userId="2f973b38-7a8a-4b0a-a625-655a23d7e403" providerId="ADAL" clId="{82324697-10AA-426B-8932-259D373A7030}" dt="2024-02-24T11:55:02.147" v="34" actId="108"/>
        <pc:sldMkLst>
          <pc:docMk/>
          <pc:sldMk cId="0" sldId="416"/>
        </pc:sldMkLst>
        <pc:spChg chg="mod">
          <ac:chgData name="Abbas Sahwan" userId="2f973b38-7a8a-4b0a-a625-655a23d7e403" providerId="ADAL" clId="{82324697-10AA-426B-8932-259D373A7030}" dt="2024-02-24T11:55:02.147" v="34" actId="108"/>
          <ac:spMkLst>
            <pc:docMk/>
            <pc:sldMk cId="0" sldId="416"/>
            <ac:spMk id="537602" creationId="{00000000-0000-0000-0000-000000000000}"/>
          </ac:spMkLst>
        </pc:spChg>
        <pc:graphicFrameChg chg="mod">
          <ac:chgData name="Abbas Sahwan" userId="2f973b38-7a8a-4b0a-a625-655a23d7e403" providerId="ADAL" clId="{82324697-10AA-426B-8932-259D373A7030}" dt="2024-02-24T11:51:49.089" v="0"/>
          <ac:graphicFrameMkLst>
            <pc:docMk/>
            <pc:sldMk cId="0" sldId="416"/>
            <ac:graphicFrameMk id="5" creationId="{00000000-0000-0000-0000-000000000000}"/>
          </ac:graphicFrameMkLst>
        </pc:graphicFrameChg>
      </pc:sldChg>
      <pc:sldChg chg="addSp delSp modSp mod">
        <pc:chgData name="Abbas Sahwan" userId="2f973b38-7a8a-4b0a-a625-655a23d7e403" providerId="ADAL" clId="{82324697-10AA-426B-8932-259D373A7030}" dt="2024-02-24T12:42:23.960" v="176"/>
        <pc:sldMkLst>
          <pc:docMk/>
          <pc:sldMk cId="0" sldId="418"/>
        </pc:sldMkLst>
        <pc:spChg chg="add del mod">
          <ac:chgData name="Abbas Sahwan" userId="2f973b38-7a8a-4b0a-a625-655a23d7e403" providerId="ADAL" clId="{82324697-10AA-426B-8932-259D373A7030}" dt="2024-02-24T12:42:22.706" v="175" actId="478"/>
          <ac:spMkLst>
            <pc:docMk/>
            <pc:sldMk cId="0" sldId="418"/>
            <ac:spMk id="3" creationId="{71BABBBF-FDA6-1932-EDBD-EF4AFC82A80E}"/>
          </ac:spMkLst>
        </pc:spChg>
        <pc:spChg chg="add mod">
          <ac:chgData name="Abbas Sahwan" userId="2f973b38-7a8a-4b0a-a625-655a23d7e403" providerId="ADAL" clId="{82324697-10AA-426B-8932-259D373A7030}" dt="2024-02-24T12:42:23.960" v="176"/>
          <ac:spMkLst>
            <pc:docMk/>
            <pc:sldMk cId="0" sldId="418"/>
            <ac:spMk id="5" creationId="{31333D5C-3424-362D-1D48-7436EADCF3FE}"/>
          </ac:spMkLst>
        </pc:spChg>
        <pc:spChg chg="del mod">
          <ac:chgData name="Abbas Sahwan" userId="2f973b38-7a8a-4b0a-a625-655a23d7e403" providerId="ADAL" clId="{82324697-10AA-426B-8932-259D373A7030}" dt="2024-02-24T12:42:19.127" v="174" actId="478"/>
          <ac:spMkLst>
            <pc:docMk/>
            <pc:sldMk cId="0" sldId="418"/>
            <ac:spMk id="537602" creationId="{00000000-0000-0000-0000-000000000000}"/>
          </ac:spMkLst>
        </pc:spChg>
        <pc:graphicFrameChg chg="mod">
          <ac:chgData name="Abbas Sahwan" userId="2f973b38-7a8a-4b0a-a625-655a23d7e403" providerId="ADAL" clId="{82324697-10AA-426B-8932-259D373A7030}" dt="2024-02-24T11:51:49.089" v="0"/>
          <ac:graphicFrameMkLst>
            <pc:docMk/>
            <pc:sldMk cId="0" sldId="418"/>
            <ac:graphicFrameMk id="4" creationId="{00000000-0000-0000-0000-000000000000}"/>
          </ac:graphicFrameMkLst>
        </pc:graphicFrame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18"/>
            <ac:cxnSpMk id="6" creationId="{00000000-0000-0000-0000-000000000000}"/>
          </ac:cxnSpMkLst>
        </pc:cxn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18"/>
            <ac:cxnSpMk id="7" creationId="{00000000-0000-0000-0000-000000000000}"/>
          </ac:cxnSpMkLst>
        </pc:cxnChg>
      </pc:sldChg>
      <pc:sldChg chg="modSp mod">
        <pc:chgData name="Abbas Sahwan" userId="2f973b38-7a8a-4b0a-a625-655a23d7e403" providerId="ADAL" clId="{82324697-10AA-426B-8932-259D373A7030}" dt="2024-02-24T12:41:54.697" v="167" actId="1076"/>
        <pc:sldMkLst>
          <pc:docMk/>
          <pc:sldMk cId="0" sldId="419"/>
        </pc:sldMkLst>
        <pc:spChg chg="mod">
          <ac:chgData name="Abbas Sahwan" userId="2f973b38-7a8a-4b0a-a625-655a23d7e403" providerId="ADAL" clId="{82324697-10AA-426B-8932-259D373A7030}" dt="2024-02-24T12:41:54.697" v="167" actId="1076"/>
          <ac:spMkLst>
            <pc:docMk/>
            <pc:sldMk cId="0" sldId="419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19"/>
            <ac:spMk id="537603" creationId="{00000000-0000-0000-0000-000000000000}"/>
          </ac:spMkLst>
        </pc:spChg>
      </pc:sldChg>
      <pc:sldChg chg="modSp mod">
        <pc:chgData name="Abbas Sahwan" userId="2f973b38-7a8a-4b0a-a625-655a23d7e403" providerId="ADAL" clId="{82324697-10AA-426B-8932-259D373A7030}" dt="2024-02-24T12:39:25.450" v="124" actId="1076"/>
        <pc:sldMkLst>
          <pc:docMk/>
          <pc:sldMk cId="0" sldId="420"/>
        </pc:sldMkLst>
        <pc:spChg chg="mod">
          <ac:chgData name="Abbas Sahwan" userId="2f973b38-7a8a-4b0a-a625-655a23d7e403" providerId="ADAL" clId="{82324697-10AA-426B-8932-259D373A7030}" dt="2024-02-24T12:39:25.450" v="124" actId="1076"/>
          <ac:spMkLst>
            <pc:docMk/>
            <pc:sldMk cId="0" sldId="420"/>
            <ac:spMk id="537602" creationId="{00000000-0000-0000-0000-000000000000}"/>
          </ac:spMkLst>
        </pc:spChg>
        <pc:graphicFrameChg chg="mod">
          <ac:chgData name="Abbas Sahwan" userId="2f973b38-7a8a-4b0a-a625-655a23d7e403" providerId="ADAL" clId="{82324697-10AA-426B-8932-259D373A7030}" dt="2024-02-24T11:51:49.089" v="0"/>
          <ac:graphicFrameMkLst>
            <pc:docMk/>
            <pc:sldMk cId="0" sldId="420"/>
            <ac:graphicFrameMk id="4" creationId="{00000000-0000-0000-0000-000000000000}"/>
          </ac:graphicFrameMkLst>
        </pc:graphicFrame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20"/>
            <ac:picMk id="31768" creationId="{00000000-0000-0000-0000-000000000000}"/>
          </ac:picMkLst>
        </pc:picChg>
      </pc:sldChg>
      <pc:sldChg chg="addSp delSp modSp mod addAnim delAnim">
        <pc:chgData name="Abbas Sahwan" userId="2f973b38-7a8a-4b0a-a625-655a23d7e403" providerId="ADAL" clId="{82324697-10AA-426B-8932-259D373A7030}" dt="2024-03-01T13:28:35.590" v="232" actId="1076"/>
        <pc:sldMkLst>
          <pc:docMk/>
          <pc:sldMk cId="0" sldId="421"/>
        </pc:sldMkLst>
        <pc:spChg chg="add del mod">
          <ac:chgData name="Abbas Sahwan" userId="2f973b38-7a8a-4b0a-a625-655a23d7e403" providerId="ADAL" clId="{82324697-10AA-426B-8932-259D373A7030}" dt="2024-02-24T12:42:11.490" v="172" actId="478"/>
          <ac:spMkLst>
            <pc:docMk/>
            <pc:sldMk cId="0" sldId="421"/>
            <ac:spMk id="7" creationId="{23908A92-E2C5-0D69-214C-FE5B95888038}"/>
          </ac:spMkLst>
        </pc:spChg>
        <pc:spChg chg="add mod">
          <ac:chgData name="Abbas Sahwan" userId="2f973b38-7a8a-4b0a-a625-655a23d7e403" providerId="ADAL" clId="{82324697-10AA-426B-8932-259D373A7030}" dt="2024-02-24T12:42:12.584" v="173"/>
          <ac:spMkLst>
            <pc:docMk/>
            <pc:sldMk cId="0" sldId="421"/>
            <ac:spMk id="8" creationId="{A1EF6B61-BEA0-33F7-19FA-DF1F10CC9F7B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1"/>
            <ac:spMk id="28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1"/>
            <ac:spMk id="29" creationId="{00000000-0000-0000-0000-000000000000}"/>
          </ac:spMkLst>
        </pc:spChg>
        <pc:spChg chg="add del mod">
          <ac:chgData name="Abbas Sahwan" userId="2f973b38-7a8a-4b0a-a625-655a23d7e403" providerId="ADAL" clId="{82324697-10AA-426B-8932-259D373A7030}" dt="2024-03-01T13:27:32.449" v="223" actId="14100"/>
          <ac:spMkLst>
            <pc:docMk/>
            <pc:sldMk cId="0" sldId="421"/>
            <ac:spMk id="31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1"/>
            <ac:spMk id="34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1"/>
            <ac:spMk id="35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3-01T13:28:35.590" v="232" actId="1076"/>
          <ac:spMkLst>
            <pc:docMk/>
            <pc:sldMk cId="0" sldId="421"/>
            <ac:spMk id="37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1"/>
            <ac:spMk id="39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1"/>
            <ac:spMk id="40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3-01T13:28:35.590" v="232" actId="1076"/>
          <ac:spMkLst>
            <pc:docMk/>
            <pc:sldMk cId="0" sldId="421"/>
            <ac:spMk id="41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1"/>
            <ac:spMk id="43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1"/>
            <ac:spMk id="44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3-01T13:28:35.590" v="232" actId="1076"/>
          <ac:spMkLst>
            <pc:docMk/>
            <pc:sldMk cId="0" sldId="421"/>
            <ac:spMk id="45" creationId="{00000000-0000-0000-0000-000000000000}"/>
          </ac:spMkLst>
        </pc:spChg>
        <pc:spChg chg="del mod">
          <ac:chgData name="Abbas Sahwan" userId="2f973b38-7a8a-4b0a-a625-655a23d7e403" providerId="ADAL" clId="{82324697-10AA-426B-8932-259D373A7030}" dt="2024-02-24T12:42:09.621" v="171" actId="478"/>
          <ac:spMkLst>
            <pc:docMk/>
            <pc:sldMk cId="0" sldId="421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1"/>
            <ac:spMk id="537603" creationId="{00000000-0000-0000-0000-000000000000}"/>
          </ac:spMkLst>
        </pc:spChg>
        <pc:grpChg chg="mod">
          <ac:chgData name="Abbas Sahwan" userId="2f973b38-7a8a-4b0a-a625-655a23d7e403" providerId="ADAL" clId="{82324697-10AA-426B-8932-259D373A7030}" dt="2024-03-01T13:27:18.878" v="219" actId="14100"/>
          <ac:grpSpMkLst>
            <pc:docMk/>
            <pc:sldMk cId="0" sldId="421"/>
            <ac:grpSpMk id="2" creationId="{00000000-0000-0000-0000-000000000000}"/>
          </ac:grpSpMkLst>
        </pc:grpChg>
        <pc:grpChg chg="mod">
          <ac:chgData name="Abbas Sahwan" userId="2f973b38-7a8a-4b0a-a625-655a23d7e403" providerId="ADAL" clId="{82324697-10AA-426B-8932-259D373A7030}" dt="2024-03-01T13:28:24.490" v="231" actId="14100"/>
          <ac:grpSpMkLst>
            <pc:docMk/>
            <pc:sldMk cId="0" sldId="421"/>
            <ac:grpSpMk id="3" creationId="{00000000-0000-0000-0000-000000000000}"/>
          </ac:grpSpMkLst>
        </pc:grpChg>
        <pc:grpChg chg="mod">
          <ac:chgData name="Abbas Sahwan" userId="2f973b38-7a8a-4b0a-a625-655a23d7e403" providerId="ADAL" clId="{82324697-10AA-426B-8932-259D373A7030}" dt="2024-03-01T13:28:15.515" v="229" actId="14100"/>
          <ac:grpSpMkLst>
            <pc:docMk/>
            <pc:sldMk cId="0" sldId="421"/>
            <ac:grpSpMk id="4" creationId="{00000000-0000-0000-0000-000000000000}"/>
          </ac:grpSpMkLst>
        </pc:grpChg>
        <pc:grpChg chg="mod">
          <ac:chgData name="Abbas Sahwan" userId="2f973b38-7a8a-4b0a-a625-655a23d7e403" providerId="ADAL" clId="{82324697-10AA-426B-8932-259D373A7030}" dt="2024-03-01T13:28:17.855" v="230" actId="14100"/>
          <ac:grpSpMkLst>
            <pc:docMk/>
            <pc:sldMk cId="0" sldId="421"/>
            <ac:grpSpMk id="5" creationId="{00000000-0000-0000-0000-000000000000}"/>
          </ac:grpSpMkLst>
        </pc:grpChg>
        <pc:graphicFrameChg chg="mod">
          <ac:chgData name="Abbas Sahwan" userId="2f973b38-7a8a-4b0a-a625-655a23d7e403" providerId="ADAL" clId="{82324697-10AA-426B-8932-259D373A7030}" dt="2024-02-24T11:51:49.089" v="0"/>
          <ac:graphicFrameMkLst>
            <pc:docMk/>
            <pc:sldMk cId="0" sldId="421"/>
            <ac:graphicFrameMk id="14" creationId="{00000000-0000-0000-0000-000000000000}"/>
          </ac:graphicFrameMkLst>
        </pc:graphicFrameChg>
      </pc:sldChg>
      <pc:sldChg chg="addSp delSp modSp mod">
        <pc:chgData name="Abbas Sahwan" userId="2f973b38-7a8a-4b0a-a625-655a23d7e403" providerId="ADAL" clId="{82324697-10AA-426B-8932-259D373A7030}" dt="2024-02-24T12:42:04.624" v="170"/>
        <pc:sldMkLst>
          <pc:docMk/>
          <pc:sldMk cId="0" sldId="422"/>
        </pc:sldMkLst>
        <pc:spChg chg="add del mod">
          <ac:chgData name="Abbas Sahwan" userId="2f973b38-7a8a-4b0a-a625-655a23d7e403" providerId="ADAL" clId="{82324697-10AA-426B-8932-259D373A7030}" dt="2024-02-24T12:42:03.474" v="169" actId="478"/>
          <ac:spMkLst>
            <pc:docMk/>
            <pc:sldMk cId="0" sldId="422"/>
            <ac:spMk id="5" creationId="{61E66172-434D-9A98-4356-8DCC76429686}"/>
          </ac:spMkLst>
        </pc:spChg>
        <pc:spChg chg="add mod">
          <ac:chgData name="Abbas Sahwan" userId="2f973b38-7a8a-4b0a-a625-655a23d7e403" providerId="ADAL" clId="{82324697-10AA-426B-8932-259D373A7030}" dt="2024-02-24T12:42:04.624" v="170"/>
          <ac:spMkLst>
            <pc:docMk/>
            <pc:sldMk cId="0" sldId="422"/>
            <ac:spMk id="6" creationId="{4871C57F-AB6B-4546-32D4-5DDB89DA1518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2"/>
            <ac:spMk id="23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2"/>
            <ac:spMk id="30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2"/>
            <ac:spMk id="3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2"/>
            <ac:spMk id="38" creationId="{00000000-0000-0000-0000-000000000000}"/>
          </ac:spMkLst>
        </pc:spChg>
        <pc:spChg chg="del mod">
          <ac:chgData name="Abbas Sahwan" userId="2f973b38-7a8a-4b0a-a625-655a23d7e403" providerId="ADAL" clId="{82324697-10AA-426B-8932-259D373A7030}" dt="2024-02-24T12:42:01.078" v="168" actId="478"/>
          <ac:spMkLst>
            <pc:docMk/>
            <pc:sldMk cId="0" sldId="422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2"/>
            <ac:spMk id="537603" creationId="{00000000-0000-0000-0000-000000000000}"/>
          </ac:spMkLst>
        </pc:spChg>
        <pc:grpChg chg="mod">
          <ac:chgData name="Abbas Sahwan" userId="2f973b38-7a8a-4b0a-a625-655a23d7e403" providerId="ADAL" clId="{82324697-10AA-426B-8932-259D373A7030}" dt="2024-02-24T11:51:49.089" v="0"/>
          <ac:grpSpMkLst>
            <pc:docMk/>
            <pc:sldMk cId="0" sldId="422"/>
            <ac:grpSpMk id="2" creationId="{00000000-0000-0000-0000-000000000000}"/>
          </ac:grpSpMkLst>
        </pc:grpChg>
        <pc:grpChg chg="mod">
          <ac:chgData name="Abbas Sahwan" userId="2f973b38-7a8a-4b0a-a625-655a23d7e403" providerId="ADAL" clId="{82324697-10AA-426B-8932-259D373A7030}" dt="2024-02-24T11:51:49.089" v="0"/>
          <ac:grpSpMkLst>
            <pc:docMk/>
            <pc:sldMk cId="0" sldId="422"/>
            <ac:grpSpMk id="3" creationId="{00000000-0000-0000-0000-000000000000}"/>
          </ac:grpSpMkLst>
        </pc:grp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22"/>
            <ac:cxnSpMk id="25" creationId="{00000000-0000-0000-0000-000000000000}"/>
          </ac:cxnSpMkLst>
        </pc:cxn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22"/>
            <ac:cxnSpMk id="26" creationId="{00000000-0000-0000-0000-000000000000}"/>
          </ac:cxnSpMkLst>
        </pc:cxn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22"/>
            <ac:cxnSpMk id="27" creationId="{00000000-0000-0000-0000-000000000000}"/>
          </ac:cxnSpMkLst>
        </pc:cxnChg>
      </pc:sldChg>
      <pc:sldChg chg="modSp mod">
        <pc:chgData name="Abbas Sahwan" userId="2f973b38-7a8a-4b0a-a625-655a23d7e403" providerId="ADAL" clId="{82324697-10AA-426B-8932-259D373A7030}" dt="2024-02-24T12:41:23.208" v="161" actId="14100"/>
        <pc:sldMkLst>
          <pc:docMk/>
          <pc:sldMk cId="0" sldId="425"/>
        </pc:sldMkLst>
        <pc:spChg chg="mod">
          <ac:chgData name="Abbas Sahwan" userId="2f973b38-7a8a-4b0a-a625-655a23d7e403" providerId="ADAL" clId="{82324697-10AA-426B-8932-259D373A7030}" dt="2024-02-24T12:41:23.208" v="161" actId="14100"/>
          <ac:spMkLst>
            <pc:docMk/>
            <pc:sldMk cId="0" sldId="425"/>
            <ac:spMk id="537602" creationId="{00000000-0000-0000-0000-000000000000}"/>
          </ac:spMkLst>
        </pc:spChg>
      </pc:sldChg>
      <pc:sldChg chg="modSp mod">
        <pc:chgData name="Abbas Sahwan" userId="2f973b38-7a8a-4b0a-a625-655a23d7e403" providerId="ADAL" clId="{82324697-10AA-426B-8932-259D373A7030}" dt="2024-02-24T12:41:17.047" v="157" actId="14100"/>
        <pc:sldMkLst>
          <pc:docMk/>
          <pc:sldMk cId="0" sldId="428"/>
        </pc:sldMkLst>
        <pc:spChg chg="mod">
          <ac:chgData name="Abbas Sahwan" userId="2f973b38-7a8a-4b0a-a625-655a23d7e403" providerId="ADAL" clId="{82324697-10AA-426B-8932-259D373A7030}" dt="2024-02-24T12:41:17.047" v="157" actId="14100"/>
          <ac:spMkLst>
            <pc:docMk/>
            <pc:sldMk cId="0" sldId="428"/>
            <ac:spMk id="537602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28"/>
            <ac:picMk id="14" creationId="{00000000-0000-0000-0000-000000000000}"/>
          </ac:picMkLst>
        </pc:pic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28"/>
            <ac:cxnSpMk id="16" creationId="{00000000-0000-0000-0000-000000000000}"/>
          </ac:cxnSpMkLst>
        </pc:cxn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28"/>
            <ac:cxnSpMk id="19" creationId="{00000000-0000-0000-0000-000000000000}"/>
          </ac:cxnSpMkLst>
        </pc:cxnChg>
      </pc:sldChg>
      <pc:sldChg chg="modSp mod">
        <pc:chgData name="Abbas Sahwan" userId="2f973b38-7a8a-4b0a-a625-655a23d7e403" providerId="ADAL" clId="{82324697-10AA-426B-8932-259D373A7030}" dt="2024-02-24T12:41:06.294" v="153" actId="14100"/>
        <pc:sldMkLst>
          <pc:docMk/>
          <pc:sldMk cId="0" sldId="429"/>
        </pc:sldMkLst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9"/>
            <ac:spMk id="9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2:41:06.294" v="153" actId="14100"/>
          <ac:spMkLst>
            <pc:docMk/>
            <pc:sldMk cId="0" sldId="429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29"/>
            <ac:spMk id="537603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29"/>
            <ac:picMk id="22530" creationId="{00000000-0000-0000-0000-000000000000}"/>
          </ac:picMkLst>
        </pc:picChg>
      </pc:sldChg>
      <pc:sldChg chg="modSp mod">
        <pc:chgData name="Abbas Sahwan" userId="2f973b38-7a8a-4b0a-a625-655a23d7e403" providerId="ADAL" clId="{82324697-10AA-426B-8932-259D373A7030}" dt="2024-02-24T12:40:56.903" v="149" actId="14100"/>
        <pc:sldMkLst>
          <pc:docMk/>
          <pc:sldMk cId="0" sldId="431"/>
        </pc:sldMkLst>
        <pc:spChg chg="mod">
          <ac:chgData name="Abbas Sahwan" userId="2f973b38-7a8a-4b0a-a625-655a23d7e403" providerId="ADAL" clId="{82324697-10AA-426B-8932-259D373A7030}" dt="2024-02-24T12:40:56.903" v="149" actId="14100"/>
          <ac:spMkLst>
            <pc:docMk/>
            <pc:sldMk cId="0" sldId="431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31"/>
            <ac:spMk id="537603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31"/>
            <ac:picMk id="25602" creationId="{00000000-0000-0000-0000-000000000000}"/>
          </ac:picMkLst>
        </pc:picChg>
      </pc:sldChg>
      <pc:sldChg chg="modSp mod">
        <pc:chgData name="Abbas Sahwan" userId="2f973b38-7a8a-4b0a-a625-655a23d7e403" providerId="ADAL" clId="{82324697-10AA-426B-8932-259D373A7030}" dt="2024-02-24T12:40:39.191" v="145" actId="14100"/>
        <pc:sldMkLst>
          <pc:docMk/>
          <pc:sldMk cId="0" sldId="432"/>
        </pc:sldMkLst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32"/>
            <ac:spMk id="16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2:40:39.191" v="145" actId="14100"/>
          <ac:spMkLst>
            <pc:docMk/>
            <pc:sldMk cId="0" sldId="432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32"/>
            <ac:spMk id="537603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32"/>
            <ac:picMk id="26628" creationId="{00000000-0000-0000-0000-000000000000}"/>
          </ac:picMkLst>
        </pc:pic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32"/>
            <ac:cxnSpMk id="11" creationId="{00000000-0000-0000-0000-000000000000}"/>
          </ac:cxnSpMkLst>
        </pc:cxn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32"/>
            <ac:cxnSpMk id="12" creationId="{00000000-0000-0000-0000-000000000000}"/>
          </ac:cxnSpMkLst>
        </pc:cxnChg>
      </pc:sldChg>
      <pc:sldChg chg="modSp mod">
        <pc:chgData name="Abbas Sahwan" userId="2f973b38-7a8a-4b0a-a625-655a23d7e403" providerId="ADAL" clId="{82324697-10AA-426B-8932-259D373A7030}" dt="2024-02-24T12:40:27.254" v="141" actId="14100"/>
        <pc:sldMkLst>
          <pc:docMk/>
          <pc:sldMk cId="0" sldId="433"/>
        </pc:sldMkLst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33"/>
            <ac:spMk id="8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2:40:27.254" v="141" actId="14100"/>
          <ac:spMkLst>
            <pc:docMk/>
            <pc:sldMk cId="0" sldId="433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33"/>
            <ac:spMk id="537603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33"/>
            <ac:picMk id="27652" creationId="{00000000-0000-0000-0000-000000000000}"/>
          </ac:picMkLst>
        </pc:picChg>
      </pc:sldChg>
      <pc:sldChg chg="modSp mod">
        <pc:chgData name="Abbas Sahwan" userId="2f973b38-7a8a-4b0a-a625-655a23d7e403" providerId="ADAL" clId="{82324697-10AA-426B-8932-259D373A7030}" dt="2024-02-24T12:40:08.598" v="137" actId="14100"/>
        <pc:sldMkLst>
          <pc:docMk/>
          <pc:sldMk cId="0" sldId="434"/>
        </pc:sldMkLst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34"/>
            <ac:spMk id="76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2:40:08.598" v="137" actId="14100"/>
          <ac:spMkLst>
            <pc:docMk/>
            <pc:sldMk cId="0" sldId="434"/>
            <ac:spMk id="537602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34"/>
            <ac:picMk id="80" creationId="{00000000-0000-0000-0000-000000000000}"/>
          </ac:picMkLst>
        </pc:pic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34"/>
            <ac:picMk id="28677" creationId="{00000000-0000-0000-0000-000000000000}"/>
          </ac:picMkLst>
        </pc:picChg>
      </pc:sldChg>
      <pc:sldChg chg="modSp mod">
        <pc:chgData name="Abbas Sahwan" userId="2f973b38-7a8a-4b0a-a625-655a23d7e403" providerId="ADAL" clId="{82324697-10AA-426B-8932-259D373A7030}" dt="2024-02-24T12:39:56.902" v="133" actId="14100"/>
        <pc:sldMkLst>
          <pc:docMk/>
          <pc:sldMk cId="0" sldId="435"/>
        </pc:sldMkLst>
        <pc:spChg chg="mod">
          <ac:chgData name="Abbas Sahwan" userId="2f973b38-7a8a-4b0a-a625-655a23d7e403" providerId="ADAL" clId="{82324697-10AA-426B-8932-259D373A7030}" dt="2024-02-24T12:39:56.902" v="133" actId="14100"/>
          <ac:spMkLst>
            <pc:docMk/>
            <pc:sldMk cId="0" sldId="435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416" v="2" actId="27636"/>
          <ac:spMkLst>
            <pc:docMk/>
            <pc:sldMk cId="0" sldId="435"/>
            <ac:spMk id="537603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35"/>
            <ac:picMk id="29699" creationId="{00000000-0000-0000-0000-000000000000}"/>
          </ac:picMkLst>
        </pc:pic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35"/>
            <ac:cxnSpMk id="39" creationId="{00000000-0000-0000-0000-000000000000}"/>
          </ac:cxnSpMkLst>
        </pc:cxnChg>
      </pc:sldChg>
      <pc:sldChg chg="modSp mod">
        <pc:chgData name="Abbas Sahwan" userId="2f973b38-7a8a-4b0a-a625-655a23d7e403" providerId="ADAL" clId="{82324697-10AA-426B-8932-259D373A7030}" dt="2024-02-24T12:39:38.614" v="129" actId="14100"/>
        <pc:sldMkLst>
          <pc:docMk/>
          <pc:sldMk cId="0" sldId="436"/>
        </pc:sldMkLst>
        <pc:spChg chg="mod">
          <ac:chgData name="Abbas Sahwan" userId="2f973b38-7a8a-4b0a-a625-655a23d7e403" providerId="ADAL" clId="{82324697-10AA-426B-8932-259D373A7030}" dt="2024-02-24T12:39:38.614" v="129" actId="14100"/>
          <ac:spMkLst>
            <pc:docMk/>
            <pc:sldMk cId="0" sldId="436"/>
            <ac:spMk id="537602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36"/>
            <ac:picMk id="30723" creationId="{00000000-0000-0000-0000-000000000000}"/>
          </ac:picMkLst>
        </pc:pic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36"/>
            <ac:cxnSpMk id="39" creationId="{00000000-0000-0000-0000-000000000000}"/>
          </ac:cxnSpMkLst>
        </pc:cxnChg>
      </pc:sldChg>
      <pc:sldChg chg="modSp mod">
        <pc:chgData name="Abbas Sahwan" userId="2f973b38-7a8a-4b0a-a625-655a23d7e403" providerId="ADAL" clId="{82324697-10AA-426B-8932-259D373A7030}" dt="2024-02-24T12:39:04.049" v="118" actId="1076"/>
        <pc:sldMkLst>
          <pc:docMk/>
          <pc:sldMk cId="0" sldId="437"/>
        </pc:sldMkLst>
        <pc:spChg chg="mod">
          <ac:chgData name="Abbas Sahwan" userId="2f973b38-7a8a-4b0a-a625-655a23d7e403" providerId="ADAL" clId="{82324697-10AA-426B-8932-259D373A7030}" dt="2024-02-24T12:39:04.049" v="118" actId="1076"/>
          <ac:spMkLst>
            <pc:docMk/>
            <pc:sldMk cId="0" sldId="437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37"/>
            <ac:spMk id="537603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37"/>
            <ac:picMk id="32770" creationId="{00000000-0000-0000-0000-000000000000}"/>
          </ac:picMkLst>
        </pc:pic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37"/>
            <ac:cxnSpMk id="39" creationId="{00000000-0000-0000-0000-000000000000}"/>
          </ac:cxnSpMkLst>
        </pc:cxnChg>
      </pc:sldChg>
      <pc:sldChg chg="modSp mod">
        <pc:chgData name="Abbas Sahwan" userId="2f973b38-7a8a-4b0a-a625-655a23d7e403" providerId="ADAL" clId="{82324697-10AA-426B-8932-259D373A7030}" dt="2024-02-24T12:38:41.705" v="113" actId="1076"/>
        <pc:sldMkLst>
          <pc:docMk/>
          <pc:sldMk cId="0" sldId="438"/>
        </pc:sldMkLst>
        <pc:spChg chg="mod">
          <ac:chgData name="Abbas Sahwan" userId="2f973b38-7a8a-4b0a-a625-655a23d7e403" providerId="ADAL" clId="{82324697-10AA-426B-8932-259D373A7030}" dt="2024-02-24T12:38:41.705" v="113" actId="1076"/>
          <ac:spMkLst>
            <pc:docMk/>
            <pc:sldMk cId="0" sldId="438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449" v="3" actId="27636"/>
          <ac:spMkLst>
            <pc:docMk/>
            <pc:sldMk cId="0" sldId="438"/>
            <ac:spMk id="537603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38"/>
            <ac:picMk id="33794" creationId="{00000000-0000-0000-0000-000000000000}"/>
          </ac:picMkLst>
        </pc:pic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38"/>
            <ac:cxnSpMk id="39" creationId="{00000000-0000-0000-0000-000000000000}"/>
          </ac:cxnSpMkLst>
        </pc:cxnChg>
      </pc:sldChg>
      <pc:sldChg chg="modSp mod">
        <pc:chgData name="Abbas Sahwan" userId="2f973b38-7a8a-4b0a-a625-655a23d7e403" providerId="ADAL" clId="{82324697-10AA-426B-8932-259D373A7030}" dt="2024-02-24T12:38:13.657" v="108" actId="1076"/>
        <pc:sldMkLst>
          <pc:docMk/>
          <pc:sldMk cId="0" sldId="439"/>
        </pc:sldMkLst>
        <pc:spChg chg="mod">
          <ac:chgData name="Abbas Sahwan" userId="2f973b38-7a8a-4b0a-a625-655a23d7e403" providerId="ADAL" clId="{82324697-10AA-426B-8932-259D373A7030}" dt="2024-02-24T12:38:13.657" v="108" actId="1076"/>
          <ac:spMkLst>
            <pc:docMk/>
            <pc:sldMk cId="0" sldId="439"/>
            <ac:spMk id="537602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39"/>
            <ac:picMk id="34818" creationId="{00000000-0000-0000-0000-000000000000}"/>
          </ac:picMkLst>
        </pc:pic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39"/>
            <ac:cxnSpMk id="39" creationId="{00000000-0000-0000-0000-000000000000}"/>
          </ac:cxnSpMkLst>
        </pc:cxnChg>
      </pc:sldChg>
      <pc:sldChg chg="modSp mod">
        <pc:chgData name="Abbas Sahwan" userId="2f973b38-7a8a-4b0a-a625-655a23d7e403" providerId="ADAL" clId="{82324697-10AA-426B-8932-259D373A7030}" dt="2024-02-24T12:37:12.778" v="105" actId="1076"/>
        <pc:sldMkLst>
          <pc:docMk/>
          <pc:sldMk cId="0" sldId="440"/>
        </pc:sldMkLst>
        <pc:spChg chg="mod">
          <ac:chgData name="Abbas Sahwan" userId="2f973b38-7a8a-4b0a-a625-655a23d7e403" providerId="ADAL" clId="{82324697-10AA-426B-8932-259D373A7030}" dt="2024-02-24T12:37:12.778" v="105" actId="1076"/>
          <ac:spMkLst>
            <pc:docMk/>
            <pc:sldMk cId="0" sldId="440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0" sldId="440"/>
            <ac:spMk id="537603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40"/>
            <ac:picMk id="35844" creationId="{00000000-0000-0000-0000-000000000000}"/>
          </ac:picMkLst>
        </pc:pic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40"/>
            <ac:picMk id="35845" creationId="{00000000-0000-0000-0000-000000000000}"/>
          </ac:picMkLst>
        </pc:pic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40"/>
            <ac:cxnSpMk id="11" creationId="{00000000-0000-0000-0000-000000000000}"/>
          </ac:cxnSpMkLst>
        </pc:cxnChg>
      </pc:sldChg>
      <pc:sldChg chg="modSp mod">
        <pc:chgData name="Abbas Sahwan" userId="2f973b38-7a8a-4b0a-a625-655a23d7e403" providerId="ADAL" clId="{82324697-10AA-426B-8932-259D373A7030}" dt="2024-02-24T11:58:47.210" v="93" actId="1076"/>
        <pc:sldMkLst>
          <pc:docMk/>
          <pc:sldMk cId="0" sldId="441"/>
        </pc:sldMkLst>
        <pc:spChg chg="mod">
          <ac:chgData name="Abbas Sahwan" userId="2f973b38-7a8a-4b0a-a625-655a23d7e403" providerId="ADAL" clId="{82324697-10AA-426B-8932-259D373A7030}" dt="2024-02-24T11:58:47.210" v="93" actId="1076"/>
          <ac:spMkLst>
            <pc:docMk/>
            <pc:sldMk cId="0" sldId="441"/>
            <ac:spMk id="537602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41"/>
            <ac:picMk id="37890" creationId="{00000000-0000-0000-0000-000000000000}"/>
          </ac:picMkLst>
        </pc:picChg>
      </pc:sldChg>
      <pc:sldChg chg="modSp mod">
        <pc:chgData name="Abbas Sahwan" userId="2f973b38-7a8a-4b0a-a625-655a23d7e403" providerId="ADAL" clId="{82324697-10AA-426B-8932-259D373A7030}" dt="2024-02-24T12:05:47.403" v="99" actId="1076"/>
        <pc:sldMkLst>
          <pc:docMk/>
          <pc:sldMk cId="0" sldId="442"/>
        </pc:sldMkLst>
        <pc:spChg chg="mod">
          <ac:chgData name="Abbas Sahwan" userId="2f973b38-7a8a-4b0a-a625-655a23d7e403" providerId="ADAL" clId="{82324697-10AA-426B-8932-259D373A7030}" dt="2024-02-24T12:05:47.403" v="99" actId="1076"/>
          <ac:spMkLst>
            <pc:docMk/>
            <pc:sldMk cId="0" sldId="442"/>
            <ac:spMk id="537602" creationId="{00000000-0000-0000-0000-000000000000}"/>
          </ac:spMkLst>
        </pc:sp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42"/>
            <ac:picMk id="36868" creationId="{00000000-0000-0000-0000-000000000000}"/>
          </ac:picMkLst>
        </pc:picChg>
        <pc:picChg chg="mod">
          <ac:chgData name="Abbas Sahwan" userId="2f973b38-7a8a-4b0a-a625-655a23d7e403" providerId="ADAL" clId="{82324697-10AA-426B-8932-259D373A7030}" dt="2024-02-24T11:51:49.089" v="0"/>
          <ac:picMkLst>
            <pc:docMk/>
            <pc:sldMk cId="0" sldId="442"/>
            <ac:picMk id="36869" creationId="{00000000-0000-0000-0000-000000000000}"/>
          </ac:picMkLst>
        </pc:pic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42"/>
            <ac:cxnSpMk id="11" creationId="{00000000-0000-0000-0000-000000000000}"/>
          </ac:cxnSpMkLst>
        </pc:cxnChg>
        <pc:cxnChg chg="mod">
          <ac:chgData name="Abbas Sahwan" userId="2f973b38-7a8a-4b0a-a625-655a23d7e403" providerId="ADAL" clId="{82324697-10AA-426B-8932-259D373A7030}" dt="2024-02-24T11:51:49.089" v="0"/>
          <ac:cxnSpMkLst>
            <pc:docMk/>
            <pc:sldMk cId="0" sldId="442"/>
            <ac:cxnSpMk id="15" creationId="{00000000-0000-0000-0000-000000000000}"/>
          </ac:cxnSpMkLst>
        </pc:cxnChg>
      </pc:sldChg>
      <pc:sldChg chg="delSp modSp mod">
        <pc:chgData name="Abbas Sahwan" userId="2f973b38-7a8a-4b0a-a625-655a23d7e403" providerId="ADAL" clId="{82324697-10AA-426B-8932-259D373A7030}" dt="2024-02-24T11:58:29.010" v="88" actId="1076"/>
        <pc:sldMkLst>
          <pc:docMk/>
          <pc:sldMk cId="0" sldId="444"/>
        </pc:sldMkLst>
        <pc:spChg chg="del mod">
          <ac:chgData name="Abbas Sahwan" userId="2f973b38-7a8a-4b0a-a625-655a23d7e403" providerId="ADAL" clId="{82324697-10AA-426B-8932-259D373A7030}" dt="2024-02-24T11:58:05.546" v="72" actId="478"/>
          <ac:spMkLst>
            <pc:docMk/>
            <pc:sldMk cId="0" sldId="444"/>
            <ac:spMk id="23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8:29.010" v="88" actId="1076"/>
          <ac:spMkLst>
            <pc:docMk/>
            <pc:sldMk cId="0" sldId="444"/>
            <ac:spMk id="537602" creationId="{00000000-0000-0000-0000-000000000000}"/>
          </ac:spMkLst>
        </pc:spChg>
        <pc:graphicFrameChg chg="mod">
          <ac:chgData name="Abbas Sahwan" userId="2f973b38-7a8a-4b0a-a625-655a23d7e403" providerId="ADAL" clId="{82324697-10AA-426B-8932-259D373A7030}" dt="2024-02-24T11:51:49.089" v="0"/>
          <ac:graphicFrameMkLst>
            <pc:docMk/>
            <pc:sldMk cId="0" sldId="444"/>
            <ac:graphicFrameMk id="22" creationId="{00000000-0000-0000-0000-000000000000}"/>
          </ac:graphicFrameMkLst>
        </pc:graphicFrameChg>
      </pc:sldChg>
      <pc:sldChg chg="delSp modSp mod">
        <pc:chgData name="Abbas Sahwan" userId="2f973b38-7a8a-4b0a-a625-655a23d7e403" providerId="ADAL" clId="{82324697-10AA-426B-8932-259D373A7030}" dt="2024-02-24T11:57:46.523" v="71" actId="552"/>
        <pc:sldMkLst>
          <pc:docMk/>
          <pc:sldMk cId="0" sldId="449"/>
        </pc:sldMkLst>
        <pc:spChg chg="del mod">
          <ac:chgData name="Abbas Sahwan" userId="2f973b38-7a8a-4b0a-a625-655a23d7e403" providerId="ADAL" clId="{82324697-10AA-426B-8932-259D373A7030}" dt="2024-02-24T11:56:54.954" v="62" actId="478"/>
          <ac:spMkLst>
            <pc:docMk/>
            <pc:sldMk cId="0" sldId="449"/>
            <ac:spMk id="6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7:46.523" v="71" actId="552"/>
          <ac:spMkLst>
            <pc:docMk/>
            <pc:sldMk cId="0" sldId="449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6:42.556" v="60" actId="108"/>
          <ac:spMkLst>
            <pc:docMk/>
            <pc:sldMk cId="0" sldId="449"/>
            <ac:spMk id="537603" creationId="{00000000-0000-0000-0000-000000000000}"/>
          </ac:spMkLst>
        </pc:spChg>
        <pc:graphicFrameChg chg="mod">
          <ac:chgData name="Abbas Sahwan" userId="2f973b38-7a8a-4b0a-a625-655a23d7e403" providerId="ADAL" clId="{82324697-10AA-426B-8932-259D373A7030}" dt="2024-02-24T11:51:49.089" v="0"/>
          <ac:graphicFrameMkLst>
            <pc:docMk/>
            <pc:sldMk cId="0" sldId="449"/>
            <ac:graphicFrameMk id="5" creationId="{00000000-0000-0000-0000-000000000000}"/>
          </ac:graphicFrameMkLst>
        </pc:graphicFrameChg>
      </pc:sldChg>
      <pc:sldChg chg="modSp mod">
        <pc:chgData name="Abbas Sahwan" userId="2f973b38-7a8a-4b0a-a625-655a23d7e403" providerId="ADAL" clId="{82324697-10AA-426B-8932-259D373A7030}" dt="2024-02-24T11:55:09.042" v="36" actId="108"/>
        <pc:sldMkLst>
          <pc:docMk/>
          <pc:sldMk cId="585604299" sldId="472"/>
        </pc:sldMkLst>
        <pc:spChg chg="mod">
          <ac:chgData name="Abbas Sahwan" userId="2f973b38-7a8a-4b0a-a625-655a23d7e403" providerId="ADAL" clId="{82324697-10AA-426B-8932-259D373A7030}" dt="2024-02-24T11:55:09.042" v="36" actId="108"/>
          <ac:spMkLst>
            <pc:docMk/>
            <pc:sldMk cId="585604299" sldId="472"/>
            <ac:spMk id="537602" creationId="{00000000-0000-0000-0000-000000000000}"/>
          </ac:spMkLst>
        </pc:spChg>
      </pc:sldChg>
      <pc:sldChg chg="delSp modSp mod">
        <pc:chgData name="Abbas Sahwan" userId="2f973b38-7a8a-4b0a-a625-655a23d7e403" providerId="ADAL" clId="{82324697-10AA-426B-8932-259D373A7030}" dt="2024-02-24T12:41:45.224" v="166" actId="478"/>
        <pc:sldMkLst>
          <pc:docMk/>
          <pc:sldMk cId="2878535201" sldId="473"/>
        </pc:sldMkLst>
        <pc:spChg chg="del mod">
          <ac:chgData name="Abbas Sahwan" userId="2f973b38-7a8a-4b0a-a625-655a23d7e403" providerId="ADAL" clId="{82324697-10AA-426B-8932-259D373A7030}" dt="2024-02-24T12:41:45.224" v="166" actId="478"/>
          <ac:spMkLst>
            <pc:docMk/>
            <pc:sldMk cId="2878535201" sldId="473"/>
            <ac:spMk id="53760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k cId="2878535201" sldId="473"/>
            <ac:spMk id="537603" creationId="{00000000-0000-0000-0000-000000000000}"/>
          </ac:spMkLst>
        </pc:spChg>
      </pc:sldChg>
      <pc:sldChg chg="add">
        <pc:chgData name="Abbas Sahwan" userId="2f973b38-7a8a-4b0a-a625-655a23d7e403" providerId="ADAL" clId="{82324697-10AA-426B-8932-259D373A7030}" dt="2024-03-01T13:30:04.538" v="233"/>
        <pc:sldMkLst>
          <pc:docMk/>
          <pc:sldMk cId="1187238209" sldId="474"/>
        </pc:sldMkLst>
      </pc:sldChg>
      <pc:sldMasterChg chg="modSp modSldLayout">
        <pc:chgData name="Abbas Sahwan" userId="2f973b38-7a8a-4b0a-a625-655a23d7e403" providerId="ADAL" clId="{82324697-10AA-426B-8932-259D373A7030}" dt="2024-02-24T11:51:49.089" v="0"/>
        <pc:sldMasterMkLst>
          <pc:docMk/>
          <pc:sldMasterMk cId="0" sldId="2147483663"/>
        </pc:sldMasterMkLst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asterMk cId="0" sldId="2147483663"/>
            <ac:spMk id="2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asterMk cId="0" sldId="2147483663"/>
            <ac:spMk id="3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asterMk cId="0" sldId="2147483663"/>
            <ac:spMk id="4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asterMk cId="0" sldId="2147483663"/>
            <ac:spMk id="5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asterMk cId="0" sldId="2147483663"/>
            <ac:spMk id="6" creationId="{00000000-0000-0000-0000-000000000000}"/>
          </ac:spMkLst>
        </pc:spChg>
        <pc:spChg chg="mod">
          <ac:chgData name="Abbas Sahwan" userId="2f973b38-7a8a-4b0a-a625-655a23d7e403" providerId="ADAL" clId="{82324697-10AA-426B-8932-259D373A7030}" dt="2024-02-24T11:51:49.089" v="0"/>
          <ac:spMkLst>
            <pc:docMk/>
            <pc:sldMasterMk cId="0" sldId="2147483663"/>
            <ac:spMk id="7" creationId="{00000000-0000-0000-0000-000000000000}"/>
          </ac:spMkLst>
        </pc:spChg>
        <pc:sldLayoutChg chg="modSp">
          <pc:chgData name="Abbas Sahwan" userId="2f973b38-7a8a-4b0a-a625-655a23d7e403" providerId="ADAL" clId="{82324697-10AA-426B-8932-259D373A7030}" dt="2024-02-24T11:51:49.089" v="0"/>
          <pc:sldLayoutMkLst>
            <pc:docMk/>
            <pc:sldMasterMk cId="0" sldId="2147483663"/>
            <pc:sldLayoutMk cId="0" sldId="2147483664"/>
          </pc:sldLayoutMkLst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4"/>
              <ac:spMk id="2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4"/>
              <ac:spMk id="3" creationId="{00000000-0000-0000-0000-000000000000}"/>
            </ac:spMkLst>
          </pc:spChg>
          <pc:picChg chg="mod">
            <ac:chgData name="Abbas Sahwan" userId="2f973b38-7a8a-4b0a-a625-655a23d7e403" providerId="ADAL" clId="{82324697-10AA-426B-8932-259D373A7030}" dt="2024-02-24T11:51:49.089" v="0"/>
            <ac:picMkLst>
              <pc:docMk/>
              <pc:sldMasterMk cId="0" sldId="2147483663"/>
              <pc:sldLayoutMk cId="0" sldId="2147483664"/>
              <ac:picMk id="9" creationId="{00000000-0000-0000-0000-000000000000}"/>
            </ac:picMkLst>
          </pc:picChg>
          <pc:picChg chg="mod">
            <ac:chgData name="Abbas Sahwan" userId="2f973b38-7a8a-4b0a-a625-655a23d7e403" providerId="ADAL" clId="{82324697-10AA-426B-8932-259D373A7030}" dt="2024-02-24T11:51:49.089" v="0"/>
            <ac:picMkLst>
              <pc:docMk/>
              <pc:sldMasterMk cId="0" sldId="2147483663"/>
              <pc:sldLayoutMk cId="0" sldId="2147483664"/>
              <ac:picMk id="10" creationId="{00000000-0000-0000-0000-000000000000}"/>
            </ac:picMkLst>
          </pc:picChg>
        </pc:sldLayoutChg>
        <pc:sldLayoutChg chg="modSp">
          <pc:chgData name="Abbas Sahwan" userId="2f973b38-7a8a-4b0a-a625-655a23d7e403" providerId="ADAL" clId="{82324697-10AA-426B-8932-259D373A7030}" dt="2024-02-24T11:51:49.089" v="0"/>
          <pc:sldLayoutMkLst>
            <pc:docMk/>
            <pc:sldMasterMk cId="0" sldId="2147483663"/>
            <pc:sldLayoutMk cId="0" sldId="2147483665"/>
          </pc:sldLayoutMkLst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5"/>
              <ac:spMk id="2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5"/>
              <ac:spMk id="3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5"/>
              <ac:spMk id="15" creationId="{00000000-0000-0000-0000-000000000000}"/>
            </ac:spMkLst>
          </pc:spChg>
          <pc:picChg chg="mod">
            <ac:chgData name="Abbas Sahwan" userId="2f973b38-7a8a-4b0a-a625-655a23d7e403" providerId="ADAL" clId="{82324697-10AA-426B-8932-259D373A7030}" dt="2024-02-24T11:51:49.089" v="0"/>
            <ac:picMkLst>
              <pc:docMk/>
              <pc:sldMasterMk cId="0" sldId="2147483663"/>
              <pc:sldLayoutMk cId="0" sldId="2147483665"/>
              <ac:picMk id="11" creationId="{00000000-0000-0000-0000-000000000000}"/>
            </ac:picMkLst>
          </pc:picChg>
          <pc:picChg chg="mod">
            <ac:chgData name="Abbas Sahwan" userId="2f973b38-7a8a-4b0a-a625-655a23d7e403" providerId="ADAL" clId="{82324697-10AA-426B-8932-259D373A7030}" dt="2024-02-24T11:51:49.089" v="0"/>
            <ac:picMkLst>
              <pc:docMk/>
              <pc:sldMasterMk cId="0" sldId="2147483663"/>
              <pc:sldLayoutMk cId="0" sldId="2147483665"/>
              <ac:picMk id="12" creationId="{00000000-0000-0000-0000-000000000000}"/>
            </ac:picMkLst>
          </pc:picChg>
        </pc:sldLayoutChg>
        <pc:sldLayoutChg chg="modSp">
          <pc:chgData name="Abbas Sahwan" userId="2f973b38-7a8a-4b0a-a625-655a23d7e403" providerId="ADAL" clId="{82324697-10AA-426B-8932-259D373A7030}" dt="2024-02-24T11:51:49.089" v="0"/>
          <pc:sldLayoutMkLst>
            <pc:docMk/>
            <pc:sldMasterMk cId="0" sldId="2147483663"/>
            <pc:sldLayoutMk cId="0" sldId="2147483666"/>
          </pc:sldLayoutMkLst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6"/>
              <ac:spMk id="2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6"/>
              <ac:spMk id="3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6"/>
              <ac:spMk id="11" creationId="{00000000-0000-0000-0000-000000000000}"/>
            </ac:spMkLst>
          </pc:spChg>
          <pc:picChg chg="mod">
            <ac:chgData name="Abbas Sahwan" userId="2f973b38-7a8a-4b0a-a625-655a23d7e403" providerId="ADAL" clId="{82324697-10AA-426B-8932-259D373A7030}" dt="2024-02-24T11:51:49.089" v="0"/>
            <ac:picMkLst>
              <pc:docMk/>
              <pc:sldMasterMk cId="0" sldId="2147483663"/>
              <pc:sldLayoutMk cId="0" sldId="2147483666"/>
              <ac:picMk id="12" creationId="{00000000-0000-0000-0000-000000000000}"/>
            </ac:picMkLst>
          </pc:picChg>
          <pc:picChg chg="mod">
            <ac:chgData name="Abbas Sahwan" userId="2f973b38-7a8a-4b0a-a625-655a23d7e403" providerId="ADAL" clId="{82324697-10AA-426B-8932-259D373A7030}" dt="2024-02-24T11:51:49.089" v="0"/>
            <ac:picMkLst>
              <pc:docMk/>
              <pc:sldMasterMk cId="0" sldId="2147483663"/>
              <pc:sldLayoutMk cId="0" sldId="2147483666"/>
              <ac:picMk id="13" creationId="{00000000-0000-0000-0000-000000000000}"/>
            </ac:picMkLst>
          </pc:picChg>
        </pc:sldLayoutChg>
        <pc:sldLayoutChg chg="modSp">
          <pc:chgData name="Abbas Sahwan" userId="2f973b38-7a8a-4b0a-a625-655a23d7e403" providerId="ADAL" clId="{82324697-10AA-426B-8932-259D373A7030}" dt="2024-02-24T11:51:49.089" v="0"/>
          <pc:sldLayoutMkLst>
            <pc:docMk/>
            <pc:sldMasterMk cId="0" sldId="2147483663"/>
            <pc:sldLayoutMk cId="0" sldId="2147483667"/>
          </pc:sldLayoutMkLst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7"/>
              <ac:spMk id="2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7"/>
              <ac:spMk id="3" creationId="{00000000-0000-0000-0000-000000000000}"/>
            </ac:spMkLst>
          </pc:spChg>
          <pc:picChg chg="mod">
            <ac:chgData name="Abbas Sahwan" userId="2f973b38-7a8a-4b0a-a625-655a23d7e403" providerId="ADAL" clId="{82324697-10AA-426B-8932-259D373A7030}" dt="2024-02-24T11:51:49.089" v="0"/>
            <ac:picMkLst>
              <pc:docMk/>
              <pc:sldMasterMk cId="0" sldId="2147483663"/>
              <pc:sldLayoutMk cId="0" sldId="2147483667"/>
              <ac:picMk id="9" creationId="{00000000-0000-0000-0000-000000000000}"/>
            </ac:picMkLst>
          </pc:picChg>
          <pc:picChg chg="mod">
            <ac:chgData name="Abbas Sahwan" userId="2f973b38-7a8a-4b0a-a625-655a23d7e403" providerId="ADAL" clId="{82324697-10AA-426B-8932-259D373A7030}" dt="2024-02-24T11:51:49.089" v="0"/>
            <ac:picMkLst>
              <pc:docMk/>
              <pc:sldMasterMk cId="0" sldId="2147483663"/>
              <pc:sldLayoutMk cId="0" sldId="2147483667"/>
              <ac:picMk id="11" creationId="{00000000-0000-0000-0000-000000000000}"/>
            </ac:picMkLst>
          </pc:picChg>
        </pc:sldLayoutChg>
        <pc:sldLayoutChg chg="modSp">
          <pc:chgData name="Abbas Sahwan" userId="2f973b38-7a8a-4b0a-a625-655a23d7e403" providerId="ADAL" clId="{82324697-10AA-426B-8932-259D373A7030}" dt="2024-02-24T11:51:49.089" v="0"/>
          <pc:sldLayoutMkLst>
            <pc:docMk/>
            <pc:sldMasterMk cId="0" sldId="2147483663"/>
            <pc:sldLayoutMk cId="0" sldId="2147483668"/>
          </pc:sldLayoutMkLst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8"/>
              <ac:spMk id="3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8"/>
              <ac:spMk id="4" creationId="{00000000-0000-0000-0000-000000000000}"/>
            </ac:spMkLst>
          </pc:spChg>
        </pc:sldLayoutChg>
        <pc:sldLayoutChg chg="modSp">
          <pc:chgData name="Abbas Sahwan" userId="2f973b38-7a8a-4b0a-a625-655a23d7e403" providerId="ADAL" clId="{82324697-10AA-426B-8932-259D373A7030}" dt="2024-02-24T11:51:49.089" v="0"/>
          <pc:sldLayoutMkLst>
            <pc:docMk/>
            <pc:sldMasterMk cId="0" sldId="2147483663"/>
            <pc:sldLayoutMk cId="0" sldId="2147483669"/>
          </pc:sldLayoutMkLst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9"/>
              <ac:spMk id="3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9"/>
              <ac:spMk id="4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9"/>
              <ac:spMk id="5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69"/>
              <ac:spMk id="6" creationId="{00000000-0000-0000-0000-000000000000}"/>
            </ac:spMkLst>
          </pc:spChg>
        </pc:sldLayoutChg>
        <pc:sldLayoutChg chg="modSp">
          <pc:chgData name="Abbas Sahwan" userId="2f973b38-7a8a-4b0a-a625-655a23d7e403" providerId="ADAL" clId="{82324697-10AA-426B-8932-259D373A7030}" dt="2024-02-24T11:51:49.089" v="0"/>
          <pc:sldLayoutMkLst>
            <pc:docMk/>
            <pc:sldMasterMk cId="0" sldId="2147483663"/>
            <pc:sldLayoutMk cId="0" sldId="2147483672"/>
          </pc:sldLayoutMkLst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72"/>
              <ac:spMk id="2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72"/>
              <ac:spMk id="3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72"/>
              <ac:spMk id="4" creationId="{00000000-0000-0000-0000-000000000000}"/>
            </ac:spMkLst>
          </pc:spChg>
        </pc:sldLayoutChg>
        <pc:sldLayoutChg chg="modSp">
          <pc:chgData name="Abbas Sahwan" userId="2f973b38-7a8a-4b0a-a625-655a23d7e403" providerId="ADAL" clId="{82324697-10AA-426B-8932-259D373A7030}" dt="2024-02-24T11:51:49.089" v="0"/>
          <pc:sldLayoutMkLst>
            <pc:docMk/>
            <pc:sldMasterMk cId="0" sldId="2147483663"/>
            <pc:sldLayoutMk cId="0" sldId="2147483673"/>
          </pc:sldLayoutMkLst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73"/>
              <ac:spMk id="2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73"/>
              <ac:spMk id="3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73"/>
              <ac:spMk id="4" creationId="{00000000-0000-0000-0000-000000000000}"/>
            </ac:spMkLst>
          </pc:spChg>
        </pc:sldLayoutChg>
        <pc:sldLayoutChg chg="modSp">
          <pc:chgData name="Abbas Sahwan" userId="2f973b38-7a8a-4b0a-a625-655a23d7e403" providerId="ADAL" clId="{82324697-10AA-426B-8932-259D373A7030}" dt="2024-02-24T11:51:49.089" v="0"/>
          <pc:sldLayoutMkLst>
            <pc:docMk/>
            <pc:sldMasterMk cId="0" sldId="2147483663"/>
            <pc:sldLayoutMk cId="0" sldId="2147483675"/>
          </pc:sldLayoutMkLst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75"/>
              <ac:spMk id="2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75"/>
              <ac:spMk id="3" creationId="{00000000-0000-0000-0000-000000000000}"/>
            </ac:spMkLst>
          </pc:spChg>
        </pc:sldLayoutChg>
        <pc:sldLayoutChg chg="modSp">
          <pc:chgData name="Abbas Sahwan" userId="2f973b38-7a8a-4b0a-a625-655a23d7e403" providerId="ADAL" clId="{82324697-10AA-426B-8932-259D373A7030}" dt="2024-02-24T11:51:49.089" v="0"/>
          <pc:sldLayoutMkLst>
            <pc:docMk/>
            <pc:sldMasterMk cId="0" sldId="2147483663"/>
            <pc:sldLayoutMk cId="0" sldId="2147483676"/>
          </pc:sldLayoutMkLst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76"/>
              <ac:spMk id="2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76"/>
              <ac:spMk id="3" creationId="{00000000-0000-0000-0000-000000000000}"/>
            </ac:spMkLst>
          </pc:spChg>
          <pc:spChg chg="mod">
            <ac:chgData name="Abbas Sahwan" userId="2f973b38-7a8a-4b0a-a625-655a23d7e403" providerId="ADAL" clId="{82324697-10AA-426B-8932-259D373A7030}" dt="2024-02-24T11:51:49.089" v="0"/>
            <ac:spMkLst>
              <pc:docMk/>
              <pc:sldMasterMk cId="0" sldId="2147483663"/>
              <pc:sldLayoutMk cId="0" sldId="2147483676"/>
              <ac:spMk id="4" creationId="{00000000-0000-0000-0000-000000000000}"/>
            </ac:spMkLst>
          </pc:spChg>
        </pc:sldLayoutChg>
      </pc:sldMasterChg>
    </pc:docChg>
  </pc:docChgLst>
  <pc:docChgLst>
    <pc:chgData name="Abbas Sahwan" userId="2f973b38-7a8a-4b0a-a625-655a23d7e403" providerId="ADAL" clId="{CBB210FB-2EB3-4963-BD5E-1ACFAF509935}"/>
    <pc:docChg chg="custSel modSld">
      <pc:chgData name="Abbas Sahwan" userId="2f973b38-7a8a-4b0a-a625-655a23d7e403" providerId="ADAL" clId="{CBB210FB-2EB3-4963-BD5E-1ACFAF509935}" dt="2024-02-27T08:29:34.645" v="67" actId="1076"/>
      <pc:docMkLst>
        <pc:docMk/>
      </pc:docMkLst>
      <pc:sldChg chg="modSp mod">
        <pc:chgData name="Abbas Sahwan" userId="2f973b38-7a8a-4b0a-a625-655a23d7e403" providerId="ADAL" clId="{CBB210FB-2EB3-4963-BD5E-1ACFAF509935}" dt="2024-02-27T08:24:06.504" v="5" actId="27636"/>
        <pc:sldMkLst>
          <pc:docMk/>
          <pc:sldMk cId="0" sldId="411"/>
        </pc:sldMkLst>
        <pc:spChg chg="mod">
          <ac:chgData name="Abbas Sahwan" userId="2f973b38-7a8a-4b0a-a625-655a23d7e403" providerId="ADAL" clId="{CBB210FB-2EB3-4963-BD5E-1ACFAF509935}" dt="2024-02-27T08:24:06.504" v="5" actId="27636"/>
          <ac:spMkLst>
            <pc:docMk/>
            <pc:sldMk cId="0" sldId="411"/>
            <ac:spMk id="537603" creationId="{00000000-0000-0000-0000-000000000000}"/>
          </ac:spMkLst>
        </pc:spChg>
      </pc:sldChg>
      <pc:sldChg chg="modSp mod">
        <pc:chgData name="Abbas Sahwan" userId="2f973b38-7a8a-4b0a-a625-655a23d7e403" providerId="ADAL" clId="{CBB210FB-2EB3-4963-BD5E-1ACFAF509935}" dt="2024-02-27T08:24:25.149" v="7" actId="1076"/>
        <pc:sldMkLst>
          <pc:docMk/>
          <pc:sldMk cId="0" sldId="413"/>
        </pc:sldMkLst>
        <pc:spChg chg="mod">
          <ac:chgData name="Abbas Sahwan" userId="2f973b38-7a8a-4b0a-a625-655a23d7e403" providerId="ADAL" clId="{CBB210FB-2EB3-4963-BD5E-1ACFAF509935}" dt="2024-02-27T08:24:20.540" v="6" actId="14100"/>
          <ac:spMkLst>
            <pc:docMk/>
            <pc:sldMk cId="0" sldId="413"/>
            <ac:spMk id="537603" creationId="{00000000-0000-0000-0000-000000000000}"/>
          </ac:spMkLst>
        </pc:spChg>
        <pc:picChg chg="mod">
          <ac:chgData name="Abbas Sahwan" userId="2f973b38-7a8a-4b0a-a625-655a23d7e403" providerId="ADAL" clId="{CBB210FB-2EB3-4963-BD5E-1ACFAF509935}" dt="2024-02-27T08:24:25.149" v="7" actId="1076"/>
          <ac:picMkLst>
            <pc:docMk/>
            <pc:sldMk cId="0" sldId="413"/>
            <ac:picMk id="11268" creationId="{00000000-0000-0000-0000-000000000000}"/>
          </ac:picMkLst>
        </pc:picChg>
      </pc:sldChg>
      <pc:sldChg chg="delSp modSp mod">
        <pc:chgData name="Abbas Sahwan" userId="2f973b38-7a8a-4b0a-a625-655a23d7e403" providerId="ADAL" clId="{CBB210FB-2EB3-4963-BD5E-1ACFAF509935}" dt="2024-02-27T08:24:36.683" v="9" actId="14100"/>
        <pc:sldMkLst>
          <pc:docMk/>
          <pc:sldMk cId="0" sldId="416"/>
        </pc:sldMkLst>
        <pc:spChg chg="del">
          <ac:chgData name="Abbas Sahwan" userId="2f973b38-7a8a-4b0a-a625-655a23d7e403" providerId="ADAL" clId="{CBB210FB-2EB3-4963-BD5E-1ACFAF509935}" dt="2024-02-27T08:24:32.623" v="8" actId="478"/>
          <ac:spMkLst>
            <pc:docMk/>
            <pc:sldMk cId="0" sldId="416"/>
            <ac:spMk id="4" creationId="{00000000-0000-0000-0000-000000000000}"/>
          </ac:spMkLst>
        </pc:spChg>
        <pc:graphicFrameChg chg="mod modGraphic">
          <ac:chgData name="Abbas Sahwan" userId="2f973b38-7a8a-4b0a-a625-655a23d7e403" providerId="ADAL" clId="{CBB210FB-2EB3-4963-BD5E-1ACFAF509935}" dt="2024-02-27T08:24:36.683" v="9" actId="14100"/>
          <ac:graphicFrameMkLst>
            <pc:docMk/>
            <pc:sldMk cId="0" sldId="416"/>
            <ac:graphicFrameMk id="5" creationId="{00000000-0000-0000-0000-000000000000}"/>
          </ac:graphicFrameMkLst>
        </pc:graphicFrameChg>
      </pc:sldChg>
      <pc:sldChg chg="modSp mod">
        <pc:chgData name="Abbas Sahwan" userId="2f973b38-7a8a-4b0a-a625-655a23d7e403" providerId="ADAL" clId="{CBB210FB-2EB3-4963-BD5E-1ACFAF509935}" dt="2024-02-27T08:26:25.708" v="29" actId="14100"/>
        <pc:sldMkLst>
          <pc:docMk/>
          <pc:sldMk cId="0" sldId="419"/>
        </pc:sldMkLst>
        <pc:spChg chg="mod">
          <ac:chgData name="Abbas Sahwan" userId="2f973b38-7a8a-4b0a-a625-655a23d7e403" providerId="ADAL" clId="{CBB210FB-2EB3-4963-BD5E-1ACFAF509935}" dt="2024-02-27T08:26:25.708" v="29" actId="14100"/>
          <ac:spMkLst>
            <pc:docMk/>
            <pc:sldMk cId="0" sldId="419"/>
            <ac:spMk id="537603" creationId="{00000000-0000-0000-0000-000000000000}"/>
          </ac:spMkLst>
        </pc:spChg>
      </pc:sldChg>
      <pc:sldChg chg="modSp mod">
        <pc:chgData name="Abbas Sahwan" userId="2f973b38-7a8a-4b0a-a625-655a23d7e403" providerId="ADAL" clId="{CBB210FB-2EB3-4963-BD5E-1ACFAF509935}" dt="2024-02-27T08:24:55.589" v="12" actId="14100"/>
        <pc:sldMkLst>
          <pc:docMk/>
          <pc:sldMk cId="0" sldId="421"/>
        </pc:sldMkLst>
        <pc:spChg chg="mod">
          <ac:chgData name="Abbas Sahwan" userId="2f973b38-7a8a-4b0a-a625-655a23d7e403" providerId="ADAL" clId="{CBB210FB-2EB3-4963-BD5E-1ACFAF509935}" dt="2024-02-27T08:24:55.589" v="12" actId="14100"/>
          <ac:spMkLst>
            <pc:docMk/>
            <pc:sldMk cId="0" sldId="421"/>
            <ac:spMk id="537603" creationId="{00000000-0000-0000-0000-000000000000}"/>
          </ac:spMkLst>
        </pc:spChg>
      </pc:sldChg>
      <pc:sldChg chg="modSp mod">
        <pc:chgData name="Abbas Sahwan" userId="2f973b38-7a8a-4b0a-a625-655a23d7e403" providerId="ADAL" clId="{CBB210FB-2EB3-4963-BD5E-1ACFAF509935}" dt="2024-02-27T08:26:04.515" v="27" actId="14100"/>
        <pc:sldMkLst>
          <pc:docMk/>
          <pc:sldMk cId="0" sldId="422"/>
        </pc:sldMkLst>
        <pc:spChg chg="mod">
          <ac:chgData name="Abbas Sahwan" userId="2f973b38-7a8a-4b0a-a625-655a23d7e403" providerId="ADAL" clId="{CBB210FB-2EB3-4963-BD5E-1ACFAF509935}" dt="2024-02-27T08:26:04.515" v="27" actId="14100"/>
          <ac:spMkLst>
            <pc:docMk/>
            <pc:sldMk cId="0" sldId="422"/>
            <ac:spMk id="23" creationId="{00000000-0000-0000-0000-000000000000}"/>
          </ac:spMkLst>
        </pc:spChg>
        <pc:spChg chg="mod">
          <ac:chgData name="Abbas Sahwan" userId="2f973b38-7a8a-4b0a-a625-655a23d7e403" providerId="ADAL" clId="{CBB210FB-2EB3-4963-BD5E-1ACFAF509935}" dt="2024-02-27T08:25:49.252" v="25" actId="14100"/>
          <ac:spMkLst>
            <pc:docMk/>
            <pc:sldMk cId="0" sldId="422"/>
            <ac:spMk id="38" creationId="{00000000-0000-0000-0000-000000000000}"/>
          </ac:spMkLst>
        </pc:spChg>
        <pc:spChg chg="mod">
          <ac:chgData name="Abbas Sahwan" userId="2f973b38-7a8a-4b0a-a625-655a23d7e403" providerId="ADAL" clId="{CBB210FB-2EB3-4963-BD5E-1ACFAF509935}" dt="2024-02-27T08:25:12.733" v="16" actId="27636"/>
          <ac:spMkLst>
            <pc:docMk/>
            <pc:sldMk cId="0" sldId="422"/>
            <ac:spMk id="537603" creationId="{00000000-0000-0000-0000-000000000000}"/>
          </ac:spMkLst>
        </pc:spChg>
        <pc:grpChg chg="mod">
          <ac:chgData name="Abbas Sahwan" userId="2f973b38-7a8a-4b0a-a625-655a23d7e403" providerId="ADAL" clId="{CBB210FB-2EB3-4963-BD5E-1ACFAF509935}" dt="2024-02-27T08:25:21.940" v="17" actId="1076"/>
          <ac:grpSpMkLst>
            <pc:docMk/>
            <pc:sldMk cId="0" sldId="422"/>
            <ac:grpSpMk id="2" creationId="{00000000-0000-0000-0000-000000000000}"/>
          </ac:grpSpMkLst>
        </pc:grpChg>
        <pc:grpChg chg="mod">
          <ac:chgData name="Abbas Sahwan" userId="2f973b38-7a8a-4b0a-a625-655a23d7e403" providerId="ADAL" clId="{CBB210FB-2EB3-4963-BD5E-1ACFAF509935}" dt="2024-02-27T08:25:21.940" v="17" actId="1076"/>
          <ac:grpSpMkLst>
            <pc:docMk/>
            <pc:sldMk cId="0" sldId="422"/>
            <ac:grpSpMk id="3" creationId="{00000000-0000-0000-0000-000000000000}"/>
          </ac:grpSpMkLst>
        </pc:grpChg>
        <pc:cxnChg chg="mod">
          <ac:chgData name="Abbas Sahwan" userId="2f973b38-7a8a-4b0a-a625-655a23d7e403" providerId="ADAL" clId="{CBB210FB-2EB3-4963-BD5E-1ACFAF509935}" dt="2024-02-27T08:25:21.940" v="17" actId="1076"/>
          <ac:cxnSpMkLst>
            <pc:docMk/>
            <pc:sldMk cId="0" sldId="422"/>
            <ac:cxnSpMk id="25" creationId="{00000000-0000-0000-0000-000000000000}"/>
          </ac:cxnSpMkLst>
        </pc:cxnChg>
      </pc:sldChg>
      <pc:sldChg chg="modSp mod">
        <pc:chgData name="Abbas Sahwan" userId="2f973b38-7a8a-4b0a-a625-655a23d7e403" providerId="ADAL" clId="{CBB210FB-2EB3-4963-BD5E-1ACFAF509935}" dt="2024-02-27T08:26:33.966" v="31" actId="27636"/>
        <pc:sldMkLst>
          <pc:docMk/>
          <pc:sldMk cId="0" sldId="425"/>
        </pc:sldMkLst>
        <pc:spChg chg="mod">
          <ac:chgData name="Abbas Sahwan" userId="2f973b38-7a8a-4b0a-a625-655a23d7e403" providerId="ADAL" clId="{CBB210FB-2EB3-4963-BD5E-1ACFAF509935}" dt="2024-02-27T08:26:33.966" v="31" actId="27636"/>
          <ac:spMkLst>
            <pc:docMk/>
            <pc:sldMk cId="0" sldId="425"/>
            <ac:spMk id="537603" creationId="{00000000-0000-0000-0000-000000000000}"/>
          </ac:spMkLst>
        </pc:spChg>
      </pc:sldChg>
      <pc:sldChg chg="modSp mod">
        <pc:chgData name="Abbas Sahwan" userId="2f973b38-7a8a-4b0a-a625-655a23d7e403" providerId="ADAL" clId="{CBB210FB-2EB3-4963-BD5E-1ACFAF509935}" dt="2024-02-27T08:26:45.596" v="32" actId="1076"/>
        <pc:sldMkLst>
          <pc:docMk/>
          <pc:sldMk cId="0" sldId="428"/>
        </pc:sldMkLst>
        <pc:picChg chg="mod">
          <ac:chgData name="Abbas Sahwan" userId="2f973b38-7a8a-4b0a-a625-655a23d7e403" providerId="ADAL" clId="{CBB210FB-2EB3-4963-BD5E-1ACFAF509935}" dt="2024-02-27T08:26:45.596" v="32" actId="1076"/>
          <ac:picMkLst>
            <pc:docMk/>
            <pc:sldMk cId="0" sldId="428"/>
            <ac:picMk id="14" creationId="{00000000-0000-0000-0000-000000000000}"/>
          </ac:picMkLst>
        </pc:picChg>
        <pc:cxnChg chg="mod">
          <ac:chgData name="Abbas Sahwan" userId="2f973b38-7a8a-4b0a-a625-655a23d7e403" providerId="ADAL" clId="{CBB210FB-2EB3-4963-BD5E-1ACFAF509935}" dt="2024-02-27T08:26:45.596" v="32" actId="1076"/>
          <ac:cxnSpMkLst>
            <pc:docMk/>
            <pc:sldMk cId="0" sldId="428"/>
            <ac:cxnSpMk id="16" creationId="{00000000-0000-0000-0000-000000000000}"/>
          </ac:cxnSpMkLst>
        </pc:cxnChg>
        <pc:cxnChg chg="mod">
          <ac:chgData name="Abbas Sahwan" userId="2f973b38-7a8a-4b0a-a625-655a23d7e403" providerId="ADAL" clId="{CBB210FB-2EB3-4963-BD5E-1ACFAF509935}" dt="2024-02-27T08:26:45.596" v="32" actId="1076"/>
          <ac:cxnSpMkLst>
            <pc:docMk/>
            <pc:sldMk cId="0" sldId="428"/>
            <ac:cxnSpMk id="19" creationId="{00000000-0000-0000-0000-000000000000}"/>
          </ac:cxnSpMkLst>
        </pc:cxnChg>
      </pc:sldChg>
      <pc:sldChg chg="modSp mod">
        <pc:chgData name="Abbas Sahwan" userId="2f973b38-7a8a-4b0a-a625-655a23d7e403" providerId="ADAL" clId="{CBB210FB-2EB3-4963-BD5E-1ACFAF509935}" dt="2024-02-27T08:26:58.042" v="37" actId="27636"/>
        <pc:sldMkLst>
          <pc:docMk/>
          <pc:sldMk cId="0" sldId="429"/>
        </pc:sldMkLst>
        <pc:spChg chg="mod">
          <ac:chgData name="Abbas Sahwan" userId="2f973b38-7a8a-4b0a-a625-655a23d7e403" providerId="ADAL" clId="{CBB210FB-2EB3-4963-BD5E-1ACFAF509935}" dt="2024-02-27T08:26:58.042" v="37" actId="27636"/>
          <ac:spMkLst>
            <pc:docMk/>
            <pc:sldMk cId="0" sldId="429"/>
            <ac:spMk id="537603" creationId="{00000000-0000-0000-0000-000000000000}"/>
          </ac:spMkLst>
        </pc:spChg>
      </pc:sldChg>
      <pc:sldChg chg="modSp mod">
        <pc:chgData name="Abbas Sahwan" userId="2f973b38-7a8a-4b0a-a625-655a23d7e403" providerId="ADAL" clId="{CBB210FB-2EB3-4963-BD5E-1ACFAF509935}" dt="2024-02-27T08:27:08.781" v="40" actId="14100"/>
        <pc:sldMkLst>
          <pc:docMk/>
          <pc:sldMk cId="0" sldId="431"/>
        </pc:sldMkLst>
        <pc:spChg chg="mod">
          <ac:chgData name="Abbas Sahwan" userId="2f973b38-7a8a-4b0a-a625-655a23d7e403" providerId="ADAL" clId="{CBB210FB-2EB3-4963-BD5E-1ACFAF509935}" dt="2024-02-27T08:27:08.781" v="40" actId="14100"/>
          <ac:spMkLst>
            <pc:docMk/>
            <pc:sldMk cId="0" sldId="431"/>
            <ac:spMk id="537603" creationId="{00000000-0000-0000-0000-000000000000}"/>
          </ac:spMkLst>
        </pc:spChg>
      </pc:sldChg>
      <pc:sldChg chg="modSp mod">
        <pc:chgData name="Abbas Sahwan" userId="2f973b38-7a8a-4b0a-a625-655a23d7e403" providerId="ADAL" clId="{CBB210FB-2EB3-4963-BD5E-1ACFAF509935}" dt="2024-02-27T08:27:19.907" v="43" actId="27636"/>
        <pc:sldMkLst>
          <pc:docMk/>
          <pc:sldMk cId="0" sldId="432"/>
        </pc:sldMkLst>
        <pc:spChg chg="mod">
          <ac:chgData name="Abbas Sahwan" userId="2f973b38-7a8a-4b0a-a625-655a23d7e403" providerId="ADAL" clId="{CBB210FB-2EB3-4963-BD5E-1ACFAF509935}" dt="2024-02-27T08:27:19.907" v="43" actId="27636"/>
          <ac:spMkLst>
            <pc:docMk/>
            <pc:sldMk cId="0" sldId="432"/>
            <ac:spMk id="537603" creationId="{00000000-0000-0000-0000-000000000000}"/>
          </ac:spMkLst>
        </pc:spChg>
      </pc:sldChg>
      <pc:sldChg chg="modSp mod">
        <pc:chgData name="Abbas Sahwan" userId="2f973b38-7a8a-4b0a-a625-655a23d7e403" providerId="ADAL" clId="{CBB210FB-2EB3-4963-BD5E-1ACFAF509935}" dt="2024-02-27T08:27:30.638" v="47" actId="27636"/>
        <pc:sldMkLst>
          <pc:docMk/>
          <pc:sldMk cId="0" sldId="433"/>
        </pc:sldMkLst>
        <pc:spChg chg="mod">
          <ac:chgData name="Abbas Sahwan" userId="2f973b38-7a8a-4b0a-a625-655a23d7e403" providerId="ADAL" clId="{CBB210FB-2EB3-4963-BD5E-1ACFAF509935}" dt="2024-02-27T08:27:30.638" v="47" actId="27636"/>
          <ac:spMkLst>
            <pc:docMk/>
            <pc:sldMk cId="0" sldId="433"/>
            <ac:spMk id="537603" creationId="{00000000-0000-0000-0000-000000000000}"/>
          </ac:spMkLst>
        </pc:spChg>
      </pc:sldChg>
      <pc:sldChg chg="modSp mod">
        <pc:chgData name="Abbas Sahwan" userId="2f973b38-7a8a-4b0a-a625-655a23d7e403" providerId="ADAL" clId="{CBB210FB-2EB3-4963-BD5E-1ACFAF509935}" dt="2024-02-27T08:27:47.373" v="50" actId="14100"/>
        <pc:sldMkLst>
          <pc:docMk/>
          <pc:sldMk cId="0" sldId="435"/>
        </pc:sldMkLst>
        <pc:spChg chg="mod">
          <ac:chgData name="Abbas Sahwan" userId="2f973b38-7a8a-4b0a-a625-655a23d7e403" providerId="ADAL" clId="{CBB210FB-2EB3-4963-BD5E-1ACFAF509935}" dt="2024-02-27T08:27:42.556" v="49" actId="27636"/>
          <ac:spMkLst>
            <pc:docMk/>
            <pc:sldMk cId="0" sldId="435"/>
            <ac:spMk id="537603" creationId="{00000000-0000-0000-0000-000000000000}"/>
          </ac:spMkLst>
        </pc:spChg>
        <pc:cxnChg chg="mod">
          <ac:chgData name="Abbas Sahwan" userId="2f973b38-7a8a-4b0a-a625-655a23d7e403" providerId="ADAL" clId="{CBB210FB-2EB3-4963-BD5E-1ACFAF509935}" dt="2024-02-27T08:27:47.373" v="50" actId="14100"/>
          <ac:cxnSpMkLst>
            <pc:docMk/>
            <pc:sldMk cId="0" sldId="435"/>
            <ac:cxnSpMk id="39" creationId="{00000000-0000-0000-0000-000000000000}"/>
          </ac:cxnSpMkLst>
        </pc:cxnChg>
      </pc:sldChg>
      <pc:sldChg chg="modSp mod">
        <pc:chgData name="Abbas Sahwan" userId="2f973b38-7a8a-4b0a-a625-655a23d7e403" providerId="ADAL" clId="{CBB210FB-2EB3-4963-BD5E-1ACFAF509935}" dt="2024-02-27T08:27:55.733" v="52" actId="27636"/>
        <pc:sldMkLst>
          <pc:docMk/>
          <pc:sldMk cId="0" sldId="436"/>
        </pc:sldMkLst>
        <pc:spChg chg="mod">
          <ac:chgData name="Abbas Sahwan" userId="2f973b38-7a8a-4b0a-a625-655a23d7e403" providerId="ADAL" clId="{CBB210FB-2EB3-4963-BD5E-1ACFAF509935}" dt="2024-02-27T08:27:55.733" v="52" actId="27636"/>
          <ac:spMkLst>
            <pc:docMk/>
            <pc:sldMk cId="0" sldId="436"/>
            <ac:spMk id="537603" creationId="{00000000-0000-0000-0000-000000000000}"/>
          </ac:spMkLst>
        </pc:spChg>
      </pc:sldChg>
      <pc:sldChg chg="modSp mod">
        <pc:chgData name="Abbas Sahwan" userId="2f973b38-7a8a-4b0a-a625-655a23d7e403" providerId="ADAL" clId="{CBB210FB-2EB3-4963-BD5E-1ACFAF509935}" dt="2024-02-27T08:28:25.463" v="57" actId="14100"/>
        <pc:sldMkLst>
          <pc:docMk/>
          <pc:sldMk cId="0" sldId="437"/>
        </pc:sldMkLst>
        <pc:spChg chg="mod">
          <ac:chgData name="Abbas Sahwan" userId="2f973b38-7a8a-4b0a-a625-655a23d7e403" providerId="ADAL" clId="{CBB210FB-2EB3-4963-BD5E-1ACFAF509935}" dt="2024-02-27T08:28:10.168" v="55" actId="27636"/>
          <ac:spMkLst>
            <pc:docMk/>
            <pc:sldMk cId="0" sldId="437"/>
            <ac:spMk id="537603" creationId="{00000000-0000-0000-0000-000000000000}"/>
          </ac:spMkLst>
        </pc:spChg>
        <pc:picChg chg="mod">
          <ac:chgData name="Abbas Sahwan" userId="2f973b38-7a8a-4b0a-a625-655a23d7e403" providerId="ADAL" clId="{CBB210FB-2EB3-4963-BD5E-1ACFAF509935}" dt="2024-02-27T08:28:25.463" v="57" actId="14100"/>
          <ac:picMkLst>
            <pc:docMk/>
            <pc:sldMk cId="0" sldId="437"/>
            <ac:picMk id="32770" creationId="{00000000-0000-0000-0000-000000000000}"/>
          </ac:picMkLst>
        </pc:picChg>
        <pc:cxnChg chg="mod">
          <ac:chgData name="Abbas Sahwan" userId="2f973b38-7a8a-4b0a-a625-655a23d7e403" providerId="ADAL" clId="{CBB210FB-2EB3-4963-BD5E-1ACFAF509935}" dt="2024-02-27T08:28:25.463" v="57" actId="14100"/>
          <ac:cxnSpMkLst>
            <pc:docMk/>
            <pc:sldMk cId="0" sldId="437"/>
            <ac:cxnSpMk id="39" creationId="{00000000-0000-0000-0000-000000000000}"/>
          </ac:cxnSpMkLst>
        </pc:cxnChg>
      </pc:sldChg>
      <pc:sldChg chg="modSp mod">
        <pc:chgData name="Abbas Sahwan" userId="2f973b38-7a8a-4b0a-a625-655a23d7e403" providerId="ADAL" clId="{CBB210FB-2EB3-4963-BD5E-1ACFAF509935}" dt="2024-02-27T08:28:48.477" v="60" actId="1076"/>
        <pc:sldMkLst>
          <pc:docMk/>
          <pc:sldMk cId="0" sldId="438"/>
        </pc:sldMkLst>
        <pc:spChg chg="mod">
          <ac:chgData name="Abbas Sahwan" userId="2f973b38-7a8a-4b0a-a625-655a23d7e403" providerId="ADAL" clId="{CBB210FB-2EB3-4963-BD5E-1ACFAF509935}" dt="2024-02-27T08:28:33.710" v="59" actId="27636"/>
          <ac:spMkLst>
            <pc:docMk/>
            <pc:sldMk cId="0" sldId="438"/>
            <ac:spMk id="537603" creationId="{00000000-0000-0000-0000-000000000000}"/>
          </ac:spMkLst>
        </pc:spChg>
        <pc:picChg chg="mod">
          <ac:chgData name="Abbas Sahwan" userId="2f973b38-7a8a-4b0a-a625-655a23d7e403" providerId="ADAL" clId="{CBB210FB-2EB3-4963-BD5E-1ACFAF509935}" dt="2024-02-27T08:28:48.477" v="60" actId="1076"/>
          <ac:picMkLst>
            <pc:docMk/>
            <pc:sldMk cId="0" sldId="438"/>
            <ac:picMk id="33794" creationId="{00000000-0000-0000-0000-000000000000}"/>
          </ac:picMkLst>
        </pc:picChg>
        <pc:cxnChg chg="mod">
          <ac:chgData name="Abbas Sahwan" userId="2f973b38-7a8a-4b0a-a625-655a23d7e403" providerId="ADAL" clId="{CBB210FB-2EB3-4963-BD5E-1ACFAF509935}" dt="2024-02-27T08:28:48.477" v="60" actId="1076"/>
          <ac:cxnSpMkLst>
            <pc:docMk/>
            <pc:sldMk cId="0" sldId="438"/>
            <ac:cxnSpMk id="39" creationId="{00000000-0000-0000-0000-000000000000}"/>
          </ac:cxnSpMkLst>
        </pc:cxnChg>
      </pc:sldChg>
      <pc:sldChg chg="modSp mod">
        <pc:chgData name="Abbas Sahwan" userId="2f973b38-7a8a-4b0a-a625-655a23d7e403" providerId="ADAL" clId="{CBB210FB-2EB3-4963-BD5E-1ACFAF509935}" dt="2024-02-27T08:29:01.269" v="61" actId="14100"/>
        <pc:sldMkLst>
          <pc:docMk/>
          <pc:sldMk cId="0" sldId="440"/>
        </pc:sldMkLst>
        <pc:spChg chg="mod">
          <ac:chgData name="Abbas Sahwan" userId="2f973b38-7a8a-4b0a-a625-655a23d7e403" providerId="ADAL" clId="{CBB210FB-2EB3-4963-BD5E-1ACFAF509935}" dt="2024-02-27T08:29:01.269" v="61" actId="14100"/>
          <ac:spMkLst>
            <pc:docMk/>
            <pc:sldMk cId="0" sldId="440"/>
            <ac:spMk id="537603" creationId="{00000000-0000-0000-0000-000000000000}"/>
          </ac:spMkLst>
        </pc:spChg>
      </pc:sldChg>
      <pc:sldChg chg="modSp mod">
        <pc:chgData name="Abbas Sahwan" userId="2f973b38-7a8a-4b0a-a625-655a23d7e403" providerId="ADAL" clId="{CBB210FB-2EB3-4963-BD5E-1ACFAF509935}" dt="2024-02-27T08:29:34.645" v="67" actId="1076"/>
        <pc:sldMkLst>
          <pc:docMk/>
          <pc:sldMk cId="0" sldId="441"/>
        </pc:sldMkLst>
        <pc:spChg chg="mod">
          <ac:chgData name="Abbas Sahwan" userId="2f973b38-7a8a-4b0a-a625-655a23d7e403" providerId="ADAL" clId="{CBB210FB-2EB3-4963-BD5E-1ACFAF509935}" dt="2024-02-27T08:29:29.099" v="66" actId="27636"/>
          <ac:spMkLst>
            <pc:docMk/>
            <pc:sldMk cId="0" sldId="441"/>
            <ac:spMk id="537603" creationId="{00000000-0000-0000-0000-000000000000}"/>
          </ac:spMkLst>
        </pc:spChg>
        <pc:picChg chg="mod">
          <ac:chgData name="Abbas Sahwan" userId="2f973b38-7a8a-4b0a-a625-655a23d7e403" providerId="ADAL" clId="{CBB210FB-2EB3-4963-BD5E-1ACFAF509935}" dt="2024-02-27T08:29:34.645" v="67" actId="1076"/>
          <ac:picMkLst>
            <pc:docMk/>
            <pc:sldMk cId="0" sldId="441"/>
            <ac:picMk id="37890" creationId="{00000000-0000-0000-0000-000000000000}"/>
          </ac:picMkLst>
        </pc:picChg>
      </pc:sldChg>
      <pc:sldChg chg="modSp mod">
        <pc:chgData name="Abbas Sahwan" userId="2f973b38-7a8a-4b0a-a625-655a23d7e403" providerId="ADAL" clId="{CBB210FB-2EB3-4963-BD5E-1ACFAF509935}" dt="2024-02-27T08:29:17.557" v="64" actId="1076"/>
        <pc:sldMkLst>
          <pc:docMk/>
          <pc:sldMk cId="0" sldId="442"/>
        </pc:sldMkLst>
        <pc:spChg chg="mod">
          <ac:chgData name="Abbas Sahwan" userId="2f973b38-7a8a-4b0a-a625-655a23d7e403" providerId="ADAL" clId="{CBB210FB-2EB3-4963-BD5E-1ACFAF509935}" dt="2024-02-27T08:29:08.840" v="63" actId="27636"/>
          <ac:spMkLst>
            <pc:docMk/>
            <pc:sldMk cId="0" sldId="442"/>
            <ac:spMk id="537603" creationId="{00000000-0000-0000-0000-000000000000}"/>
          </ac:spMkLst>
        </pc:spChg>
        <pc:picChg chg="mod">
          <ac:chgData name="Abbas Sahwan" userId="2f973b38-7a8a-4b0a-a625-655a23d7e403" providerId="ADAL" clId="{CBB210FB-2EB3-4963-BD5E-1ACFAF509935}" dt="2024-02-27T08:29:17.557" v="64" actId="1076"/>
          <ac:picMkLst>
            <pc:docMk/>
            <pc:sldMk cId="0" sldId="442"/>
            <ac:picMk id="36868" creationId="{00000000-0000-0000-0000-000000000000}"/>
          </ac:picMkLst>
        </pc:picChg>
        <pc:picChg chg="mod">
          <ac:chgData name="Abbas Sahwan" userId="2f973b38-7a8a-4b0a-a625-655a23d7e403" providerId="ADAL" clId="{CBB210FB-2EB3-4963-BD5E-1ACFAF509935}" dt="2024-02-27T08:29:17.557" v="64" actId="1076"/>
          <ac:picMkLst>
            <pc:docMk/>
            <pc:sldMk cId="0" sldId="442"/>
            <ac:picMk id="36869" creationId="{00000000-0000-0000-0000-000000000000}"/>
          </ac:picMkLst>
        </pc:picChg>
        <pc:cxnChg chg="mod">
          <ac:chgData name="Abbas Sahwan" userId="2f973b38-7a8a-4b0a-a625-655a23d7e403" providerId="ADAL" clId="{CBB210FB-2EB3-4963-BD5E-1ACFAF509935}" dt="2024-02-27T08:29:17.557" v="64" actId="1076"/>
          <ac:cxnSpMkLst>
            <pc:docMk/>
            <pc:sldMk cId="0" sldId="442"/>
            <ac:cxnSpMk id="11" creationId="{00000000-0000-0000-0000-000000000000}"/>
          </ac:cxnSpMkLst>
        </pc:cxnChg>
        <pc:cxnChg chg="mod">
          <ac:chgData name="Abbas Sahwan" userId="2f973b38-7a8a-4b0a-a625-655a23d7e403" providerId="ADAL" clId="{CBB210FB-2EB3-4963-BD5E-1ACFAF509935}" dt="2024-02-27T08:29:17.557" v="64" actId="1076"/>
          <ac:cxnSpMkLst>
            <pc:docMk/>
            <pc:sldMk cId="0" sldId="442"/>
            <ac:cxnSpMk id="1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DC4900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DC4900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DC4900"/>
                </a:solidFill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DC4900"/>
                </a:solidFill>
                <a:effectLst/>
              </a:defRPr>
            </a:lvl1pPr>
          </a:lstStyle>
          <a:p>
            <a:pPr>
              <a:defRPr/>
            </a:pPr>
            <a:fld id="{40A764C1-6C82-48CE-8065-2399EE3E4C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552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d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10972800" cy="552450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53050"/>
            <a:ext cx="10972800" cy="609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DFD8C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ONO-MAIN-LOGO.png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916875" y="1147498"/>
            <a:ext cx="6367920" cy="26371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" y="1371600"/>
            <a:ext cx="5791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791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ed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03200" y="838200"/>
            <a:ext cx="12192000" cy="6400800"/>
          </a:xfrm>
          <a:prstGeom prst="roundRect">
            <a:avLst>
              <a:gd name="adj" fmla="val 221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1176000" cy="1020762"/>
          </a:xfrm>
        </p:spPr>
        <p:txBody>
          <a:bodyPr/>
          <a:lstStyle>
            <a:lvl1pPr>
              <a:defRPr>
                <a:solidFill>
                  <a:srgbClr val="7A150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1"/>
            <a:ext cx="11176000" cy="4221163"/>
          </a:xfrm>
        </p:spPr>
        <p:txBody>
          <a:bodyPr/>
          <a:lstStyle>
            <a:lvl1pPr>
              <a:defRPr>
                <a:solidFill>
                  <a:srgbClr val="7A1508"/>
                </a:solidFill>
              </a:defRPr>
            </a:lvl1pPr>
            <a:lvl2pPr>
              <a:defRPr>
                <a:solidFill>
                  <a:srgbClr val="7A1508"/>
                </a:solidFill>
              </a:defRPr>
            </a:lvl2pPr>
            <a:lvl3pPr>
              <a:defRPr>
                <a:solidFill>
                  <a:srgbClr val="7A1508"/>
                </a:solidFill>
              </a:defRPr>
            </a:lvl3pPr>
            <a:lvl4pPr>
              <a:defRPr>
                <a:solidFill>
                  <a:srgbClr val="7A1508"/>
                </a:solidFill>
              </a:defRPr>
            </a:lvl4pPr>
            <a:lvl5pPr>
              <a:defRPr>
                <a:solidFill>
                  <a:srgbClr val="7A150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logo-long.png"/>
          <p:cNvPicPr>
            <a:picLocks noChangeAspect="1"/>
          </p:cNvPicPr>
          <p:nvPr/>
        </p:nvPicPr>
        <p:blipFill>
          <a:blip r:embed="rId3" cstate="print">
            <a:alphaModFix/>
            <a:lum bright="100000" contrast="-70000"/>
          </a:blip>
          <a:stretch>
            <a:fillRect/>
          </a:stretch>
        </p:blipFill>
        <p:spPr>
          <a:xfrm>
            <a:off x="8178800" y="152400"/>
            <a:ext cx="3403600" cy="5096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ed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03200" y="838200"/>
            <a:ext cx="12395200" cy="6299200"/>
          </a:xfrm>
          <a:prstGeom prst="roundRect">
            <a:avLst>
              <a:gd name="adj" fmla="val 2274"/>
            </a:avLst>
          </a:prstGeom>
          <a:solidFill>
            <a:srgbClr val="EE2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F1C2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62000"/>
            <a:ext cx="11176000" cy="102076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905000"/>
            <a:ext cx="11176000" cy="4221163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rgbClr val="DFD8C3"/>
                </a:solidFill>
              </a:defRPr>
            </a:lvl1pPr>
            <a:lvl2pPr>
              <a:buClr>
                <a:srgbClr val="000000"/>
              </a:buClr>
              <a:defRPr>
                <a:solidFill>
                  <a:srgbClr val="DFD8C3"/>
                </a:solidFill>
              </a:defRPr>
            </a:lvl2pPr>
            <a:lvl3pPr>
              <a:buClr>
                <a:srgbClr val="000000"/>
              </a:buClr>
              <a:defRPr>
                <a:solidFill>
                  <a:srgbClr val="DFD8C3"/>
                </a:solidFill>
              </a:defRPr>
            </a:lvl3pPr>
            <a:lvl4pPr>
              <a:buClr>
                <a:srgbClr val="000000"/>
              </a:buClr>
              <a:defRPr>
                <a:solidFill>
                  <a:srgbClr val="DFD8C3"/>
                </a:solidFill>
              </a:defRPr>
            </a:lvl4pPr>
            <a:lvl5pPr>
              <a:buClr>
                <a:srgbClr val="000000"/>
              </a:buClr>
              <a:defRPr>
                <a:solidFill>
                  <a:srgbClr val="DFD8C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logo-long.png"/>
          <p:cNvPicPr>
            <a:picLocks noChangeAspect="1"/>
          </p:cNvPicPr>
          <p:nvPr/>
        </p:nvPicPr>
        <p:blipFill>
          <a:blip r:embed="rId3" cstate="print">
            <a:alphaModFix/>
            <a:lum bright="100000" contrast="-70000"/>
          </a:blip>
          <a:stretch>
            <a:fillRect/>
          </a:stretch>
        </p:blipFill>
        <p:spPr>
          <a:xfrm>
            <a:off x="8178800" y="152400"/>
            <a:ext cx="3403600" cy="5096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ed9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559300"/>
            <a:ext cx="10716684" cy="698500"/>
          </a:xfrm>
        </p:spPr>
        <p:txBody>
          <a:bodyPr anchor="t">
            <a:normAutofit/>
          </a:bodyPr>
          <a:lstStyle>
            <a:lvl1pPr algn="l"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5257800"/>
            <a:ext cx="10716684" cy="45720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DFD8C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ONO-MAIN-LOGO.png"/>
          <p:cNvPicPr>
            <a:picLocks noChangeAspect="1"/>
          </p:cNvPicPr>
          <p:nvPr/>
        </p:nvPicPr>
        <p:blipFill>
          <a:blip r:embed="rId3" cstate="print">
            <a:lum bright="100000" contrast="8000"/>
          </a:blip>
          <a:stretch>
            <a:fillRect/>
          </a:stretch>
        </p:blipFill>
        <p:spPr>
          <a:xfrm>
            <a:off x="8021261" y="231412"/>
            <a:ext cx="3611939" cy="14957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A9E1-51F4-E54A-8519-F708C36CDB1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8A9E1-51F4-E54A-8519-F708C36CDB1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DFE9-7777-1943-95DD-1A392C211B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 userDrawn="1"/>
        </p:nvSpPr>
        <p:spPr bwMode="auto">
          <a:xfrm>
            <a:off x="10668000" y="6553200"/>
            <a:ext cx="1117600" cy="1841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0" tIns="0" rIns="0" bIns="0" anchor="b" anchorCtr="1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dirty="0">
                <a:solidFill>
                  <a:schemeClr val="hlink"/>
                </a:solidFill>
                <a:effectLst/>
              </a:rPr>
              <a:t>Chapter 7-2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7A1508"/>
          </a:solidFill>
          <a:latin typeface="+mj-lt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3200" kern="1200">
          <a:solidFill>
            <a:srgbClr val="747575"/>
          </a:solidFill>
          <a:latin typeface="+mn-lt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800" kern="1200">
          <a:solidFill>
            <a:srgbClr val="747575"/>
          </a:solidFill>
          <a:latin typeface="+mn-lt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400" kern="1200">
          <a:solidFill>
            <a:srgbClr val="747575"/>
          </a:solidFill>
          <a:latin typeface="+mn-lt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000" kern="1200">
          <a:solidFill>
            <a:srgbClr val="747575"/>
          </a:solidFill>
          <a:latin typeface="+mn-lt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EE2D24"/>
        </a:buClr>
        <a:buSzPct val="100000"/>
        <a:buFont typeface="Arial"/>
        <a:buChar char="•"/>
        <a:defRPr sz="2000" kern="1200">
          <a:solidFill>
            <a:srgbClr val="747575"/>
          </a:solidFill>
          <a:latin typeface="+mn-lt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9D6A58-D919-1443-D214-1171A181036B}"/>
              </a:ext>
            </a:extLst>
          </p:cNvPr>
          <p:cNvSpPr txBox="1">
            <a:spLocks/>
          </p:cNvSpPr>
          <p:nvPr/>
        </p:nvSpPr>
        <p:spPr>
          <a:xfrm>
            <a:off x="185351" y="4276355"/>
            <a:ext cx="11671444" cy="16557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FFFFFF"/>
                </a:solidFill>
                <a:latin typeface="+mj-lt"/>
                <a:ea typeface="+mj-ea"/>
                <a:cs typeface="Helvetica Neue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4800" dirty="0">
                <a:effectLst/>
              </a:rPr>
              <a:t>Chapter </a:t>
            </a:r>
            <a:r>
              <a:rPr lang="ar-BH" sz="4800" dirty="0">
                <a:effectLst/>
              </a:rPr>
              <a:t>6</a:t>
            </a:r>
            <a:r>
              <a:rPr lang="en-GB" sz="4800" dirty="0">
                <a:effectLst/>
              </a:rPr>
              <a:t>: </a:t>
            </a:r>
            <a:r>
              <a:rPr lang="nb-NO" sz="4800" dirty="0">
                <a:effectLst/>
              </a:rPr>
              <a:t>Internet Protocol Version 6</a:t>
            </a:r>
            <a:r>
              <a:rPr lang="en-US" sz="4800" dirty="0">
                <a:effectLst/>
              </a:rPr>
              <a:t> (</a:t>
            </a:r>
            <a:r>
              <a:rPr lang="nb-NO" sz="4800" dirty="0">
                <a:effectLst/>
              </a:rPr>
              <a:t>IPv6</a:t>
            </a:r>
            <a:r>
              <a:rPr lang="en-GB" sz="4800" dirty="0">
                <a:effectLst/>
              </a:rPr>
              <a:t>)</a:t>
            </a:r>
            <a:endParaRPr lang="en-US" sz="4800" dirty="0">
              <a:effectLst/>
            </a:endParaRPr>
          </a:p>
          <a:p>
            <a:pPr fontAlgn="auto">
              <a:spcAft>
                <a:spcPts val="0"/>
              </a:spcAft>
            </a:pPr>
            <a:endParaRPr lang="en-US" sz="4800" dirty="0">
              <a:effectLst/>
            </a:endParaRPr>
          </a:p>
          <a:p>
            <a:pPr fontAlgn="auto">
              <a:spcAft>
                <a:spcPts val="0"/>
              </a:spcAft>
            </a:pPr>
            <a:endParaRPr lang="en-US" sz="4800" dirty="0">
              <a:effectLst/>
            </a:endParaRPr>
          </a:p>
          <a:p>
            <a:pPr fontAlgn="auto">
              <a:spcAft>
                <a:spcPts val="0"/>
              </a:spcAft>
            </a:pPr>
            <a:endParaRPr lang="en-GB" sz="4800" dirty="0">
              <a:effectLst/>
            </a:endParaRPr>
          </a:p>
          <a:p>
            <a:pPr fontAlgn="auto">
              <a:spcAft>
                <a:spcPts val="0"/>
              </a:spcAft>
            </a:pPr>
            <a:endParaRPr lang="en-GB" sz="4800" dirty="0">
              <a:effectLst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FDBA30-F3B0-C751-5094-12EC3C437757}"/>
              </a:ext>
            </a:extLst>
          </p:cNvPr>
          <p:cNvSpPr txBox="1">
            <a:spLocks/>
          </p:cNvSpPr>
          <p:nvPr/>
        </p:nvSpPr>
        <p:spPr>
          <a:xfrm>
            <a:off x="2712795" y="5202238"/>
            <a:ext cx="9144000" cy="729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Helvetica Neu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Helvetica Neu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Helvetica Neu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Helvetica Neu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Helvetica Neu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sz="3200" dirty="0">
                <a:effectLst/>
              </a:rPr>
              <a:t>IT 6003 – Network and Data Communications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Activity 1:</a:t>
            </a:r>
          </a:p>
          <a:p>
            <a:pPr lvl="1">
              <a:defRPr/>
            </a:pPr>
            <a:r>
              <a:rPr lang="en-US" sz="2400" dirty="0">
                <a:solidFill>
                  <a:srgbClr val="663300"/>
                </a:solidFill>
              </a:rPr>
              <a:t>Complete problems in page 4 and 5</a:t>
            </a:r>
          </a:p>
        </p:txBody>
      </p:sp>
    </p:spTree>
    <p:extLst>
      <p:ext uri="{BB962C8B-B14F-4D97-AF65-F5344CB8AC3E}">
        <p14:creationId xmlns:p14="http://schemas.microsoft.com/office/powerpoint/2010/main" val="58560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43"/>
          <p:cNvGraphicFramePr>
            <a:graphicFrameLocks noGrp="1"/>
          </p:cNvGraphicFramePr>
          <p:nvPr>
            <p:ph idx="1"/>
          </p:nvPr>
        </p:nvGraphicFramePr>
        <p:xfrm>
          <a:off x="1981201" y="3200400"/>
          <a:ext cx="8382001" cy="2751138"/>
        </p:xfrm>
        <a:graphic>
          <a:graphicData uri="http://schemas.openxmlformats.org/drawingml/2006/table">
            <a:tbl>
              <a:tblPr/>
              <a:tblGrid>
                <a:gridCol w="423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0888">
                <a:tc>
                  <a:txBody>
                    <a:bodyPr/>
                    <a:lstStyle/>
                    <a:p>
                      <a:pPr marL="0" marR="0" lvl="0" indent="0" algn="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1080:0:0:0:8:800:200C:417A</a:t>
                      </a:r>
                    </a:p>
                  </a:txBody>
                  <a:tcPr marL="95290" marR="95290" marT="36576" marB="365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95290" marR="95290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1080::8:800:200C:417A</a:t>
                      </a:r>
                    </a:p>
                  </a:txBody>
                  <a:tcPr marL="95290" marR="95290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FF01:0:0:0:0:0:0:101</a:t>
                      </a:r>
                    </a:p>
                  </a:txBody>
                  <a:tcPr marL="95290" marR="95290" marT="36576" marB="365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95290" marR="95290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FF01::101</a:t>
                      </a:r>
                    </a:p>
                  </a:txBody>
                  <a:tcPr marL="95290" marR="95290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0:0:0:0:0:0:0:1</a:t>
                      </a:r>
                    </a:p>
                  </a:txBody>
                  <a:tcPr marL="95290" marR="95290" marT="36576" marB="365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95290" marR="95290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::1</a:t>
                      </a:r>
                    </a:p>
                  </a:txBody>
                  <a:tcPr marL="95290" marR="95290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0:0:0:0:0:0:0:0</a:t>
                      </a:r>
                    </a:p>
                  </a:txBody>
                  <a:tcPr marL="95290" marR="95290" marT="36576" marB="3657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marL="95290" marR="95290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::</a:t>
                      </a:r>
                    </a:p>
                  </a:txBody>
                  <a:tcPr marL="95290" marR="95290" marT="36576" marB="36576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7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990600"/>
            <a:ext cx="9677400" cy="2043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Representation – Rule 2: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Any single, contiguous string of one or more 16-bit segments consisting of all zeroes can be represented once with a double colon.</a:t>
            </a:r>
            <a:endParaRPr lang="en-US" dirty="0">
              <a:solidFill>
                <a:srgbClr val="663300"/>
              </a:solidFill>
              <a:effectLst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349906" y="3390900"/>
            <a:ext cx="4422494" cy="397688"/>
            <a:chOff x="1676400" y="2743200"/>
            <a:chExt cx="4343400" cy="304800"/>
          </a:xfrm>
        </p:grpSpPr>
        <p:sp>
          <p:nvSpPr>
            <p:cNvPr id="28" name="Rectangle 27"/>
            <p:cNvSpPr/>
            <p:nvPr/>
          </p:nvSpPr>
          <p:spPr bwMode="auto">
            <a:xfrm>
              <a:off x="1676400" y="2743200"/>
              <a:ext cx="7620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791200" y="2743200"/>
              <a:ext cx="2286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 bwMode="auto">
          <a:xfrm>
            <a:off x="6934200" y="3344861"/>
            <a:ext cx="2971800" cy="50565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191000" y="4114800"/>
            <a:ext cx="3657600" cy="304800"/>
            <a:chOff x="2590800" y="3429000"/>
            <a:chExt cx="3505200" cy="304800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590800" y="3429000"/>
              <a:ext cx="15240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791200" y="3429000"/>
              <a:ext cx="304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6771947" y="4017188"/>
            <a:ext cx="2971800" cy="4572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267200" y="4800600"/>
            <a:ext cx="3124200" cy="304800"/>
            <a:chOff x="2590800" y="3429000"/>
            <a:chExt cx="2971800" cy="30480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2590800" y="3429000"/>
              <a:ext cx="1828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105400" y="3429000"/>
              <a:ext cx="4572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 bwMode="auto">
          <a:xfrm>
            <a:off x="6818246" y="4724400"/>
            <a:ext cx="2971800" cy="4572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267200" y="5486400"/>
            <a:ext cx="2971800" cy="304800"/>
            <a:chOff x="2590800" y="3429000"/>
            <a:chExt cx="2819400" cy="30480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2590800" y="3429000"/>
              <a:ext cx="19050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105400" y="3429000"/>
              <a:ext cx="304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 bwMode="auto">
          <a:xfrm>
            <a:off x="6742046" y="5410200"/>
            <a:ext cx="2971800" cy="4572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1EF6B61-BEA0-33F7-19FA-DF1F10CC9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965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41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1"/>
            <a:ext cx="11506200" cy="54101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Representation – Rule 2: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Any single, contiguous string of one or more 16-bit segments consisting of all zeroes can be represented once with a double colon.</a:t>
            </a:r>
          </a:p>
          <a:p>
            <a:pPr>
              <a:buFont typeface="Tahoma" pitchFamily="34" charset="0"/>
              <a:buNone/>
              <a:defRPr/>
            </a:pPr>
            <a:r>
              <a:rPr lang="en-US" sz="900" b="1" dirty="0">
                <a:solidFill>
                  <a:srgbClr val="663300"/>
                </a:solidFill>
                <a:latin typeface="Courier New" pitchFamily="49" charset="0"/>
              </a:rPr>
              <a:t> </a:t>
            </a:r>
          </a:p>
          <a:p>
            <a:pPr>
              <a:buFont typeface="Tahoma" pitchFamily="34" charset="0"/>
              <a:buNone/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Example:</a:t>
            </a:r>
            <a:r>
              <a:rPr lang="en-US" b="1" dirty="0">
                <a:solidFill>
                  <a:srgbClr val="663300"/>
                </a:solidFill>
                <a:effectLst/>
                <a:latin typeface="Courier New" pitchFamily="49" charset="0"/>
              </a:rPr>
              <a:t>  1843:f01::22::fa</a:t>
            </a:r>
          </a:p>
          <a:p>
            <a:pPr>
              <a:buFont typeface="Tahoma" pitchFamily="34" charset="0"/>
              <a:buNone/>
              <a:defRPr/>
            </a:pPr>
            <a:r>
              <a:rPr lang="en-US" sz="800" b="1" i="1" dirty="0">
                <a:solidFill>
                  <a:srgbClr val="663300"/>
                </a:solidFill>
                <a:latin typeface="Courier New" pitchFamily="49" charset="0"/>
              </a:rPr>
              <a:t> </a:t>
            </a:r>
            <a:endParaRPr lang="en-US" sz="800" i="1" dirty="0">
              <a:solidFill>
                <a:srgbClr val="66330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Illegal because the length of the two all-zero strings is ambiguous.</a:t>
            </a:r>
          </a:p>
          <a:p>
            <a:pPr lvl="1">
              <a:defRPr/>
            </a:pPr>
            <a:endParaRPr lang="en-US" sz="800" b="1" dirty="0">
              <a:solidFill>
                <a:srgbClr val="6633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663300"/>
                </a:solidFill>
                <a:effectLst/>
                <a:latin typeface="Courier New" pitchFamily="49" charset="0"/>
              </a:rPr>
              <a:t>1843:00f0:0000:0000:0022:0000:0000:00fa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663300"/>
                </a:solidFill>
                <a:latin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663300"/>
                </a:solidFill>
                <a:effectLst/>
                <a:latin typeface="Courier New" pitchFamily="49" charset="0"/>
              </a:rPr>
              <a:t>1843:00f0:0000:0000:0000:0022:0000:00fa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800" b="1" dirty="0">
                <a:solidFill>
                  <a:srgbClr val="663300"/>
                </a:solidFill>
                <a:latin typeface="Courier New" pitchFamily="49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663300"/>
                </a:solidFill>
                <a:effectLst/>
                <a:latin typeface="Courier New" pitchFamily="49" charset="0"/>
              </a:rPr>
              <a:t>1843:00f0:0000:0022:0000:0000:0000:00fa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endParaRPr lang="en-US" dirty="0">
              <a:solidFill>
                <a:srgbClr val="663300"/>
              </a:solidFill>
              <a:effectLst/>
              <a:latin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657600" y="2743200"/>
            <a:ext cx="28194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 bwMode="auto">
          <a:xfrm rot="10800000">
            <a:off x="9525000" y="4343400"/>
            <a:ext cx="685800" cy="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9525000" y="4267200"/>
            <a:ext cx="685800" cy="533400"/>
            <a:chOff x="8001000" y="4800600"/>
            <a:chExt cx="685800" cy="533400"/>
          </a:xfrm>
        </p:grpSpPr>
        <p:cxnSp>
          <p:nvCxnSpPr>
            <p:cNvPr id="26" name="Straight Connector 25"/>
            <p:cNvCxnSpPr/>
            <p:nvPr/>
          </p:nvCxnSpPr>
          <p:spPr bwMode="auto">
            <a:xfrm rot="10800000">
              <a:off x="8001000" y="5334000"/>
              <a:ext cx="685800" cy="0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78000"/>
                </a:prstClr>
              </a:outerShdw>
            </a:effectLst>
          </p:spPr>
        </p:cxnSp>
        <p:sp>
          <p:nvSpPr>
            <p:cNvPr id="30" name="TextBox 29"/>
            <p:cNvSpPr txBox="1"/>
            <p:nvPr/>
          </p:nvSpPr>
          <p:spPr>
            <a:xfrm>
              <a:off x="8153400" y="4800600"/>
              <a:ext cx="458788" cy="461963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/>
                <a:t>or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9525000" y="4800600"/>
            <a:ext cx="685800" cy="533400"/>
            <a:chOff x="8001000" y="5334000"/>
            <a:chExt cx="685800" cy="533400"/>
          </a:xfrm>
        </p:grpSpPr>
        <p:cxnSp>
          <p:nvCxnSpPr>
            <p:cNvPr id="27" name="Straight Connector 26"/>
            <p:cNvCxnSpPr/>
            <p:nvPr/>
          </p:nvCxnSpPr>
          <p:spPr bwMode="auto">
            <a:xfrm rot="10800000">
              <a:off x="8001000" y="5867400"/>
              <a:ext cx="685800" cy="0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>
              <a:outerShdw blurRad="50800" dist="38100" dir="2700000" algn="tl" rotWithShape="0">
                <a:prstClr val="black">
                  <a:alpha val="78000"/>
                </a:prstClr>
              </a:outerShdw>
            </a:effectLst>
          </p:spPr>
        </p:cxnSp>
        <p:sp>
          <p:nvSpPr>
            <p:cNvPr id="32" name="TextBox 31"/>
            <p:cNvSpPr txBox="1"/>
            <p:nvPr/>
          </p:nvSpPr>
          <p:spPr>
            <a:xfrm>
              <a:off x="8153400" y="5334000"/>
              <a:ext cx="458788" cy="461963"/>
            </a:xfrm>
            <a:prstGeom prst="rect">
              <a:avLst/>
            </a:prstGeom>
            <a:noFill/>
            <a:ln w="25400">
              <a:noFill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/>
                <a:t>or</a:t>
              </a: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7543800" y="2057400"/>
            <a:ext cx="2057400" cy="4550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71C57F-AB6B-4546-32D4-5DDB89DA1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965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990601"/>
            <a:ext cx="8382000" cy="42211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Activity 2: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Complete the problems from page 6  to 10.</a:t>
            </a:r>
          </a:p>
          <a:p>
            <a:pPr>
              <a:buFont typeface="Tahoma" pitchFamily="34" charset="0"/>
              <a:buNone/>
              <a:defRPr/>
            </a:pPr>
            <a:r>
              <a:rPr lang="en-US" sz="900" b="1" dirty="0">
                <a:solidFill>
                  <a:srgbClr val="663300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53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65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11430000" cy="5562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Representation:</a:t>
            </a:r>
          </a:p>
          <a:p>
            <a:pPr lvl="1">
              <a:defRPr/>
            </a:pPr>
            <a:r>
              <a:rPr lang="en-US" sz="2000" dirty="0">
                <a:solidFill>
                  <a:srgbClr val="663300"/>
                </a:solidFill>
              </a:rPr>
              <a:t>Prefix:</a:t>
            </a:r>
          </a:p>
          <a:p>
            <a:pPr lvl="2">
              <a:defRPr/>
            </a:pPr>
            <a:r>
              <a:rPr lang="en-US" sz="2000" dirty="0">
                <a:solidFill>
                  <a:srgbClr val="663300"/>
                </a:solidFill>
              </a:rPr>
              <a:t>IPv4 prefix (the network portion of the address) can be dotted decimal or bit count.</a:t>
            </a:r>
          </a:p>
          <a:p>
            <a:pPr lvl="2">
              <a:defRPr/>
            </a:pPr>
            <a:r>
              <a:rPr lang="en-US" sz="2000" dirty="0">
                <a:solidFill>
                  <a:srgbClr val="663300"/>
                </a:solidFill>
              </a:rPr>
              <a:t>e.g.  </a:t>
            </a:r>
            <a:r>
              <a:rPr lang="en-US" sz="20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198.10.0.0 255.255.255.0</a:t>
            </a:r>
            <a:r>
              <a:rPr lang="en-US" sz="20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63300"/>
                </a:solidFill>
                <a:cs typeface="Courier New" pitchFamily="49" charset="0"/>
              </a:rPr>
              <a:t>or</a:t>
            </a:r>
            <a:r>
              <a:rPr lang="en-US" sz="2000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/16</a:t>
            </a:r>
          </a:p>
          <a:p>
            <a:pPr lvl="1">
              <a:defRPr/>
            </a:pPr>
            <a:endParaRPr lang="en-US" sz="2000" dirty="0">
              <a:solidFill>
                <a:srgbClr val="663300"/>
              </a:solidFill>
            </a:endParaRPr>
          </a:p>
          <a:p>
            <a:pPr lvl="2">
              <a:defRPr/>
            </a:pPr>
            <a:r>
              <a:rPr lang="en-US" sz="2000" dirty="0">
                <a:solidFill>
                  <a:srgbClr val="663300"/>
                </a:solidFill>
              </a:rPr>
              <a:t>IPv6 prefix is always represented by bit count.</a:t>
            </a:r>
          </a:p>
          <a:p>
            <a:pPr lvl="3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e.g. </a:t>
            </a:r>
            <a:r>
              <a:rPr lang="en-US" b="1" dirty="0">
                <a:solidFill>
                  <a:srgbClr val="663300"/>
                </a:solidFill>
                <a:effectLst/>
                <a:latin typeface="Courier New" pitchFamily="49" charset="0"/>
                <a:cs typeface="Courier New" pitchFamily="49" charset="0"/>
              </a:rPr>
              <a:t>3ef8:ca62:12:cc::2/64</a:t>
            </a:r>
            <a:br>
              <a:rPr lang="en-US" b="1" dirty="0">
                <a:solidFill>
                  <a:srgbClr val="6633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663300"/>
                </a:solidFill>
                <a:effectLst/>
                <a:latin typeface="Courier New" pitchFamily="49" charset="0"/>
                <a:cs typeface="Courier New" pitchFamily="49" charset="0"/>
              </a:rPr>
              <a:t>     16   32 48 64</a:t>
            </a:r>
            <a:endParaRPr lang="en-US" b="1" dirty="0">
              <a:solidFill>
                <a:srgbClr val="6633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</a:rPr>
              <a:t>In a URL, it is enclosed in brackets.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</a:rPr>
              <a:t>http://[2001:1:4F3A::206:AE14]:8080/index.html</a:t>
            </a:r>
          </a:p>
          <a:p>
            <a:pPr lvl="3">
              <a:defRPr/>
            </a:pPr>
            <a:r>
              <a:rPr lang="en-US" dirty="0">
                <a:solidFill>
                  <a:srgbClr val="663300"/>
                </a:solidFill>
              </a:rPr>
              <a:t>URL parsers have to be modified.</a:t>
            </a:r>
          </a:p>
          <a:p>
            <a:pPr lvl="3">
              <a:defRPr/>
            </a:pPr>
            <a:r>
              <a:rPr lang="en-US" dirty="0">
                <a:solidFill>
                  <a:srgbClr val="663300"/>
                </a:solidFill>
              </a:rPr>
              <a:t>Cumbersome for users.</a:t>
            </a:r>
          </a:p>
          <a:p>
            <a:pPr lvl="4">
              <a:defRPr/>
            </a:pPr>
            <a:r>
              <a:rPr lang="en-US" dirty="0">
                <a:solidFill>
                  <a:srgbClr val="663300"/>
                </a:solidFill>
              </a:rPr>
              <a:t>Mostly for diagnostic purposes.</a:t>
            </a:r>
          </a:p>
          <a:p>
            <a:pPr lvl="4">
              <a:defRPr/>
            </a:pPr>
            <a:r>
              <a:rPr lang="en-US" dirty="0">
                <a:solidFill>
                  <a:srgbClr val="663300"/>
                </a:solidFill>
              </a:rPr>
              <a:t>Use Fully Qualified Domain Names (FQDN).</a:t>
            </a:r>
          </a:p>
          <a:p>
            <a:pPr lvl="4">
              <a:defRPr/>
            </a:pPr>
            <a:r>
              <a:rPr lang="en-US" i="1" dirty="0">
                <a:solidFill>
                  <a:srgbClr val="663300"/>
                </a:solidFill>
              </a:rPr>
              <a:t>DNS MUST WORK!</a:t>
            </a:r>
          </a:p>
          <a:p>
            <a:pPr marL="1371600" lvl="3" indent="0">
              <a:buNone/>
              <a:defRPr/>
            </a:pPr>
            <a:endParaRPr lang="en-US" b="1" dirty="0">
              <a:solidFill>
                <a:srgbClr val="6633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90601"/>
            <a:ext cx="11176000" cy="54101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Address Types: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Unicast: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Global Unicast Address.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Link Local Unicast.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Unique Local Unicast.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Multicast.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Anycast.</a:t>
            </a: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Unlike IPv4, there is no broadcast address.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There is an “all nodes multicast” which serves the same purpose.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Unicast Addressing: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A unicast address is an address that identifies a single device.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A global unicast address is a unicast address that is globally unique.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Can be routed globally with no modification.</a:t>
            </a:r>
          </a:p>
          <a:p>
            <a:pPr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How do we make a device globally identifiable?</a:t>
            </a:r>
          </a:p>
        </p:txBody>
      </p:sp>
      <p:pic>
        <p:nvPicPr>
          <p:cNvPr id="14" name="Picture 13" descr="ips5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929323"/>
            <a:ext cx="7213600" cy="194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 bwMode="auto">
          <a:xfrm rot="5400000">
            <a:off x="5257800" y="4386522"/>
            <a:ext cx="609600" cy="45720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  <p:cxnSp>
        <p:nvCxnSpPr>
          <p:cNvPr id="19" name="Straight Connector 18"/>
          <p:cNvCxnSpPr/>
          <p:nvPr/>
        </p:nvCxnSpPr>
        <p:spPr bwMode="auto">
          <a:xfrm rot="16200000" flipH="1">
            <a:off x="5829300" y="4348422"/>
            <a:ext cx="609600" cy="53340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9" descr="ips5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88138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90600"/>
            <a:ext cx="11480800" cy="5486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Global Unicast Address: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How do we make a device globally identifiable?</a:t>
            </a: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marL="457200" lvl="1" indent="0">
              <a:buNone/>
              <a:defRPr/>
            </a:pPr>
            <a:endParaRPr lang="en-US" dirty="0">
              <a:solidFill>
                <a:srgbClr val="663300"/>
              </a:solidFill>
            </a:endParaRPr>
          </a:p>
          <a:p>
            <a:pPr marL="457200" lvl="1" indent="0">
              <a:buNone/>
              <a:defRPr/>
            </a:pPr>
            <a:endParaRPr lang="en-US" sz="2600" dirty="0">
              <a:solidFill>
                <a:srgbClr val="663300"/>
              </a:solidFill>
            </a:endParaRPr>
          </a:p>
          <a:p>
            <a:pPr marL="0" lvl="1" indent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sz="2600" dirty="0">
                <a:solidFill>
                  <a:srgbClr val="663300"/>
                </a:solidFill>
              </a:rPr>
              <a:t>The host portion of the address is called the Interface ID Can contain:</a:t>
            </a:r>
          </a:p>
          <a:p>
            <a:pPr marL="457200" lvl="4" indent="0">
              <a:lnSpc>
                <a:spcPct val="16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663300"/>
                </a:solidFill>
              </a:rPr>
              <a:t>The interface’s 48-bit MAC Address.</a:t>
            </a:r>
          </a:p>
          <a:p>
            <a:pPr marL="457200" lvl="4" indent="0">
              <a:lnSpc>
                <a:spcPct val="16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663300"/>
                </a:solidFill>
              </a:rPr>
              <a:t>An identifier derived from the EUI-64 Address </a:t>
            </a:r>
            <a:br>
              <a:rPr lang="en-US" sz="2400" dirty="0">
                <a:solidFill>
                  <a:srgbClr val="663300"/>
                </a:solidFill>
              </a:rPr>
            </a:br>
            <a:r>
              <a:rPr lang="en-US" sz="2400" dirty="0">
                <a:solidFill>
                  <a:srgbClr val="663300"/>
                </a:solidFill>
              </a:rPr>
              <a:t>A manually configured address.</a:t>
            </a:r>
          </a:p>
          <a:p>
            <a:pPr marL="457200" lvl="3" indent="0">
              <a:lnSpc>
                <a:spcPct val="16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663300"/>
                </a:solidFill>
              </a:rPr>
              <a:t>The address more correctly identifies an interface on a host than a host itself. </a:t>
            </a:r>
          </a:p>
          <a:p>
            <a:pPr marL="457200" lvl="3" indent="0">
              <a:lnSpc>
                <a:spcPct val="16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srgbClr val="663300"/>
                </a:solidFill>
              </a:rPr>
              <a:t>A single interface can have multiple IPv6 addresses, and can have an IPv4 address in addition.</a:t>
            </a:r>
          </a:p>
          <a:p>
            <a:pPr lvl="1">
              <a:defRPr/>
            </a:pPr>
            <a:endParaRPr lang="en-US" sz="2400" i="1" dirty="0">
              <a:solidFill>
                <a:srgbClr val="663300"/>
              </a:solidFill>
            </a:endParaRPr>
          </a:p>
          <a:p>
            <a:pPr lvl="3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19800" y="2819400"/>
            <a:ext cx="43434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5" descr="ips5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8813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90600"/>
            <a:ext cx="115570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Global Unicast Address: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So, how do we make this address globally routable?</a:t>
            </a: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We’ll divide the network portion so that there is room for: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The individual site administrator to add subnets.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The remainder of the network portion will identify the remainder of the hierarchy.</a:t>
            </a:r>
          </a:p>
          <a:p>
            <a:pPr lvl="2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90600"/>
            <a:ext cx="11557000" cy="571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Global Unicast Address: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So, how do we make this address globally routable?</a:t>
            </a: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Using 16 bits for the Subnet-ID allows 65,536 separate subnets…..(that might be enough)… </a:t>
            </a:r>
          </a:p>
        </p:txBody>
      </p:sp>
      <p:pic>
        <p:nvPicPr>
          <p:cNvPr id="26628" name="Picture 9" descr="ips5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1"/>
            <a:ext cx="8839200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 bwMode="auto">
          <a:xfrm rot="5400000">
            <a:off x="3276600" y="3429000"/>
            <a:ext cx="838200" cy="68580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  <p:cxnSp>
        <p:nvCxnSpPr>
          <p:cNvPr id="12" name="Straight Connector 11"/>
          <p:cNvCxnSpPr/>
          <p:nvPr/>
        </p:nvCxnSpPr>
        <p:spPr bwMode="auto">
          <a:xfrm>
            <a:off x="4191000" y="3352800"/>
            <a:ext cx="838200" cy="83820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  <p:sp>
        <p:nvSpPr>
          <p:cNvPr id="16" name="Rectangle 15"/>
          <p:cNvSpPr/>
          <p:nvPr/>
        </p:nvSpPr>
        <p:spPr bwMode="auto">
          <a:xfrm>
            <a:off x="4648200" y="4114800"/>
            <a:ext cx="1524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58"/>
            <a:ext cx="7848600" cy="801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 Addressing Services</a:t>
            </a: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2286000" y="1524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663300"/>
                </a:solidFill>
                <a:effectLst/>
              </a:rPr>
              <a:t>Internet Protocol Version 6</a:t>
            </a:r>
          </a:p>
          <a:p>
            <a:pPr>
              <a:defRPr/>
            </a:pPr>
            <a:r>
              <a:rPr lang="en-US" sz="3600" dirty="0">
                <a:solidFill>
                  <a:srgbClr val="663300"/>
                </a:solidFill>
                <a:effectLst/>
              </a:rPr>
              <a:t>IPv6</a:t>
            </a:r>
          </a:p>
        </p:txBody>
      </p:sp>
      <p:pic>
        <p:nvPicPr>
          <p:cNvPr id="3076" name="Picture 4" descr="ips4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667000"/>
            <a:ext cx="8839200" cy="288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4" descr="ips47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1" y="3581400"/>
            <a:ext cx="2187575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90600"/>
            <a:ext cx="11557000" cy="571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Global Unicast Address: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So, how do we make this address globally routable?</a:t>
            </a: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Making the Subnet ID a part of the network portion creates a clear separation of functions. 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The network portion provides the location of a device down to the specific data link. 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The host portion provides the identity of the device on the data link.</a:t>
            </a:r>
          </a:p>
        </p:txBody>
      </p:sp>
      <p:pic>
        <p:nvPicPr>
          <p:cNvPr id="27652" name="Picture 6" descr="ips5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878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4648200" y="2971800"/>
            <a:ext cx="14478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 descr="ips5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038600"/>
            <a:ext cx="8153400" cy="251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Global Unicast Address: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So, how do we make this address globally routable?</a:t>
            </a: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So, what do we have left?</a:t>
            </a:r>
          </a:p>
        </p:txBody>
      </p:sp>
      <p:pic>
        <p:nvPicPr>
          <p:cNvPr id="28677" name="Picture 6" descr="ips55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362200"/>
            <a:ext cx="878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Rectangle 75"/>
          <p:cNvSpPr/>
          <p:nvPr/>
        </p:nvSpPr>
        <p:spPr bwMode="auto">
          <a:xfrm>
            <a:off x="1752600" y="2895600"/>
            <a:ext cx="2971800" cy="609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90601"/>
            <a:ext cx="11480800" cy="51053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Global Unicast Address: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To understand the prefix, we need to know the function of each organization in the hierarchy.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ICANN (Internet Corporation for Assigned Names and Numbers):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Manages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the DNS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Root Zone.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Coordinates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the global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IP and AS number space and assigns them to the RIRs.</a:t>
            </a:r>
          </a:p>
        </p:txBody>
      </p:sp>
      <p:pic>
        <p:nvPicPr>
          <p:cNvPr id="29699" name="Picture 39" descr="ips5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200401"/>
            <a:ext cx="4953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Connector 38"/>
          <p:cNvCxnSpPr>
            <a:cxnSpLocks/>
          </p:cNvCxnSpPr>
          <p:nvPr/>
        </p:nvCxnSpPr>
        <p:spPr bwMode="auto">
          <a:xfrm>
            <a:off x="5105400" y="2971800"/>
            <a:ext cx="457200" cy="22860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90601"/>
            <a:ext cx="11557000" cy="5562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Global Unicast Address: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To understand the prefix, we need to know the function of each organization in the hierarchy.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RIR (Regional Internet Registry):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Oversees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allocation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and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registration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of Internet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number resources within a particular region of the world.</a:t>
            </a:r>
          </a:p>
          <a:p>
            <a:pPr lvl="3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 addresses (both IPv4 and IPv6) and autonomous system numbers.</a:t>
            </a:r>
          </a:p>
        </p:txBody>
      </p:sp>
      <p:pic>
        <p:nvPicPr>
          <p:cNvPr id="30723" name="Picture 8" descr="ips5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124201"/>
            <a:ext cx="472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Connector 38"/>
          <p:cNvCxnSpPr/>
          <p:nvPr/>
        </p:nvCxnSpPr>
        <p:spPr bwMode="auto">
          <a:xfrm>
            <a:off x="4648200" y="2819400"/>
            <a:ext cx="1371600" cy="76200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1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Global Unicast Address: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RIR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(Regional Internet Registry):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3581400"/>
          <a:ext cx="6705600" cy="2966720"/>
        </p:xfrm>
        <a:graphic>
          <a:graphicData uri="http://schemas.openxmlformats.org/drawingml/2006/table">
            <a:tbl>
              <a:tblPr/>
              <a:tblGrid>
                <a:gridCol w="1201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33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AfriNIC</a:t>
                      </a:r>
                    </a:p>
                  </a:txBody>
                  <a:tcPr marL="81280" marR="81280" marT="40640" marB="40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Africa region</a:t>
                      </a:r>
                    </a:p>
                  </a:txBody>
                  <a:tcPr marL="81280" marR="81280" marT="40640" marB="40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7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APNIC</a:t>
                      </a:r>
                    </a:p>
                  </a:txBody>
                  <a:tcPr marL="81280" marR="81280" marT="40640" marB="40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Asia and Pacific region</a:t>
                      </a:r>
                    </a:p>
                  </a:txBody>
                  <a:tcPr marL="81280" marR="81280" marT="40640" marB="40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61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ARIN</a:t>
                      </a:r>
                    </a:p>
                  </a:txBody>
                  <a:tcPr marL="81280" marR="81280" marT="40640" marB="40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Canada, many Caribbean and North Atlantic islands, and the United States</a:t>
                      </a:r>
                    </a:p>
                  </a:txBody>
                  <a:tcPr marL="81280" marR="81280" marT="40640" marB="40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93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LACNIC</a:t>
                      </a:r>
                    </a:p>
                  </a:txBody>
                  <a:tcPr marL="81280" marR="81280" marT="40640" marB="40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Latin America and parts of the Caribbean</a:t>
                      </a:r>
                    </a:p>
                  </a:txBody>
                  <a:tcPr marL="81280" marR="81280" marT="40640" marB="40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461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RIPE NCC</a:t>
                      </a:r>
                    </a:p>
                  </a:txBody>
                  <a:tcPr marL="81280" marR="81280" marT="40640" marB="40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Europe, Parts of Asia and the Middle East</a:t>
                      </a:r>
                    </a:p>
                  </a:txBody>
                  <a:tcPr marL="81280" marR="81280" marT="40640" marB="406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1768" name="Picture 5" descr="ips5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295401"/>
            <a:ext cx="2895600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 descr="ips5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895600"/>
            <a:ext cx="57912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11506200" cy="563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Global Unicast Address: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To understand the prefix, we need to know the function of each organization in the hierarchy.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LIR (Local Internet Registry):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Usually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large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Internet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Service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Providers.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Received an IP address allocation from a Regional Internet Registry (RIR).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May assign parts of this allocation to its own customers or smaller ISPs.</a:t>
            </a:r>
          </a:p>
          <a:p>
            <a:pPr lvl="2">
              <a:defRPr/>
            </a:pPr>
            <a:endParaRPr lang="en-US" dirty="0">
              <a:solidFill>
                <a:srgbClr val="663300"/>
              </a:solidFill>
              <a:effectLst/>
            </a:endParaRP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 bwMode="auto">
          <a:xfrm>
            <a:off x="5181600" y="3047999"/>
            <a:ext cx="838200" cy="990601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 descr="ips5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2667000"/>
            <a:ext cx="57912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90601"/>
            <a:ext cx="11480800" cy="55625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Global Unicast Address: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To understand the prefix, we need to know the function of each organization in the hierarchy.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ISP (Internet Service Provider):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A company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that offers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its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customers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access to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the Internet.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The ISP connects to its customers using an appropriate data transmission technology.</a:t>
            </a: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5257800" y="3200399"/>
            <a:ext cx="2438400" cy="106680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ips56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590801"/>
            <a:ext cx="57912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Global Unicast Address: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To understand the prefix, we need to know the function of each organization in the hierarchy.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Site: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The end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customer of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an ISP.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Can be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individuals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or corporations requiring Internet access. </a:t>
            </a: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3505200" y="2514600"/>
            <a:ext cx="4191000" cy="99060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975360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Global Unicast Address: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So, how do we make this address globally routable?</a:t>
            </a: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With very few exceptions: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Interface ID is 64 bits.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Subnet ID is 16 bits. 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The ICANN and the Regional Internet Registries (RIRs) assign IPv6 prefixes (normally /23) to the Local Internet Registries (LIRs). </a:t>
            </a:r>
          </a:p>
        </p:txBody>
      </p:sp>
      <p:pic>
        <p:nvPicPr>
          <p:cNvPr id="35844" name="Picture 6" descr="ips5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878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8" descr="ips5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6569" y="3733800"/>
            <a:ext cx="37028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 bwMode="auto">
          <a:xfrm rot="16200000" flipH="1">
            <a:off x="6858000" y="4114800"/>
            <a:ext cx="381000" cy="38100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29129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90601"/>
            <a:ext cx="11328400" cy="56387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Global Unicast Address: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So, how do we make this address globally routable?</a:t>
            </a: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The LIRs and ISPs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then allocate longer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prefixes to their</a:t>
            </a:r>
            <a:br>
              <a:rPr lang="en-US" dirty="0">
                <a:solidFill>
                  <a:srgbClr val="663300"/>
                </a:solidFill>
                <a:effectLst/>
              </a:rPr>
            </a:br>
            <a:r>
              <a:rPr lang="en-US" dirty="0">
                <a:solidFill>
                  <a:srgbClr val="663300"/>
                </a:solidFill>
                <a:effectLst/>
              </a:rPr>
              <a:t>customers.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In the majority of cases, the prefixes assigned are /48. </a:t>
            </a:r>
          </a:p>
        </p:txBody>
      </p:sp>
      <p:pic>
        <p:nvPicPr>
          <p:cNvPr id="36868" name="Picture 6" descr="ips5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86000"/>
            <a:ext cx="878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8" descr="ips5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2401" y="3657600"/>
            <a:ext cx="44434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 bwMode="auto">
          <a:xfrm flipV="1">
            <a:off x="8178800" y="4572000"/>
            <a:ext cx="609600" cy="15240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  <p:cxnSp>
        <p:nvCxnSpPr>
          <p:cNvPr id="15" name="Straight Connector 14"/>
          <p:cNvCxnSpPr/>
          <p:nvPr/>
        </p:nvCxnSpPr>
        <p:spPr bwMode="auto">
          <a:xfrm>
            <a:off x="7645400" y="4876800"/>
            <a:ext cx="1143000" cy="7620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001000" cy="8229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IPv6 – Why We Need More Address Space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90601"/>
            <a:ext cx="11176000" cy="54101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The IPv4 address space provides approximately 4,294,967,296 unique addresses.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Only 3.7 billion addresses are assignable.</a:t>
            </a:r>
          </a:p>
          <a:p>
            <a:pPr lvl="3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Separates the addresses into classes.</a:t>
            </a:r>
          </a:p>
          <a:p>
            <a:pPr lvl="3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Reserves addresses for multicasting, testing, and other specific uses.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As of January, 2007, approximately 2.4 billion of the available IPv4 addresses are already assigned to end users or ISPs.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Despite the large number, IPv4 address space is running out.</a:t>
            </a:r>
          </a:p>
          <a:p>
            <a:pPr lvl="2">
              <a:defRPr/>
            </a:pPr>
            <a:r>
              <a:rPr lang="en-US" dirty="0">
                <a:solidFill>
                  <a:srgbClr val="663300"/>
                </a:solidFill>
              </a:rPr>
              <a:t>As of September 2012 some parts of the world have ran out of IPv4 addresses.</a:t>
            </a:r>
            <a:endParaRPr lang="en-US" dirty="0">
              <a:solidFill>
                <a:srgbClr val="663300"/>
              </a:solidFill>
              <a:effectLst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 descr="ips58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8788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90601"/>
            <a:ext cx="11252200" cy="5486399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Global Unicast Address: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So, how do we make this address globally routable?</a:t>
            </a: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Begins with binary 001.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More easily recognized as beginning with a hexadecimal 2 or 3. </a:t>
            </a:r>
          </a:p>
          <a:p>
            <a:pPr lvl="1">
              <a:buFontTx/>
              <a:buNone/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				0010 xxxx or 0011 xxxx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ICANN assigns global unicast IPv6 addresses as public and globally-unique IPv6 addresses. </a:t>
            </a:r>
          </a:p>
          <a:p>
            <a:pPr lvl="2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No need for NAT.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Reserved Addresses: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A portion of the IPv6 address space is reserved for various uses, both present and future.</a:t>
            </a: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  <a:p>
            <a:pPr lvl="1">
              <a:defRPr/>
            </a:pPr>
            <a:endParaRPr lang="en-US" i="1" dirty="0">
              <a:solidFill>
                <a:srgbClr val="663300"/>
              </a:solidFill>
              <a:effectLst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209800" y="2819400"/>
          <a:ext cx="7772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Address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High Order Bits (Binary)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High-Order Bits (Hex)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00…0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::/128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00…1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::1/128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11111111…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FF00::/8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 Local Unicast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FE80::/10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Unicast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2xxx::/4 or 3xxx::/4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Reserved (Future Global unicast)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Everything Else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Multicast Address(FF00::/8):</a:t>
            </a:r>
          </a:p>
          <a:p>
            <a:pPr lvl="1"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Examples of well-known IPv6 Multicast Addresses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124200" y="2438400"/>
          <a:ext cx="5791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Multicast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FF02::1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Nodes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FF02::2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Routers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FF02::5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OSPFv3 Routers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FF02::6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OSPFv3 Designated Routers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FF02::9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RIPng Routers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FF02::A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EIGRP Routers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FF02::B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Agents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FF02:C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DHCP Servers / Relay Agents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FF02::D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PIM Routers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lover Vector Sketch Good Luck Lettering Stock Illustration - Download  Image Now - Luck, Clover, Happiness - iStock">
            <a:extLst>
              <a:ext uri="{FF2B5EF4-FFF2-40B4-BE49-F238E27FC236}">
                <a16:creationId xmlns:a16="http://schemas.microsoft.com/office/drawing/2014/main" id="{819C5BC4-4E24-43B3-A83A-891BE4AC7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t="36229" r="2523" b="8932"/>
          <a:stretch/>
        </p:blipFill>
        <p:spPr bwMode="auto">
          <a:xfrm>
            <a:off x="193040" y="2167369"/>
            <a:ext cx="11998960" cy="433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0EFF49-B390-42CA-A1FF-95E84A161E09}"/>
              </a:ext>
            </a:extLst>
          </p:cNvPr>
          <p:cNvSpPr txBox="1">
            <a:spLocks/>
          </p:cNvSpPr>
          <p:nvPr/>
        </p:nvSpPr>
        <p:spPr>
          <a:xfrm>
            <a:off x="2414695" y="1341120"/>
            <a:ext cx="7362610" cy="13309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  <a:defRPr sz="3200" kern="1200">
                <a:solidFill>
                  <a:srgbClr val="7A1508"/>
                </a:solidFill>
                <a:latin typeface="+mn-lt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  <a:defRPr sz="2800" kern="1200">
                <a:solidFill>
                  <a:srgbClr val="7A1508"/>
                </a:solidFill>
                <a:latin typeface="+mn-lt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  <a:defRPr sz="2400" kern="1200">
                <a:solidFill>
                  <a:srgbClr val="7A1508"/>
                </a:solidFill>
                <a:latin typeface="+mn-lt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  <a:defRPr sz="2000" kern="1200">
                <a:solidFill>
                  <a:srgbClr val="7A1508"/>
                </a:solidFill>
                <a:latin typeface="+mn-lt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EE2D24"/>
              </a:buClr>
              <a:buSzPct val="100000"/>
              <a:buFont typeface="Arial"/>
              <a:buChar char="•"/>
              <a:defRPr sz="2000" kern="1200">
                <a:solidFill>
                  <a:srgbClr val="7A1508"/>
                </a:solidFill>
                <a:latin typeface="+mn-lt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US" sz="6000">
                <a:solidFill>
                  <a:srgbClr val="C00000"/>
                </a:solidFill>
              </a:rPr>
              <a:t>Go to Moodle...</a:t>
            </a:r>
            <a:endParaRPr lang="en-US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3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581400" y="1447800"/>
          <a:ext cx="6781808" cy="480060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69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89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190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197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209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8229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IPv6 – Why We Need More Address Space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838201"/>
            <a:ext cx="3886200" cy="461963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IPv4 Address Allocation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953000"/>
            <a:ext cx="1295400" cy="338138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Unavailable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8800" y="4495800"/>
            <a:ext cx="1295400" cy="338138"/>
          </a:xfrm>
          <a:prstGeom prst="rect">
            <a:avLst/>
          </a:prstGeom>
          <a:solidFill>
            <a:srgbClr val="FF99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0" y="5410200"/>
            <a:ext cx="1295400" cy="338138"/>
          </a:xfrm>
          <a:prstGeom prst="rect">
            <a:avLst/>
          </a:prstGeom>
          <a:solidFill>
            <a:srgbClr val="777777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Available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5867400"/>
            <a:ext cx="1524000" cy="584200"/>
          </a:xfrm>
          <a:prstGeom prst="rect">
            <a:avLst/>
          </a:prstGeom>
          <a:solidFill>
            <a:srgbClr val="002060"/>
          </a:solidFill>
          <a:ln w="254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     16,777,216 addresses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5943600"/>
            <a:ext cx="228600" cy="22860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1817689"/>
            <a:ext cx="1219200" cy="460375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dirty="0"/>
              <a:t>1993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581400" y="1447800"/>
          <a:ext cx="6781808" cy="480060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59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69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79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107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109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178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179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185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219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222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229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239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246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247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248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249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250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251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252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253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254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255</a:t>
                      </a:r>
                    </a:p>
                  </a:txBody>
                  <a:tcPr marL="7144" marR="7144" marT="7144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8229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IPv6 – Why We Need More Address Space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1631950"/>
            <a:ext cx="1219200" cy="831850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dirty="0"/>
              <a:t>August</a:t>
            </a:r>
          </a:p>
          <a:p>
            <a:pPr>
              <a:defRPr/>
            </a:pPr>
            <a:r>
              <a:rPr lang="en-US" dirty="0"/>
              <a:t>2009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838201"/>
            <a:ext cx="3886200" cy="461963"/>
          </a:xfrm>
          <a:prstGeom prst="rect">
            <a:avLst/>
          </a:prstGeom>
          <a:solidFill>
            <a:srgbClr val="8000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IPv4 Address Allocation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953000"/>
            <a:ext cx="1295400" cy="338138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Unavailable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8800" y="4495800"/>
            <a:ext cx="1295400" cy="338138"/>
          </a:xfrm>
          <a:prstGeom prst="rect">
            <a:avLst/>
          </a:prstGeom>
          <a:solidFill>
            <a:srgbClr val="FF9900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tx1"/>
                </a:solidFill>
              </a:rPr>
              <a:t>Allocated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0" y="5410200"/>
            <a:ext cx="1295400" cy="338138"/>
          </a:xfrm>
          <a:prstGeom prst="rect">
            <a:avLst/>
          </a:prstGeom>
          <a:solidFill>
            <a:srgbClr val="777777"/>
          </a:solidFill>
          <a:ln w="254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Available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5867400"/>
            <a:ext cx="1524000" cy="584200"/>
          </a:xfrm>
          <a:prstGeom prst="rect">
            <a:avLst/>
          </a:prstGeom>
          <a:solidFill>
            <a:srgbClr val="002060"/>
          </a:solidFill>
          <a:ln w="254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     16,777,216 addresses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5943600"/>
            <a:ext cx="228600" cy="228600"/>
          </a:xfrm>
          <a:prstGeom prst="rect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29200" y="6400801"/>
            <a:ext cx="4114800" cy="307975"/>
          </a:xfrm>
          <a:prstGeom prst="rect">
            <a:avLst/>
          </a:prstGeom>
          <a:solidFill>
            <a:srgbClr val="003300"/>
          </a:solidFill>
          <a:ln w="25400">
            <a:solidFill>
              <a:srgbClr val="66FF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/>
              <a:t>http://www.personal.psu.edu/dvm105/blogs/ipv6/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– Why Is Address Space Shrinking?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10287000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srgbClr val="663300"/>
                </a:solidFill>
              </a:rPr>
              <a:t>Population Growth:</a:t>
            </a:r>
          </a:p>
          <a:p>
            <a:pPr>
              <a:defRPr/>
            </a:pPr>
            <a:r>
              <a:rPr lang="en-US" sz="2000" dirty="0">
                <a:solidFill>
                  <a:srgbClr val="663300"/>
                </a:solidFill>
              </a:rPr>
              <a:t>The Internet population is growing.</a:t>
            </a:r>
          </a:p>
          <a:p>
            <a:pPr>
              <a:defRPr/>
            </a:pPr>
            <a:r>
              <a:rPr lang="en-US" sz="2000" dirty="0">
                <a:solidFill>
                  <a:srgbClr val="663300"/>
                </a:solidFill>
              </a:rPr>
              <a:t>November 2005, Cisco estimate: 973 million users.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3300"/>
                </a:solidFill>
              </a:rPr>
              <a:t>This number has doubled since then.</a:t>
            </a:r>
          </a:p>
          <a:p>
            <a:pPr>
              <a:defRPr/>
            </a:pPr>
            <a:r>
              <a:rPr lang="en-US" sz="2000" dirty="0">
                <a:solidFill>
                  <a:srgbClr val="663300"/>
                </a:solidFill>
              </a:rPr>
              <a:t>Users stay on longer.</a:t>
            </a:r>
          </a:p>
          <a:p>
            <a:pPr>
              <a:defRPr/>
            </a:pPr>
            <a:r>
              <a:rPr lang="en-US" sz="2000" dirty="0">
                <a:solidFill>
                  <a:srgbClr val="663300"/>
                </a:solidFill>
              </a:rPr>
              <a:t>Reserve IP addresses for longer periods.</a:t>
            </a:r>
          </a:p>
          <a:p>
            <a:pPr>
              <a:defRPr/>
            </a:pPr>
            <a:r>
              <a:rPr lang="en-US" sz="2000" dirty="0">
                <a:solidFill>
                  <a:srgbClr val="663300"/>
                </a:solidFill>
              </a:rPr>
              <a:t>Contacting more and more peers daily.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3300"/>
                </a:solidFill>
              </a:rPr>
              <a:t>Mobile Users:</a:t>
            </a:r>
          </a:p>
          <a:p>
            <a:pPr>
              <a:defRPr/>
            </a:pPr>
            <a:r>
              <a:rPr lang="en-US" sz="2000" dirty="0">
                <a:solidFill>
                  <a:srgbClr val="663300"/>
                </a:solidFill>
              </a:rPr>
              <a:t>More than one billion mobile phones.</a:t>
            </a:r>
          </a:p>
          <a:p>
            <a:pPr>
              <a:defRPr/>
            </a:pPr>
            <a:r>
              <a:rPr lang="en-US" sz="2000" dirty="0">
                <a:solidFill>
                  <a:srgbClr val="663300"/>
                </a:solidFill>
              </a:rPr>
              <a:t>More than 20 million IP-enabled mobile devices.</a:t>
            </a:r>
            <a:endParaRPr lang="en-US" dirty="0">
              <a:solidFill>
                <a:srgbClr val="663300"/>
              </a:solidFill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3300"/>
                </a:solidFill>
              </a:rPr>
              <a:t>Transportation:</a:t>
            </a:r>
          </a:p>
          <a:p>
            <a:pPr lvl="1">
              <a:defRPr/>
            </a:pPr>
            <a:r>
              <a:rPr lang="en-US" sz="2000" dirty="0">
                <a:solidFill>
                  <a:srgbClr val="663300"/>
                </a:solidFill>
              </a:rPr>
              <a:t>There will be more than one billion</a:t>
            </a:r>
            <a:br>
              <a:rPr lang="en-US" sz="2000" dirty="0">
                <a:solidFill>
                  <a:srgbClr val="663300"/>
                </a:solidFill>
              </a:rPr>
            </a:br>
            <a:r>
              <a:rPr lang="en-US" sz="2000" dirty="0">
                <a:solidFill>
                  <a:srgbClr val="663300"/>
                </a:solidFill>
              </a:rPr>
              <a:t>automobiles by 2008.</a:t>
            </a:r>
          </a:p>
          <a:p>
            <a:pPr lvl="1">
              <a:defRPr/>
            </a:pPr>
            <a:r>
              <a:rPr lang="en-US" sz="2000" dirty="0">
                <a:solidFill>
                  <a:srgbClr val="663300"/>
                </a:solidFill>
              </a:rPr>
              <a:t>Newer models are IP-enabled to allow remote monitoring.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3300"/>
                </a:solidFill>
              </a:rPr>
              <a:t>Consumer Electronics:</a:t>
            </a:r>
          </a:p>
          <a:p>
            <a:pPr lvl="1">
              <a:defRPr/>
            </a:pPr>
            <a:r>
              <a:rPr lang="en-US" sz="2000" dirty="0">
                <a:solidFill>
                  <a:srgbClr val="663300"/>
                </a:solidFill>
              </a:rPr>
              <a:t>The newest home appliances allow remote monitoring using IP technology.</a:t>
            </a:r>
          </a:p>
          <a:p>
            <a:pPr lvl="2">
              <a:defRPr/>
            </a:pPr>
            <a:r>
              <a:rPr lang="en-US" sz="2000" dirty="0">
                <a:solidFill>
                  <a:srgbClr val="663300"/>
                </a:solidFill>
              </a:rPr>
              <a:t>e.g. Digital Video Recorders (DVRs) that download and update program guides.</a:t>
            </a:r>
          </a:p>
          <a:p>
            <a:pPr lvl="2">
              <a:defRPr/>
            </a:pPr>
            <a:r>
              <a:rPr lang="en-US" sz="2000" dirty="0">
                <a:solidFill>
                  <a:srgbClr val="663300"/>
                </a:solidFill>
              </a:rPr>
              <a:t>Home networking.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663300"/>
              </a:solidFill>
            </a:endParaRPr>
          </a:p>
        </p:txBody>
      </p:sp>
      <p:pic>
        <p:nvPicPr>
          <p:cNvPr id="9220" name="Picture 4" descr="ips4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1066800"/>
            <a:ext cx="23050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ips4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1" y="3124200"/>
            <a:ext cx="23272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Reasons for Using IPv6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990600"/>
            <a:ext cx="76708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srgbClr val="663300"/>
                </a:solidFill>
              </a:rPr>
              <a:t>The ability to scale networks for future demands requires a limitless supply of IP addresses and improved mobility.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3300"/>
                </a:solidFill>
              </a:rPr>
              <a:t>DHCP and NAT alone cannot meet these requirements.</a:t>
            </a:r>
          </a:p>
          <a:p>
            <a:pPr>
              <a:defRPr/>
            </a:pPr>
            <a:r>
              <a:rPr lang="en-US" sz="2000" dirty="0">
                <a:solidFill>
                  <a:srgbClr val="663300"/>
                </a:solidFill>
              </a:rPr>
              <a:t>IPv6 satisfies the increasingly complex requirements of hierarchical addressing</a:t>
            </a:r>
            <a:br>
              <a:rPr lang="en-US" sz="2000" dirty="0">
                <a:solidFill>
                  <a:srgbClr val="663300"/>
                </a:solidFill>
              </a:rPr>
            </a:br>
            <a:r>
              <a:rPr lang="en-US" sz="2000" dirty="0">
                <a:solidFill>
                  <a:srgbClr val="663300"/>
                </a:solidFill>
              </a:rPr>
              <a:t>that IPv4 does not provide. Address Availability: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3300"/>
                </a:solidFill>
              </a:rPr>
              <a:t>---------------------------------------------------------------------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3300"/>
                </a:solidFill>
              </a:rPr>
              <a:t>---------------------------------------------------------------------</a:t>
            </a:r>
          </a:p>
          <a:p>
            <a:pPr>
              <a:defRPr/>
            </a:pPr>
            <a:r>
              <a:rPr lang="en-US" sz="2000" dirty="0">
                <a:solidFill>
                  <a:srgbClr val="663300"/>
                </a:solidFill>
              </a:rPr>
              <a:t>IPv4:      4 octets   -  32 bits</a:t>
            </a:r>
          </a:p>
          <a:p>
            <a:pPr>
              <a:defRPr/>
            </a:pPr>
            <a:r>
              <a:rPr lang="en-US" sz="2000" dirty="0">
                <a:solidFill>
                  <a:srgbClr val="663300"/>
                </a:solidFill>
              </a:rPr>
              <a:t>2^32   or   4,294,467,295   IP Addresses.</a:t>
            </a:r>
          </a:p>
          <a:p>
            <a:pPr>
              <a:defRPr/>
            </a:pPr>
            <a:r>
              <a:rPr lang="en-US" sz="2000" dirty="0">
                <a:solidFill>
                  <a:srgbClr val="663300"/>
                </a:solidFill>
              </a:rPr>
              <a:t>IPv6:    16 octets   -   128 bits</a:t>
            </a:r>
          </a:p>
          <a:p>
            <a:pPr>
              <a:defRPr/>
            </a:pPr>
            <a:r>
              <a:rPr lang="en-US" sz="2000" dirty="0">
                <a:solidFill>
                  <a:srgbClr val="663300"/>
                </a:solidFill>
              </a:rPr>
              <a:t>3.4 x 10^38  or 340,282,366,920,938,463,463,374,607,431,768,211,456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663300"/>
                </a:solidFill>
              </a:rPr>
              <a:t>(340 undecillion) IP Addresses.</a:t>
            </a: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663300"/>
                </a:solidFill>
              </a:rPr>
              <a:t>Every atom of every person on Earth could be assigned 7 unique addresses with some to spare (assuming</a:t>
            </a:r>
            <a:br>
              <a:rPr lang="en-US" sz="2000" b="1" dirty="0">
                <a:solidFill>
                  <a:srgbClr val="663300"/>
                </a:solidFill>
              </a:rPr>
            </a:br>
            <a:r>
              <a:rPr lang="en-US" sz="2000" b="1" dirty="0">
                <a:solidFill>
                  <a:srgbClr val="663300"/>
                </a:solidFill>
              </a:rPr>
              <a:t>7 × 10</a:t>
            </a:r>
            <a:r>
              <a:rPr lang="en-US" sz="2000" b="1" baseline="30000" dirty="0">
                <a:solidFill>
                  <a:srgbClr val="663300"/>
                </a:solidFill>
              </a:rPr>
              <a:t>27</a:t>
            </a:r>
            <a:r>
              <a:rPr lang="en-US" sz="2000" b="1" dirty="0">
                <a:solidFill>
                  <a:srgbClr val="663300"/>
                </a:solidFill>
              </a:rPr>
              <a:t> atoms per human x 6.5 Billion).</a:t>
            </a:r>
          </a:p>
          <a:p>
            <a:pPr lvl="1">
              <a:defRPr/>
            </a:pPr>
            <a:endParaRPr lang="en-US" sz="2000" dirty="0">
              <a:solidFill>
                <a:srgbClr val="663300"/>
              </a:solidFill>
            </a:endParaRPr>
          </a:p>
        </p:txBody>
      </p:sp>
      <p:pic>
        <p:nvPicPr>
          <p:cNvPr id="11268" name="Picture 5" descr="ips48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3740" y="1600200"/>
            <a:ext cx="345186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6319"/>
              </p:ext>
            </p:extLst>
          </p:nvPr>
        </p:nvGraphicFramePr>
        <p:xfrm>
          <a:off x="2209800" y="990599"/>
          <a:ext cx="81534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8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67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Characteristic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IPv4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IPv6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1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Format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x.x.x.x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4, 8-bit fields</a:t>
                      </a:r>
                      <a:b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b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Separated by dots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x:x:x:x:x:x:x:x</a:t>
                      </a:r>
                    </a:p>
                    <a:p>
                      <a:pPr algn="ctr"/>
                      <a:endParaRPr lang="en-US" sz="2000" dirty="0">
                        <a:effectLst/>
                      </a:endParaRPr>
                    </a:p>
                    <a:p>
                      <a:pPr algn="ctr"/>
                      <a:r>
                        <a:rPr lang="en-US" sz="2000" dirty="0">
                          <a:effectLst/>
                        </a:rPr>
                        <a:t>8, 16-bit fields</a:t>
                      </a:r>
                      <a:br>
                        <a:rPr lang="en-US" sz="2000" dirty="0">
                          <a:effectLst/>
                        </a:rPr>
                      </a:b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Separated by colons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5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Field Representation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Decimal Format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Groups of 4 hexadecimal digits, </a:t>
                      </a:r>
                      <a:r>
                        <a:rPr lang="en-US" sz="2000" i="1" u="sng" dirty="0">
                          <a:effectLst/>
                        </a:rPr>
                        <a:t>case sensitive</a:t>
                      </a:r>
                      <a:r>
                        <a:rPr lang="en-US" sz="2000" dirty="0">
                          <a:effectLst/>
                        </a:rPr>
                        <a:t> for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A,</a:t>
                      </a:r>
                      <a:r>
                        <a:rPr lang="en-US" sz="2000" baseline="0" dirty="0">
                          <a:effectLst/>
                        </a:rPr>
                        <a:t> B, C, D, E and F.</a:t>
                      </a:r>
                      <a:endParaRPr lang="en-US" sz="2000" dirty="0">
                        <a:effectLst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6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Leading Zeroes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Omitted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Optional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1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Successive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 Zero Fields</a:t>
                      </a:r>
                      <a:endParaRPr lang="en-US" sz="200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Must be included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Can be represented by “::” </a:t>
                      </a:r>
                      <a:r>
                        <a:rPr lang="en-US" sz="2000" i="1" u="sng" dirty="0">
                          <a:effectLst/>
                        </a:rPr>
                        <a:t>once</a:t>
                      </a:r>
                      <a:r>
                        <a:rPr lang="en-US" sz="2000" dirty="0">
                          <a:effectLst/>
                        </a:rPr>
                        <a:t> in an address.</a:t>
                      </a: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663300"/>
                </a:solidFill>
                <a:effectLst/>
              </a:rPr>
              <a:t>IPv6 Representation – Rule 1:</a:t>
            </a:r>
          </a:p>
          <a:p>
            <a:pPr lvl="1">
              <a:defRPr/>
            </a:pPr>
            <a:r>
              <a:rPr lang="en-US" i="1" dirty="0">
                <a:solidFill>
                  <a:srgbClr val="663300"/>
                </a:solidFill>
                <a:effectLst/>
              </a:rPr>
              <a:t>The leading zeroes in any 16-bit segment do not have to be written.  If any 16-bit segment has fewer than four hexadecimal digits, it is assumed that the missing digits are leading zeroes</a:t>
            </a:r>
            <a:r>
              <a:rPr lang="en-US" dirty="0">
                <a:solidFill>
                  <a:srgbClr val="663300"/>
                </a:solidFill>
                <a:effectLst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1" y="3505200"/>
          <a:ext cx="84582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1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7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2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7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74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12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74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12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374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2031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130F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09C0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876A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130B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2031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130F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9C0</a:t>
                      </a:r>
                      <a:endParaRPr lang="en-US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876A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BC00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720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8105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4B10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0005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8105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4B10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5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0</a:t>
                      </a: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1828800" y="4343400"/>
            <a:ext cx="8534400" cy="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  <p:cxnSp>
        <p:nvCxnSpPr>
          <p:cNvPr id="7" name="Straight Connector 6"/>
          <p:cNvCxnSpPr/>
          <p:nvPr/>
        </p:nvCxnSpPr>
        <p:spPr bwMode="auto">
          <a:xfrm>
            <a:off x="1828800" y="5334000"/>
            <a:ext cx="8534400" cy="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78000"/>
              </a:prstClr>
            </a:outerShdw>
          </a:effectLst>
        </p:spPr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31333D5C-3424-362D-1D48-7436EADCF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965"/>
            <a:ext cx="7772400" cy="8229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IPv6 Addressing</a:t>
            </a:r>
            <a:endParaRPr lang="en-CA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_DCDateModified xmlns="http://schemas.microsoft.com/sharepoint/v3/fields" xsi:nil="true"/>
    <_DCDateCreated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675A6537E3644EBD85D06899B2B987" ma:contentTypeVersion="3" ma:contentTypeDescription="Create a new document." ma:contentTypeScope="" ma:versionID="739c90c76829578ecf5782c58c0cce19">
  <xsd:schema xmlns:xsd="http://www.w3.org/2001/XMLSchema" xmlns:p="http://schemas.microsoft.com/office/2006/metadata/properties" xmlns:ns3="http://schemas.microsoft.com/sharepoint/v3/fields" targetNamespace="http://schemas.microsoft.com/office/2006/metadata/properties" ma:root="true" ma:fieldsID="f8d5a45be8604334c45f94411cf2caa4" ns3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3:_DCDateCreated" minOccurs="0"/>
                <xsd:element ref="ns3:_DCDateModifie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DCDateCreated" ma:index="9" nillable="true" ma:displayName="Date Created" ma:description="The date on which this resource was created" ma:format="DateTime" ma:internalName="_DCDateCreated">
      <xsd:simpleType>
        <xsd:restriction base="dms:DateTime"/>
      </xsd:simpleType>
    </xsd:element>
    <xsd:element name="_DCDateModified" ma:index="10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089B98-510D-4269-AB3E-CFD16ABE5D3D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388B9E-C25E-4ADC-BBF8-7A935DAFF6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520247E-FF41-417D-9D31-EEB488CF24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60165</TotalTime>
  <Words>2439</Words>
  <Application>Microsoft Office PowerPoint</Application>
  <PresentationFormat>Widescreen</PresentationFormat>
  <Paragraphs>926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Courier New</vt:lpstr>
      <vt:lpstr>Arial</vt:lpstr>
      <vt:lpstr>Tahoma</vt:lpstr>
      <vt:lpstr>Times New Roman</vt:lpstr>
      <vt:lpstr>Wingdings</vt:lpstr>
      <vt:lpstr>Calibri</vt:lpstr>
      <vt:lpstr>1_Office Theme</vt:lpstr>
      <vt:lpstr>PowerPoint Presentation</vt:lpstr>
      <vt:lpstr>IP Addressing Services</vt:lpstr>
      <vt:lpstr>IPv6 – Why We Need More Address Space </vt:lpstr>
      <vt:lpstr>IPv6 – Why We Need More Address Space </vt:lpstr>
      <vt:lpstr>IPv6 – Why We Need More Address Space </vt:lpstr>
      <vt:lpstr>IPv6 – Why Is Address Space Shrinking? </vt:lpstr>
      <vt:lpstr>Reasons for Using IPv6 </vt:lpstr>
      <vt:lpstr>IPv6 Addressing</vt:lpstr>
      <vt:lpstr>IPv6 Addressing</vt:lpstr>
      <vt:lpstr>PowerPoint Presentation</vt:lpstr>
      <vt:lpstr>IPv6 Addressing</vt:lpstr>
      <vt:lpstr>IPv6 Addressing</vt:lpstr>
      <vt:lpstr>PowerPoint Presentation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IPv6 Addressing</vt:lpstr>
      <vt:lpstr>PowerPoint Presentation</vt:lpstr>
    </vt:vector>
  </TitlesOfParts>
  <Company>St. Clair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tdame</dc:creator>
  <cp:lastModifiedBy>Abbas Sahwan</cp:lastModifiedBy>
  <cp:revision>3261</cp:revision>
  <dcterms:created xsi:type="dcterms:W3CDTF">2005-08-02T10:12:17Z</dcterms:created>
  <dcterms:modified xsi:type="dcterms:W3CDTF">2024-03-01T13:30:15Z</dcterms:modified>
</cp:coreProperties>
</file>