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5.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8.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9.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10.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1.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12.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13.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14.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15.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6.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2" r:id="rId4"/>
    <p:sldMasterId id="2147484587" r:id="rId5"/>
  </p:sldMasterIdLst>
  <p:notesMasterIdLst>
    <p:notesMasterId r:id="rId38"/>
  </p:notesMasterIdLst>
  <p:handoutMasterIdLst>
    <p:handoutMasterId r:id="rId39"/>
  </p:handoutMasterIdLst>
  <p:sldIdLst>
    <p:sldId id="323" r:id="rId6"/>
    <p:sldId id="435" r:id="rId7"/>
    <p:sldId id="424" r:id="rId8"/>
    <p:sldId id="458" r:id="rId9"/>
    <p:sldId id="408" r:id="rId10"/>
    <p:sldId id="425" r:id="rId11"/>
    <p:sldId id="409" r:id="rId12"/>
    <p:sldId id="426" r:id="rId13"/>
    <p:sldId id="427" r:id="rId14"/>
    <p:sldId id="428" r:id="rId15"/>
    <p:sldId id="429" r:id="rId16"/>
    <p:sldId id="430" r:id="rId17"/>
    <p:sldId id="456" r:id="rId18"/>
    <p:sldId id="459" r:id="rId19"/>
    <p:sldId id="431" r:id="rId20"/>
    <p:sldId id="432" r:id="rId21"/>
    <p:sldId id="434" r:id="rId22"/>
    <p:sldId id="433" r:id="rId23"/>
    <p:sldId id="441" r:id="rId24"/>
    <p:sldId id="329" r:id="rId25"/>
    <p:sldId id="362" r:id="rId26"/>
    <p:sldId id="410" r:id="rId27"/>
    <p:sldId id="460" r:id="rId28"/>
    <p:sldId id="363" r:id="rId29"/>
    <p:sldId id="364" r:id="rId30"/>
    <p:sldId id="365" r:id="rId31"/>
    <p:sldId id="366" r:id="rId32"/>
    <p:sldId id="367" r:id="rId33"/>
    <p:sldId id="378" r:id="rId34"/>
    <p:sldId id="442" r:id="rId35"/>
    <p:sldId id="407" r:id="rId36"/>
    <p:sldId id="439" r:id="rId37"/>
  </p:sldIdLst>
  <p:sldSz cx="9144000" cy="6858000" type="screen4x3"/>
  <p:notesSz cx="7099300" cy="10234613"/>
  <p:custDataLst>
    <p:tags r:id="rId40"/>
  </p:custDataLst>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rgbClr val="00528B"/>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rgbClr val="00528B"/>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rgbClr val="00528B"/>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rgbClr val="00528B"/>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rgbClr val="00528B"/>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rgbClr val="00528B"/>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rgbClr val="00528B"/>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rgbClr val="00528B"/>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rgbClr val="00528B"/>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2">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CB2A66-A979-6749-9E45-4787C1609584}" v="3" dt="2022-02-17T09:15:40.8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4" autoAdjust="0"/>
    <p:restoredTop sz="80584" autoAdjust="0"/>
  </p:normalViewPr>
  <p:slideViewPr>
    <p:cSldViewPr>
      <p:cViewPr varScale="1">
        <p:scale>
          <a:sx n="94" d="100"/>
          <a:sy n="94" d="100"/>
        </p:scale>
        <p:origin x="2064"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2502"/>
    </p:cViewPr>
  </p:sorterViewPr>
  <p:notesViewPr>
    <p:cSldViewPr>
      <p:cViewPr>
        <p:scale>
          <a:sx n="75" d="100"/>
          <a:sy n="75" d="100"/>
        </p:scale>
        <p:origin x="-2034" y="-72"/>
      </p:cViewPr>
      <p:guideLst>
        <p:guide orient="horz" pos="3222"/>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tags" Target="tags/tag1.xml"/><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46"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e Pringuet" userId="f3761641-7dbc-4180-8731-54a0c3aa392c" providerId="ADAL" clId="{73CB2A66-A979-6749-9E45-4787C1609584}"/>
    <pc:docChg chg="custSel modSld">
      <pc:chgData name="Philippe Pringuet" userId="f3761641-7dbc-4180-8731-54a0c3aa392c" providerId="ADAL" clId="{73CB2A66-A979-6749-9E45-4787C1609584}" dt="2022-02-17T09:16:21.410" v="19" actId="20577"/>
      <pc:docMkLst>
        <pc:docMk/>
      </pc:docMkLst>
      <pc:sldChg chg="delSp mod">
        <pc:chgData name="Philippe Pringuet" userId="f3761641-7dbc-4180-8731-54a0c3aa392c" providerId="ADAL" clId="{73CB2A66-A979-6749-9E45-4787C1609584}" dt="2022-02-17T09:14:36.851" v="0" actId="478"/>
        <pc:sldMkLst>
          <pc:docMk/>
          <pc:sldMk cId="0" sldId="323"/>
        </pc:sldMkLst>
        <pc:spChg chg="del">
          <ac:chgData name="Philippe Pringuet" userId="f3761641-7dbc-4180-8731-54a0c3aa392c" providerId="ADAL" clId="{73CB2A66-A979-6749-9E45-4787C1609584}" dt="2022-02-17T09:14:36.851" v="0" actId="478"/>
          <ac:spMkLst>
            <pc:docMk/>
            <pc:sldMk cId="0" sldId="323"/>
            <ac:spMk id="5" creationId="{A684248A-48D1-43FB-96B1-7D3307D64053}"/>
          </ac:spMkLst>
        </pc:spChg>
      </pc:sldChg>
      <pc:sldChg chg="addSp modSp mod">
        <pc:chgData name="Philippe Pringuet" userId="f3761641-7dbc-4180-8731-54a0c3aa392c" providerId="ADAL" clId="{73CB2A66-A979-6749-9E45-4787C1609584}" dt="2022-02-17T09:16:21.410" v="19" actId="20577"/>
        <pc:sldMkLst>
          <pc:docMk/>
          <pc:sldMk cId="0" sldId="425"/>
        </pc:sldMkLst>
        <pc:spChg chg="mod">
          <ac:chgData name="Philippe Pringuet" userId="f3761641-7dbc-4180-8731-54a0c3aa392c" providerId="ADAL" clId="{73CB2A66-A979-6749-9E45-4787C1609584}" dt="2022-02-17T09:16:21.410" v="19" actId="20577"/>
          <ac:spMkLst>
            <pc:docMk/>
            <pc:sldMk cId="0" sldId="425"/>
            <ac:spMk id="16386" creationId="{A8448032-0C5E-EF48-B527-8DB8BC7F8FFF}"/>
          </ac:spMkLst>
        </pc:spChg>
        <pc:spChg chg="mod">
          <ac:chgData name="Philippe Pringuet" userId="f3761641-7dbc-4180-8731-54a0c3aa392c" providerId="ADAL" clId="{73CB2A66-A979-6749-9E45-4787C1609584}" dt="2022-02-17T09:15:40.879" v="4" actId="14100"/>
          <ac:spMkLst>
            <pc:docMk/>
            <pc:sldMk cId="0" sldId="425"/>
            <ac:spMk id="16387" creationId="{540F55F5-6AF5-F440-908C-99B1311ACAC8}"/>
          </ac:spMkLst>
        </pc:spChg>
        <pc:picChg chg="add mod">
          <ac:chgData name="Philippe Pringuet" userId="f3761641-7dbc-4180-8731-54a0c3aa392c" providerId="ADAL" clId="{73CB2A66-A979-6749-9E45-4787C1609584}" dt="2022-02-17T09:15:43.747" v="5" actId="1076"/>
          <ac:picMkLst>
            <pc:docMk/>
            <pc:sldMk cId="0" sldId="425"/>
            <ac:picMk id="4" creationId="{34C9851F-08BD-834D-A017-1EBB9BD08215}"/>
          </ac:picMkLst>
        </pc:picChg>
      </pc:sldChg>
      <pc:sldChg chg="modSp mod">
        <pc:chgData name="Philippe Pringuet" userId="f3761641-7dbc-4180-8731-54a0c3aa392c" providerId="ADAL" clId="{73CB2A66-A979-6749-9E45-4787C1609584}" dt="2022-02-17T09:14:44.811" v="1" actId="20577"/>
        <pc:sldMkLst>
          <pc:docMk/>
          <pc:sldMk cId="2318286472" sldId="458"/>
        </pc:sldMkLst>
        <pc:spChg chg="mod">
          <ac:chgData name="Philippe Pringuet" userId="f3761641-7dbc-4180-8731-54a0c3aa392c" providerId="ADAL" clId="{73CB2A66-A979-6749-9E45-4787C1609584}" dt="2022-02-17T09:14:44.811" v="1" actId="20577"/>
          <ac:spMkLst>
            <pc:docMk/>
            <pc:sldMk cId="2318286472" sldId="458"/>
            <ac:spMk id="2" creationId="{5704F316-07E7-F049-9C91-BDD5DF00A0E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4">
            <a:extLst>
              <a:ext uri="{FF2B5EF4-FFF2-40B4-BE49-F238E27FC236}">
                <a16:creationId xmlns:a16="http://schemas.microsoft.com/office/drawing/2014/main" id="{AC50F9F3-BE21-4608-8409-AAB620BE4F0C}"/>
              </a:ext>
            </a:extLst>
          </p:cNvPr>
          <p:cNvSpPr>
            <a:spLocks noGrp="1" noChangeArrowheads="1"/>
          </p:cNvSpPr>
          <p:nvPr>
            <p:ph type="hdr" sz="quarter"/>
          </p:nvPr>
        </p:nvSpPr>
        <p:spPr bwMode="auto">
          <a:xfrm>
            <a:off x="0" y="0"/>
            <a:ext cx="3168650" cy="481013"/>
          </a:xfrm>
          <a:prstGeom prst="rect">
            <a:avLst/>
          </a:prstGeom>
          <a:noFill/>
          <a:ln w="9525">
            <a:noFill/>
            <a:miter lim="800000"/>
            <a:headEnd/>
            <a:tailEnd/>
          </a:ln>
          <a:effectLst/>
        </p:spPr>
        <p:txBody>
          <a:bodyPr vert="horz" wrap="square" lIns="91432" tIns="45715" rIns="91432" bIns="45715" numCol="1" anchor="t" anchorCtr="0" compatLnSpc="1">
            <a:prstTxWarp prst="textNoShape">
              <a:avLst/>
            </a:prstTxWarp>
          </a:bodyPr>
          <a:lstStyle>
            <a:lvl1pPr defTabSz="912813" eaLnBrk="1" hangingPunct="1">
              <a:spcBef>
                <a:spcPct val="0"/>
              </a:spcBef>
              <a:defRPr sz="1100">
                <a:solidFill>
                  <a:schemeClr val="tx1"/>
                </a:solidFill>
                <a:latin typeface="Arial" charset="0"/>
                <a:ea typeface="ＭＳ Ｐゴシック" pitchFamily="-107" charset="-128"/>
              </a:defRPr>
            </a:lvl1pPr>
          </a:lstStyle>
          <a:p>
            <a:pPr>
              <a:defRPr/>
            </a:pPr>
            <a:r>
              <a:rPr lang="en-US"/>
              <a:t>ICT1002 Computer Programming 2009</a:t>
            </a:r>
          </a:p>
        </p:txBody>
      </p:sp>
      <p:sp>
        <p:nvSpPr>
          <p:cNvPr id="3077" name="Rectangle 5">
            <a:extLst>
              <a:ext uri="{FF2B5EF4-FFF2-40B4-BE49-F238E27FC236}">
                <a16:creationId xmlns:a16="http://schemas.microsoft.com/office/drawing/2014/main" id="{E222A1A1-1137-428D-A459-0ACA3F638855}"/>
              </a:ext>
            </a:extLst>
          </p:cNvPr>
          <p:cNvSpPr>
            <a:spLocks noGrp="1" noChangeArrowheads="1"/>
          </p:cNvSpPr>
          <p:nvPr>
            <p:ph type="ftr" sz="quarter" idx="2"/>
          </p:nvPr>
        </p:nvSpPr>
        <p:spPr bwMode="auto">
          <a:xfrm>
            <a:off x="0" y="9720263"/>
            <a:ext cx="3074988" cy="512762"/>
          </a:xfrm>
          <a:prstGeom prst="rect">
            <a:avLst/>
          </a:prstGeom>
          <a:noFill/>
          <a:ln w="9525">
            <a:noFill/>
            <a:miter lim="800000"/>
            <a:headEnd/>
            <a:tailEnd/>
          </a:ln>
          <a:effectLst/>
        </p:spPr>
        <p:txBody>
          <a:bodyPr vert="horz" wrap="square" lIns="95500" tIns="47750" rIns="95500" bIns="47750" numCol="1" anchor="b" anchorCtr="0" compatLnSpc="1">
            <a:prstTxWarp prst="textNoShape">
              <a:avLst/>
            </a:prstTxWarp>
          </a:bodyPr>
          <a:lstStyle>
            <a:lvl1pPr defTabSz="955675" eaLnBrk="1" hangingPunct="1">
              <a:spcBef>
                <a:spcPct val="0"/>
              </a:spcBef>
              <a:defRPr sz="1100">
                <a:solidFill>
                  <a:schemeClr val="tx1"/>
                </a:solidFill>
                <a:latin typeface="Arial" charset="0"/>
                <a:ea typeface="ＭＳ Ｐゴシック" pitchFamily="-107" charset="-128"/>
              </a:defRPr>
            </a:lvl1pPr>
          </a:lstStyle>
          <a:p>
            <a:pPr>
              <a:defRPr/>
            </a:pPr>
            <a:r>
              <a:rPr lang="en-US"/>
              <a:t>Module 1 Unit Overview</a:t>
            </a:r>
          </a:p>
        </p:txBody>
      </p:sp>
      <p:sp>
        <p:nvSpPr>
          <p:cNvPr id="3078" name="Rectangle 6">
            <a:extLst>
              <a:ext uri="{FF2B5EF4-FFF2-40B4-BE49-F238E27FC236}">
                <a16:creationId xmlns:a16="http://schemas.microsoft.com/office/drawing/2014/main" id="{4A890943-7457-4EB8-8B3E-CA76AE4C6867}"/>
              </a:ext>
            </a:extLst>
          </p:cNvPr>
          <p:cNvSpPr>
            <a:spLocks noGrp="1" noChangeArrowheads="1"/>
          </p:cNvSpPr>
          <p:nvPr>
            <p:ph type="sldNum" sz="quarter" idx="3"/>
          </p:nvPr>
        </p:nvSpPr>
        <p:spPr bwMode="auto">
          <a:xfrm>
            <a:off x="4019550" y="9723438"/>
            <a:ext cx="3079750" cy="511175"/>
          </a:xfrm>
          <a:prstGeom prst="rect">
            <a:avLst/>
          </a:prstGeom>
          <a:noFill/>
          <a:ln w="9525">
            <a:noFill/>
            <a:miter lim="800000"/>
            <a:headEnd/>
            <a:tailEnd/>
          </a:ln>
          <a:effectLst/>
        </p:spPr>
        <p:txBody>
          <a:bodyPr vert="horz" wrap="square" lIns="96573" tIns="48286" rIns="96573" bIns="48286" numCol="1" anchor="b" anchorCtr="0" compatLnSpc="1">
            <a:prstTxWarp prst="textNoShape">
              <a:avLst/>
            </a:prstTxWarp>
          </a:bodyPr>
          <a:lstStyle>
            <a:lvl1pPr algn="r" defTabSz="965200">
              <a:defRPr sz="1100">
                <a:solidFill>
                  <a:schemeClr val="tx1"/>
                </a:solidFill>
              </a:defRPr>
            </a:lvl1pPr>
          </a:lstStyle>
          <a:p>
            <a:fld id="{3ED830C7-CBCD-394A-A2E3-2B23A5ACB87E}" type="slidenum">
              <a:rPr lang="en-AU" altLang="en-US"/>
              <a:pPr/>
              <a:t>‹#›</a:t>
            </a:fld>
            <a:endParaRPr lang="en-AU"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9962D4F-01C1-4960-8E7F-C364E1652DB5}"/>
              </a:ext>
            </a:extLst>
          </p:cNvPr>
          <p:cNvSpPr>
            <a:spLocks noGrp="1" noChangeArrowheads="1"/>
          </p:cNvSpPr>
          <p:nvPr>
            <p:ph type="body" sz="quarter" idx="3"/>
          </p:nvPr>
        </p:nvSpPr>
        <p:spPr bwMode="auto">
          <a:xfrm>
            <a:off x="946150" y="4865688"/>
            <a:ext cx="5207000" cy="4308475"/>
          </a:xfrm>
          <a:prstGeom prst="rect">
            <a:avLst/>
          </a:prstGeom>
          <a:noFill/>
          <a:ln w="12700">
            <a:noFill/>
            <a:miter lim="800000"/>
            <a:headEnd/>
            <a:tailEnd/>
          </a:ln>
          <a:effectLst/>
        </p:spPr>
        <p:txBody>
          <a:bodyPr vert="horz" wrap="square" lIns="90477" tIns="44444" rIns="90477" bIns="44444"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5" name="Rectangle 3">
            <a:extLst>
              <a:ext uri="{FF2B5EF4-FFF2-40B4-BE49-F238E27FC236}">
                <a16:creationId xmlns:a16="http://schemas.microsoft.com/office/drawing/2014/main" id="{C860520A-F019-460D-B7AA-7010E5D82932}"/>
              </a:ext>
            </a:extLst>
          </p:cNvPr>
          <p:cNvSpPr>
            <a:spLocks noChangeArrowheads="1"/>
          </p:cNvSpPr>
          <p:nvPr/>
        </p:nvSpPr>
        <p:spPr bwMode="auto">
          <a:xfrm>
            <a:off x="3195638" y="9752013"/>
            <a:ext cx="708025"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03" tIns="44444" rIns="87303" bIns="44444">
            <a:spAutoFit/>
          </a:bodyPr>
          <a:lstStyle>
            <a:lvl1pPr defTabSz="868363">
              <a:defRPr sz="2400">
                <a:solidFill>
                  <a:srgbClr val="00528B"/>
                </a:solidFill>
                <a:latin typeface="Arial" panose="020B0604020202020204" pitchFamily="34" charset="0"/>
                <a:ea typeface="ＭＳ Ｐゴシック" panose="020B0600070205080204" pitchFamily="34" charset="-128"/>
              </a:defRPr>
            </a:lvl1pPr>
            <a:lvl2pPr marL="742950" indent="-285750" defTabSz="868363">
              <a:defRPr sz="2400">
                <a:solidFill>
                  <a:srgbClr val="00528B"/>
                </a:solidFill>
                <a:latin typeface="Arial" panose="020B0604020202020204" pitchFamily="34" charset="0"/>
                <a:ea typeface="ＭＳ Ｐゴシック" panose="020B0600070205080204" pitchFamily="34" charset="-128"/>
              </a:defRPr>
            </a:lvl2pPr>
            <a:lvl3pPr marL="1143000" indent="-228600" defTabSz="868363">
              <a:defRPr sz="2400">
                <a:solidFill>
                  <a:srgbClr val="00528B"/>
                </a:solidFill>
                <a:latin typeface="Arial" panose="020B0604020202020204" pitchFamily="34" charset="0"/>
                <a:ea typeface="ＭＳ Ｐゴシック" panose="020B0600070205080204" pitchFamily="34" charset="-128"/>
              </a:defRPr>
            </a:lvl3pPr>
            <a:lvl4pPr marL="1600200" indent="-228600" defTabSz="868363">
              <a:defRPr sz="2400">
                <a:solidFill>
                  <a:srgbClr val="00528B"/>
                </a:solidFill>
                <a:latin typeface="Arial" panose="020B0604020202020204" pitchFamily="34" charset="0"/>
                <a:ea typeface="ＭＳ Ｐゴシック" panose="020B0600070205080204" pitchFamily="34" charset="-128"/>
              </a:defRPr>
            </a:lvl4pPr>
            <a:lvl5pPr marL="2057400" indent="-228600" defTabSz="868363">
              <a:defRPr sz="2400">
                <a:solidFill>
                  <a:srgbClr val="00528B"/>
                </a:solidFill>
                <a:latin typeface="Arial" panose="020B0604020202020204" pitchFamily="34" charset="0"/>
                <a:ea typeface="ＭＳ Ｐゴシック" panose="020B0600070205080204" pitchFamily="34" charset="-128"/>
              </a:defRPr>
            </a:lvl5pPr>
            <a:lvl6pPr marL="2514600" indent="-228600" defTabSz="868363" eaLnBrk="0" fontAlgn="base" hangingPunct="0">
              <a:spcBef>
                <a:spcPct val="0"/>
              </a:spcBef>
              <a:spcAft>
                <a:spcPct val="0"/>
              </a:spcAft>
              <a:defRPr sz="2400">
                <a:solidFill>
                  <a:srgbClr val="00528B"/>
                </a:solidFill>
                <a:latin typeface="Arial" panose="020B0604020202020204" pitchFamily="34" charset="0"/>
                <a:ea typeface="ＭＳ Ｐゴシック" panose="020B0600070205080204" pitchFamily="34" charset="-128"/>
              </a:defRPr>
            </a:lvl6pPr>
            <a:lvl7pPr marL="2971800" indent="-228600" defTabSz="868363" eaLnBrk="0" fontAlgn="base" hangingPunct="0">
              <a:spcBef>
                <a:spcPct val="0"/>
              </a:spcBef>
              <a:spcAft>
                <a:spcPct val="0"/>
              </a:spcAft>
              <a:defRPr sz="2400">
                <a:solidFill>
                  <a:srgbClr val="00528B"/>
                </a:solidFill>
                <a:latin typeface="Arial" panose="020B0604020202020204" pitchFamily="34" charset="0"/>
                <a:ea typeface="ＭＳ Ｐゴシック" panose="020B0600070205080204" pitchFamily="34" charset="-128"/>
              </a:defRPr>
            </a:lvl7pPr>
            <a:lvl8pPr marL="3429000" indent="-228600" defTabSz="868363" eaLnBrk="0" fontAlgn="base" hangingPunct="0">
              <a:spcBef>
                <a:spcPct val="0"/>
              </a:spcBef>
              <a:spcAft>
                <a:spcPct val="0"/>
              </a:spcAft>
              <a:defRPr sz="2400">
                <a:solidFill>
                  <a:srgbClr val="00528B"/>
                </a:solidFill>
                <a:latin typeface="Arial" panose="020B0604020202020204" pitchFamily="34" charset="0"/>
                <a:ea typeface="ＭＳ Ｐゴシック" panose="020B0600070205080204" pitchFamily="34" charset="-128"/>
              </a:defRPr>
            </a:lvl8pPr>
            <a:lvl9pPr marL="3886200" indent="-228600" defTabSz="868363" eaLnBrk="0" fontAlgn="base" hangingPunct="0">
              <a:spcBef>
                <a:spcPct val="0"/>
              </a:spcBef>
              <a:spcAft>
                <a:spcPct val="0"/>
              </a:spcAft>
              <a:defRPr sz="2400">
                <a:solidFill>
                  <a:srgbClr val="00528B"/>
                </a:solidFill>
                <a:latin typeface="Arial" panose="020B0604020202020204" pitchFamily="34" charset="0"/>
                <a:ea typeface="ＭＳ Ｐゴシック" panose="020B0600070205080204" pitchFamily="34" charset="-128"/>
              </a:defRPr>
            </a:lvl9pPr>
          </a:lstStyle>
          <a:p>
            <a:pPr algn="ctr">
              <a:lnSpc>
                <a:spcPct val="90000"/>
              </a:lnSpc>
            </a:pPr>
            <a:r>
              <a:rPr lang="en-US" altLang="en-US" sz="1100">
                <a:solidFill>
                  <a:schemeClr val="tx1"/>
                </a:solidFill>
                <a:latin typeface="Book Antiqua" panose="02040602050305030304" pitchFamily="18" charset="0"/>
              </a:rPr>
              <a:t>Page </a:t>
            </a:r>
            <a:fld id="{0B194E6C-3806-C546-8411-68B9F852D0CC}" type="slidenum">
              <a:rPr lang="en-US" altLang="en-US" sz="1100">
                <a:solidFill>
                  <a:schemeClr val="tx1"/>
                </a:solidFill>
                <a:latin typeface="Book Antiqua" panose="02040602050305030304" pitchFamily="18" charset="0"/>
              </a:rPr>
              <a:pPr algn="ctr">
                <a:lnSpc>
                  <a:spcPct val="90000"/>
                </a:lnSpc>
              </a:pPr>
              <a:t>‹#›</a:t>
            </a:fld>
            <a:endParaRPr lang="en-US" altLang="en-US" sz="1100">
              <a:solidFill>
                <a:schemeClr val="tx1"/>
              </a:solidFill>
              <a:latin typeface="Book Antiqua" panose="02040602050305030304" pitchFamily="18" charset="0"/>
            </a:endParaRPr>
          </a:p>
        </p:txBody>
      </p:sp>
      <p:sp>
        <p:nvSpPr>
          <p:cNvPr id="9220" name="Rectangle 4">
            <a:extLst>
              <a:ext uri="{FF2B5EF4-FFF2-40B4-BE49-F238E27FC236}">
                <a16:creationId xmlns:a16="http://schemas.microsoft.com/office/drawing/2014/main" id="{D0F7699D-4625-184B-9F1A-3E3C76594D28}"/>
              </a:ext>
            </a:extLst>
          </p:cNvPr>
          <p:cNvSpPr>
            <a:spLocks noGrp="1" noRot="1" noChangeAspect="1" noChangeArrowheads="1" noTextEdit="1"/>
          </p:cNvSpPr>
          <p:nvPr>
            <p:ph type="sldImg" idx="2"/>
          </p:nvPr>
        </p:nvSpPr>
        <p:spPr bwMode="auto">
          <a:xfrm>
            <a:off x="1165225" y="896938"/>
            <a:ext cx="4768850" cy="35766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Book Antiqua" pitchFamily="-107" charset="0"/>
        <a:ea typeface="ＭＳ Ｐゴシック" pitchFamily="-107" charset="-128"/>
        <a:cs typeface="+mn-cs"/>
      </a:defRPr>
    </a:lvl1pPr>
    <a:lvl2pPr marL="457200" algn="l" rtl="0" eaLnBrk="0" fontAlgn="base" hangingPunct="0">
      <a:lnSpc>
        <a:spcPct val="90000"/>
      </a:lnSpc>
      <a:spcBef>
        <a:spcPct val="40000"/>
      </a:spcBef>
      <a:spcAft>
        <a:spcPct val="0"/>
      </a:spcAft>
      <a:defRPr sz="1200" kern="1200">
        <a:solidFill>
          <a:schemeClr val="tx1"/>
        </a:solidFill>
        <a:latin typeface="Book Antiqua" pitchFamily="-107" charset="0"/>
        <a:ea typeface="ＭＳ Ｐゴシック" pitchFamily="-107"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Book Antiqua" pitchFamily="-107" charset="0"/>
        <a:ea typeface="ＭＳ Ｐゴシック" pitchFamily="-107"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Book Antiqua" pitchFamily="-107" charset="0"/>
        <a:ea typeface="ＭＳ Ｐゴシック" pitchFamily="-107"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Book Antiqua"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D7D89BF-FA2D-C045-89F8-493F8CD2E2FA}"/>
              </a:ext>
            </a:extLst>
          </p:cNvPr>
          <p:cNvSpPr>
            <a:spLocks noGrp="1" noRot="1" noChangeAspect="1" noChangeArrowheads="1" noTextEdit="1"/>
          </p:cNvSpPr>
          <p:nvPr>
            <p:ph type="sldImg"/>
          </p:nvPr>
        </p:nvSpPr>
        <p:spPr>
          <a:xfrm>
            <a:off x="990600" y="768350"/>
            <a:ext cx="5118100" cy="3838575"/>
          </a:xfrm>
          <a:ln/>
        </p:spPr>
      </p:sp>
      <p:sp>
        <p:nvSpPr>
          <p:cNvPr id="12291" name="Rectangle 3">
            <a:extLst>
              <a:ext uri="{FF2B5EF4-FFF2-40B4-BE49-F238E27FC236}">
                <a16:creationId xmlns:a16="http://schemas.microsoft.com/office/drawing/2014/main" id="{DF3534AC-C6D9-624A-A9DA-8E93192DEEC5}"/>
              </a:ext>
            </a:extLst>
          </p:cNvPr>
          <p:cNvSpPr>
            <a:spLocks noGrp="1" noChangeArrowheads="1"/>
          </p:cNvSpPr>
          <p:nvPr>
            <p:ph type="body" idx="1"/>
          </p:nvPr>
        </p:nvSpPr>
        <p:spPr>
          <a:xfrm>
            <a:off x="709613" y="4862513"/>
            <a:ext cx="5680075" cy="46037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Book Antiqua" panose="02040602050305030304" pitchFamily="18"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5A056FD-187B-8148-A14A-9D3437B29A6C}"/>
              </a:ext>
            </a:extLst>
          </p:cNvPr>
          <p:cNvSpPr>
            <a:spLocks noGrp="1" noRot="1" noChangeAspect="1" noChangeArrowheads="1" noTextEdit="1"/>
          </p:cNvSpPr>
          <p:nvPr>
            <p:ph type="sldImg"/>
          </p:nvPr>
        </p:nvSpPr>
        <p:spPr>
          <a:xfrm>
            <a:off x="990600" y="768350"/>
            <a:ext cx="5118100" cy="3838575"/>
          </a:xfrm>
          <a:ln/>
        </p:spPr>
      </p:sp>
      <p:sp>
        <p:nvSpPr>
          <p:cNvPr id="40963" name="Rectangle 3">
            <a:extLst>
              <a:ext uri="{FF2B5EF4-FFF2-40B4-BE49-F238E27FC236}">
                <a16:creationId xmlns:a16="http://schemas.microsoft.com/office/drawing/2014/main" id="{9E8F94C3-F4DC-CF4B-87DB-6860D20D4987}"/>
              </a:ext>
            </a:extLst>
          </p:cNvPr>
          <p:cNvSpPr>
            <a:spLocks noGrp="1" noChangeArrowheads="1"/>
          </p:cNvSpPr>
          <p:nvPr>
            <p:ph type="body" idx="1"/>
          </p:nvPr>
        </p:nvSpPr>
        <p:spPr>
          <a:xfrm>
            <a:off x="947738" y="4862513"/>
            <a:ext cx="5203825" cy="46037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Book Antiqua" panose="02040602050305030304" pitchFamily="18"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D750D8F-52F2-8441-A9D6-3B752D3B5AD9}"/>
              </a:ext>
            </a:extLst>
          </p:cNvPr>
          <p:cNvSpPr>
            <a:spLocks noGrp="1" noRot="1" noChangeAspect="1" noChangeArrowheads="1" noTextEdit="1"/>
          </p:cNvSpPr>
          <p:nvPr>
            <p:ph type="sldImg"/>
          </p:nvPr>
        </p:nvSpPr>
        <p:spPr>
          <a:xfrm>
            <a:off x="990600" y="768350"/>
            <a:ext cx="5118100" cy="3838575"/>
          </a:xfrm>
          <a:ln/>
        </p:spPr>
      </p:sp>
      <p:sp>
        <p:nvSpPr>
          <p:cNvPr id="44035" name="Rectangle 3">
            <a:extLst>
              <a:ext uri="{FF2B5EF4-FFF2-40B4-BE49-F238E27FC236}">
                <a16:creationId xmlns:a16="http://schemas.microsoft.com/office/drawing/2014/main" id="{02514BAA-E119-6542-B506-6F397660C9B8}"/>
              </a:ext>
            </a:extLst>
          </p:cNvPr>
          <p:cNvSpPr>
            <a:spLocks noGrp="1" noChangeArrowheads="1"/>
          </p:cNvSpPr>
          <p:nvPr>
            <p:ph type="body" idx="1"/>
          </p:nvPr>
        </p:nvSpPr>
        <p:spPr>
          <a:xfrm>
            <a:off x="947738" y="4862513"/>
            <a:ext cx="5203825" cy="46037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Book Antiqua" panose="02040602050305030304" pitchFamily="18" charset="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07EF1B9-3DD1-2543-BFD4-77AF9044D7D2}"/>
              </a:ext>
            </a:extLst>
          </p:cNvPr>
          <p:cNvSpPr>
            <a:spLocks noGrp="1" noRot="1" noChangeAspect="1" noChangeArrowheads="1" noTextEdit="1"/>
          </p:cNvSpPr>
          <p:nvPr>
            <p:ph type="sldImg"/>
          </p:nvPr>
        </p:nvSpPr>
        <p:spPr>
          <a:xfrm>
            <a:off x="990600" y="768350"/>
            <a:ext cx="5118100" cy="3838575"/>
          </a:xfrm>
          <a:ln/>
        </p:spPr>
      </p:sp>
      <p:sp>
        <p:nvSpPr>
          <p:cNvPr id="46083" name="Rectangle 3">
            <a:extLst>
              <a:ext uri="{FF2B5EF4-FFF2-40B4-BE49-F238E27FC236}">
                <a16:creationId xmlns:a16="http://schemas.microsoft.com/office/drawing/2014/main" id="{B217DCA4-4D4D-894D-8BAE-ABA824714B99}"/>
              </a:ext>
            </a:extLst>
          </p:cNvPr>
          <p:cNvSpPr>
            <a:spLocks noGrp="1" noChangeArrowheads="1"/>
          </p:cNvSpPr>
          <p:nvPr>
            <p:ph type="body" idx="1"/>
          </p:nvPr>
        </p:nvSpPr>
        <p:spPr>
          <a:xfrm>
            <a:off x="947738" y="4862513"/>
            <a:ext cx="5203825" cy="46037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Book Antiqua" panose="02040602050305030304" pitchFamily="18" charset="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BAF555BC-C40A-964C-96DA-FA4F34D37C0B}"/>
              </a:ext>
            </a:extLst>
          </p:cNvPr>
          <p:cNvSpPr>
            <a:spLocks noGrp="1" noRot="1" noChangeAspect="1" noChangeArrowheads="1" noTextEdit="1"/>
          </p:cNvSpPr>
          <p:nvPr>
            <p:ph type="sldImg"/>
          </p:nvPr>
        </p:nvSpPr>
        <p:spPr>
          <a:xfrm>
            <a:off x="990600" y="768350"/>
            <a:ext cx="5118100" cy="3838575"/>
          </a:xfrm>
          <a:ln/>
        </p:spPr>
      </p:sp>
      <p:sp>
        <p:nvSpPr>
          <p:cNvPr id="48131" name="Rectangle 3">
            <a:extLst>
              <a:ext uri="{FF2B5EF4-FFF2-40B4-BE49-F238E27FC236}">
                <a16:creationId xmlns:a16="http://schemas.microsoft.com/office/drawing/2014/main" id="{6EF53F4D-1DE5-5846-989E-B777A96CC4CF}"/>
              </a:ext>
            </a:extLst>
          </p:cNvPr>
          <p:cNvSpPr>
            <a:spLocks noGrp="1" noChangeArrowheads="1"/>
          </p:cNvSpPr>
          <p:nvPr>
            <p:ph type="body" idx="1"/>
          </p:nvPr>
        </p:nvSpPr>
        <p:spPr>
          <a:xfrm>
            <a:off x="947738" y="4862513"/>
            <a:ext cx="5203825" cy="46037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Book Antiqua" panose="02040602050305030304" pitchFamily="18" charset="0"/>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0DAB26EF-481D-9247-9CB8-9039211BEBD8}"/>
              </a:ext>
            </a:extLst>
          </p:cNvPr>
          <p:cNvSpPr>
            <a:spLocks noGrp="1" noRot="1" noChangeAspect="1" noChangeArrowheads="1" noTextEdit="1"/>
          </p:cNvSpPr>
          <p:nvPr>
            <p:ph type="sldImg"/>
          </p:nvPr>
        </p:nvSpPr>
        <p:spPr>
          <a:xfrm>
            <a:off x="990600" y="768350"/>
            <a:ext cx="5118100" cy="3838575"/>
          </a:xfrm>
          <a:ln/>
        </p:spPr>
      </p:sp>
      <p:sp>
        <p:nvSpPr>
          <p:cNvPr id="50179" name="Rectangle 3">
            <a:extLst>
              <a:ext uri="{FF2B5EF4-FFF2-40B4-BE49-F238E27FC236}">
                <a16:creationId xmlns:a16="http://schemas.microsoft.com/office/drawing/2014/main" id="{FC3A3373-7864-EC4C-9D9A-681560C68B0B}"/>
              </a:ext>
            </a:extLst>
          </p:cNvPr>
          <p:cNvSpPr>
            <a:spLocks noGrp="1" noChangeArrowheads="1"/>
          </p:cNvSpPr>
          <p:nvPr>
            <p:ph type="body" idx="1"/>
          </p:nvPr>
        </p:nvSpPr>
        <p:spPr>
          <a:xfrm>
            <a:off x="947738" y="4862513"/>
            <a:ext cx="5203825" cy="46037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Book Antiqua" panose="02040602050305030304" pitchFamily="18" charset="0"/>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772D4392-E55A-9E4E-8D39-AE0BA3C8D4C1}"/>
              </a:ext>
            </a:extLst>
          </p:cNvPr>
          <p:cNvSpPr>
            <a:spLocks noGrp="1" noRot="1" noChangeAspect="1" noChangeArrowheads="1" noTextEdit="1"/>
          </p:cNvSpPr>
          <p:nvPr>
            <p:ph type="sldImg"/>
          </p:nvPr>
        </p:nvSpPr>
        <p:spPr>
          <a:xfrm>
            <a:off x="990600" y="768350"/>
            <a:ext cx="5118100" cy="3838575"/>
          </a:xfrm>
          <a:ln/>
        </p:spPr>
      </p:sp>
      <p:sp>
        <p:nvSpPr>
          <p:cNvPr id="52227" name="Rectangle 3">
            <a:extLst>
              <a:ext uri="{FF2B5EF4-FFF2-40B4-BE49-F238E27FC236}">
                <a16:creationId xmlns:a16="http://schemas.microsoft.com/office/drawing/2014/main" id="{C0DD6084-31F9-4E4F-BA9A-325036F916D9}"/>
              </a:ext>
            </a:extLst>
          </p:cNvPr>
          <p:cNvSpPr>
            <a:spLocks noGrp="1" noChangeArrowheads="1"/>
          </p:cNvSpPr>
          <p:nvPr>
            <p:ph type="body" idx="1"/>
          </p:nvPr>
        </p:nvSpPr>
        <p:spPr>
          <a:xfrm>
            <a:off x="947738" y="4862513"/>
            <a:ext cx="5203825" cy="46037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Book Antiqua" panose="02040602050305030304" pitchFamily="18"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C1AEB980-36E9-AC4A-A28D-D07FA5FA5F1E}"/>
              </a:ext>
            </a:extLst>
          </p:cNvPr>
          <p:cNvSpPr>
            <a:spLocks noGrp="1" noRot="1" noChangeAspect="1" noChangeArrowheads="1" noTextEdit="1"/>
          </p:cNvSpPr>
          <p:nvPr>
            <p:ph type="sldImg"/>
          </p:nvPr>
        </p:nvSpPr>
        <p:spPr>
          <a:ln/>
        </p:spPr>
      </p:sp>
      <p:sp>
        <p:nvSpPr>
          <p:cNvPr id="54275" name="Notes Placeholder 2">
            <a:extLst>
              <a:ext uri="{FF2B5EF4-FFF2-40B4-BE49-F238E27FC236}">
                <a16:creationId xmlns:a16="http://schemas.microsoft.com/office/drawing/2014/main" id="{9A6936D1-17FD-224D-8B99-3B2AD5C012D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NZ" altLang="en-US">
              <a:latin typeface="Book Antiqua" panose="02040602050305030304" pitchFamily="18"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79E0CD8-0507-4B4C-BE60-80312DD18111}"/>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D8409391-6B25-2143-AAE3-6D98692F6BB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Book Antiqua" panose="02040602050305030304" pitchFamily="18" charset="0"/>
                <a:ea typeface="ＭＳ Ｐゴシック" panose="020B0600070205080204" pitchFamily="34" charset="-128"/>
              </a:rPr>
              <a:t>The program is adding a value into a storage area named “total”.  This would be part of a program that might be totalling a student’s marks or calculating a water bill or computing a pay check.</a:t>
            </a:r>
          </a:p>
          <a:p>
            <a:pPr eaLnBrk="1" hangingPunct="1"/>
            <a:r>
              <a:rPr lang="en-AU" altLang="en-US">
                <a:latin typeface="Book Antiqua" panose="02040602050305030304" pitchFamily="18" charset="0"/>
                <a:ea typeface="ＭＳ Ｐゴシック" panose="020B0600070205080204" pitchFamily="34" charset="-128"/>
              </a:rPr>
              <a:t>The machine code is made up.  Doesn’t matter - it’s just an example of the sort of thing it might  be.  It’s actually in hexadecimal annotation.</a:t>
            </a:r>
          </a:p>
          <a:p>
            <a:pPr eaLnBrk="1" hangingPunct="1"/>
            <a:r>
              <a:rPr lang="en-AU" altLang="en-US">
                <a:latin typeface="Book Antiqua" panose="02040602050305030304" pitchFamily="18" charset="0"/>
                <a:ea typeface="ＭＳ Ｐゴシック" panose="020B0600070205080204" pitchFamily="34" charset="-128"/>
              </a:rPr>
              <a:t>The assembler is also  for no particular machine.</a:t>
            </a:r>
          </a:p>
          <a:p>
            <a:pPr eaLnBrk="1" hangingPunct="1"/>
            <a:r>
              <a:rPr lang="en-AU" altLang="en-US">
                <a:latin typeface="Book Antiqua" panose="02040602050305030304" pitchFamily="18" charset="0"/>
                <a:ea typeface="ＭＳ Ｐゴシック" panose="020B0600070205080204" pitchFamily="34" charset="-128"/>
              </a:rPr>
              <a:t>This is just to show the differences in size of program code between first, second and third generations, and the differences in the syntax of various 3</a:t>
            </a:r>
            <a:r>
              <a:rPr lang="en-AU" altLang="en-US" baseline="30000">
                <a:latin typeface="Book Antiqua" panose="02040602050305030304" pitchFamily="18" charset="0"/>
                <a:ea typeface="ＭＳ Ｐゴシック" panose="020B0600070205080204" pitchFamily="34" charset="-128"/>
              </a:rPr>
              <a:t>rd</a:t>
            </a:r>
            <a:r>
              <a:rPr lang="en-AU" altLang="en-US">
                <a:latin typeface="Book Antiqua" panose="02040602050305030304" pitchFamily="18" charset="0"/>
                <a:ea typeface="ＭＳ Ｐゴシック" panose="020B0600070205080204" pitchFamily="34" charset="-128"/>
              </a:rPr>
              <a:t> Generation Languages.  </a:t>
            </a:r>
          </a:p>
          <a:p>
            <a:pPr eaLnBrk="1" hangingPunct="1"/>
            <a:r>
              <a:rPr lang="en-AU" altLang="en-US">
                <a:latin typeface="Book Antiqua" panose="02040602050305030304" pitchFamily="18" charset="0"/>
                <a:ea typeface="ＭＳ Ｐゴシック" panose="020B0600070205080204" pitchFamily="34" charset="-128"/>
              </a:rPr>
              <a:t>Java is based on C</a:t>
            </a:r>
            <a:r>
              <a:rPr lang="en-AU" altLang="en-US" sz="900">
                <a:latin typeface="Book Antiqua" panose="02040602050305030304" pitchFamily="18" charset="0"/>
                <a:ea typeface="ＭＳ Ｐゴシック" panose="020B0600070205080204" pitchFamily="34" charset="-128"/>
              </a:rPr>
              <a:t>++</a:t>
            </a:r>
            <a:r>
              <a:rPr lang="en-AU" altLang="en-US">
                <a:latin typeface="Book Antiqua" panose="02040602050305030304" pitchFamily="18" charset="0"/>
                <a:ea typeface="ＭＳ Ｐゴシック" panose="020B0600070205080204" pitchFamily="34" charset="-128"/>
              </a:rPr>
              <a:t> which is based on C.  That's why they all use the same syntax for this statement, though they are not identical in the way they say everything, and they are not capable of doing all the same things.</a:t>
            </a:r>
          </a:p>
          <a:p>
            <a:pPr eaLnBrk="1" hangingPunct="1"/>
            <a:r>
              <a:rPr lang="en-AU" altLang="en-US">
                <a:latin typeface="Book Antiqua" panose="02040602050305030304" pitchFamily="18" charset="0"/>
                <a:ea typeface="ＭＳ Ｐゴシック" panose="020B0600070205080204" pitchFamily="34" charset="-128"/>
              </a:rPr>
              <a:t>Different programming languages have different purposes, e.g. Lisp is used for artificial intelligence (robots, etc.), COBOL is for file handling and report writing for common business problems, ForTran is for scientific calculations, Pascal is a teaching language, C and C++ are for low-level, fast programs such as games and operating systems, Java is portable across operating systems, web-deliverable, and works embedded in devices.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3C711F4-2029-7944-B0B8-829382D02DA4}"/>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FE0F6A8E-5CD7-314A-AB2D-B1AAB508D2F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Book Antiqua" panose="02040602050305030304" pitchFamily="18" charset="0"/>
                <a:ea typeface="ＭＳ Ｐゴシック" panose="020B0600070205080204" pitchFamily="34" charset="-128"/>
              </a:rPr>
              <a:t>For example, COBOL is a procedural language, used to process files and produce reports.  Lisp is a functional language, used mostly in artificial intelligence (e.g. programming robots).  Prolog uses the logic paradigm, and is used for creating expert systems such as medical diagnosis systems.  Visual Basic uses the event-driven paradigm which is good for creating GUIs.  Java is an Object-Oriented language which can also be used in an event-driven paradigm. C is a language that can be written in a procedural or a functional style.</a:t>
            </a:r>
          </a:p>
          <a:p>
            <a:pPr eaLnBrk="1" hangingPunct="1"/>
            <a:r>
              <a:rPr lang="en-US" altLang="en-US">
                <a:latin typeface="Book Antiqua" panose="02040602050305030304" pitchFamily="18" charset="0"/>
                <a:ea typeface="ＭＳ Ｐゴシック" panose="020B0600070205080204" pitchFamily="34" charset="-128"/>
              </a:rPr>
              <a:t>Java uses the OO paradigm but can also be written in an event-driven style.  Its methods are written in a procedural (or functional) style.</a:t>
            </a:r>
          </a:p>
          <a:p>
            <a:pPr eaLnBrk="1" hangingPunct="1"/>
            <a:r>
              <a:rPr lang="en-US" altLang="en-US">
                <a:latin typeface="Book Antiqua" panose="02040602050305030304" pitchFamily="18" charset="0"/>
                <a:ea typeface="ＭＳ Ｐゴシック" panose="020B0600070205080204" pitchFamily="34" charset="-128"/>
              </a:rPr>
              <a:t>The functional paradigm is based on a formal mathematical calculus (lambda calculus).  The logic paradigm is also based on a formal mathematical calculus (First Order Predicate Calculus).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5FD7B64-9154-D64A-B746-68341A731BDA}"/>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27461179-6FE4-9546-94D6-74DCC290D04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Book Antiqua" panose="02040602050305030304" pitchFamily="18" charset="0"/>
                <a:ea typeface="ＭＳ Ｐゴシック" panose="020B0600070205080204" pitchFamily="34" charset="-128"/>
              </a:rPr>
              <a:t>Give examples briefly of languages that use these paradigms and the sorts of problems they solve.  For example, COBOL is a procedural language, used to process files and produce reports.  Lisp is a functional language, used mostly in artificial intelligence (e.g. programming robots).  Prolog uses the logic paradigm, and is used for creating expert systems such as medical diagnosis systems.  Visual Basic uses the event-driven paradigm which is good for creating GUIs.  Java is an OO language and we shall see more of that later.</a:t>
            </a:r>
          </a:p>
          <a:p>
            <a:pPr eaLnBrk="1" hangingPunct="1"/>
            <a:r>
              <a:rPr lang="en-US" altLang="en-US">
                <a:latin typeface="Book Antiqua" panose="02040602050305030304" pitchFamily="18" charset="0"/>
                <a:ea typeface="ＭＳ Ｐゴシック" panose="020B0600070205080204" pitchFamily="34" charset="-128"/>
              </a:rPr>
              <a:t>C is a language that can be written in a procedural or a functional style.</a:t>
            </a:r>
          </a:p>
          <a:p>
            <a:pPr eaLnBrk="1" hangingPunct="1"/>
            <a:r>
              <a:rPr lang="en-US" altLang="en-US">
                <a:latin typeface="Book Antiqua" panose="02040602050305030304" pitchFamily="18" charset="0"/>
                <a:ea typeface="ＭＳ Ｐゴシック" panose="020B0600070205080204" pitchFamily="34" charset="-128"/>
              </a:rPr>
              <a:t>Java uses the OO paradigm but can also be written in an event-driven style.  Its methods are written in a procedural (or functional) style.</a:t>
            </a:r>
          </a:p>
          <a:p>
            <a:pPr eaLnBrk="1" hangingPunct="1"/>
            <a:r>
              <a:rPr lang="en-US" altLang="en-US">
                <a:latin typeface="Book Antiqua" panose="02040602050305030304" pitchFamily="18" charset="0"/>
                <a:ea typeface="ＭＳ Ｐゴシック" panose="020B0600070205080204" pitchFamily="34" charset="-128"/>
              </a:rPr>
              <a:t>The functional paradigm is based on a formal mathematical calculus (lambda calculus).  The logic paradigm is also based on a formal mathematical calculus (First Order Predicate Calculus).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3A28C1D-921F-4345-B5AD-49BC78B11B5E}"/>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25F3F11A-99A5-4543-A56A-0DC394D9041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Book Antiqua" panose="02040602050305030304" pitchFamily="18" charset="0"/>
                <a:ea typeface="ＭＳ Ｐゴシック" panose="020B0600070205080204" pitchFamily="34" charset="-128"/>
              </a:rPr>
              <a:t>The kinds of Java programs run by loading an HTML page into your web browser are called applets.  We will look briefly at applets later in this subject, but will concentrate on applications.  The programs at http://java.sun.com/applets/jdk/1.4/index.html are applets.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A3A9A2B-F016-434E-9002-21F8ABDCD59D}"/>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D81F142B-00FD-FA43-8481-5AF525F9189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Book Antiqua" panose="02040602050305030304" pitchFamily="18" charset="0"/>
                <a:ea typeface="ＭＳ Ｐゴシック" panose="020B0600070205080204" pitchFamily="34" charset="-128"/>
              </a:rPr>
              <a:t>I make an analogy here to a two-stage translation process in natural language, e.g. translating a document written in English into Mandarin first, and then into each of the languages and dialects spoken in China.  Then show how this analogy matches up with the next slide.</a:t>
            </a:r>
          </a:p>
          <a:p>
            <a:pPr eaLnBrk="1" hangingPunct="1"/>
            <a:endParaRPr lang="en-US" altLang="en-US">
              <a:latin typeface="Book Antiqua" panose="02040602050305030304" pitchFamily="18"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21CC734-8318-0A4C-A830-99EB13617386}"/>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45C7F9CE-FB70-DD49-AD55-CE23C84E511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Book Antiqua" panose="02040602050305030304" pitchFamily="18" charset="0"/>
                <a:ea typeface="ＭＳ Ｐゴシック" panose="020B0600070205080204" pitchFamily="34" charset="-128"/>
              </a:rPr>
              <a:t>The interpreter is called the Java virtual machine.</a:t>
            </a:r>
          </a:p>
          <a:p>
            <a:pPr eaLnBrk="1" hangingPunct="1"/>
            <a:r>
              <a:rPr lang="en-US" altLang="en-US">
                <a:latin typeface="Book Antiqua" panose="02040602050305030304" pitchFamily="18" charset="0"/>
                <a:ea typeface="ＭＳ Ｐゴシック" panose="020B0600070205080204" pitchFamily="34" charset="-128"/>
              </a:rPr>
              <a:t>I make an analogy here to a two-stage translation process in natural language, e.g. translating a document written in English into Mandarin first, and then into each of the languages and dialects spoken in China.  Then show how this analogy matches up with the next slide.</a:t>
            </a:r>
          </a:p>
          <a:p>
            <a:pPr eaLnBrk="1" hangingPunct="1"/>
            <a:endParaRPr lang="en-US" altLang="en-US">
              <a:latin typeface="Book Antiqua" panose="02040602050305030304" pitchFamily="18"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AA8E5C6-FB46-BE4B-BE95-C82D50916B41}"/>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D068FD3D-181D-594F-A391-5D0939BA781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Book Antiqua" panose="02040602050305030304" pitchFamily="18" charset="0"/>
              <a:ea typeface="ＭＳ Ｐゴシック" panose="020B0600070205080204" pitchFamily="34" charset="-128"/>
            </a:endParaRPr>
          </a:p>
          <a:p>
            <a:pPr eaLnBrk="1" hangingPunct="1"/>
            <a:r>
              <a:rPr lang="en-AU" altLang="en-US">
                <a:latin typeface="Book Antiqua" panose="02040602050305030304" pitchFamily="18" charset="0"/>
                <a:ea typeface="ＭＳ Ｐゴシック" panose="020B0600070205080204" pitchFamily="34" charset="-128"/>
              </a:rPr>
              <a:t>The compiler translates the program (if there are no syntax errors) into bytecode which is translated into machine code for different machines by different JVMs.  The class loader's job is to take the bytecode and load it into memory.</a:t>
            </a:r>
          </a:p>
          <a:p>
            <a:pPr eaLnBrk="1" hangingPunct="1"/>
            <a:r>
              <a:rPr lang="en-AU" altLang="en-US">
                <a:latin typeface="Book Antiqua" panose="02040602050305030304" pitchFamily="18" charset="0"/>
                <a:ea typeface="ＭＳ Ｐゴシック" panose="020B0600070205080204" pitchFamily="34" charset="-128"/>
              </a:rPr>
              <a:t>The verifier's job is to make sure that the bytecode is OK when downloaded from the web.  This is supposed to make it impossible that it will actually contain a virus.</a:t>
            </a:r>
          </a:p>
          <a:p>
            <a:pPr eaLnBrk="1" hangingPunct="1"/>
            <a:r>
              <a:rPr lang="en-AU" altLang="en-US">
                <a:latin typeface="Book Antiqua" panose="02040602050305030304" pitchFamily="18" charset="0"/>
                <a:ea typeface="ＭＳ Ｐゴシック" panose="020B0600070205080204" pitchFamily="34" charset="-128"/>
              </a:rPr>
              <a:t>Of course, the bytecode may not be downloaded from the Internet.  It may have been produced by compiling a program written on the local machine.  It doesn't matter.</a:t>
            </a:r>
          </a:p>
          <a:p>
            <a:pPr eaLnBrk="1" hangingPunct="1"/>
            <a:r>
              <a:rPr lang="en-AU" altLang="en-US">
                <a:latin typeface="Book Antiqua" panose="02040602050305030304" pitchFamily="18" charset="0"/>
                <a:ea typeface="ＭＳ Ｐゴシック" panose="020B0600070205080204" pitchFamily="34" charset="-128"/>
              </a:rPr>
              <a:t>There are actually two kinds of Java programs: applications and applets, and there is a difference in the way they are executed, but we will leave it at this for the moment.</a:t>
            </a:r>
          </a:p>
          <a:p>
            <a:pPr eaLnBrk="1" hangingPunct="1"/>
            <a:endParaRPr lang="en-AU" altLang="en-US">
              <a:latin typeface="Book Antiqua" panose="02040602050305030304" pitchFamily="18" charset="0"/>
              <a:ea typeface="ＭＳ Ｐゴシック" panose="020B0600070205080204" pitchFamily="34" charset="-128"/>
            </a:endParaRPr>
          </a:p>
          <a:p>
            <a:pPr eaLnBrk="1" hangingPunct="1"/>
            <a:endParaRPr lang="en-US" altLang="en-US">
              <a:latin typeface="Book Antiqua" panose="02040602050305030304" pitchFamily="18" charset="0"/>
              <a:ea typeface="ＭＳ Ｐゴシック" panose="020B0600070205080204" pitchFamily="34" charset="-128"/>
            </a:endParaRPr>
          </a:p>
          <a:p>
            <a:pPr eaLnBrk="1" hangingPunct="1"/>
            <a:endParaRPr lang="en-US" altLang="en-US">
              <a:latin typeface="Book Antiqua" panose="02040602050305030304" pitchFamily="18" charset="0"/>
              <a:ea typeface="ＭＳ Ｐゴシック" panose="020B0600070205080204" pitchFamily="34" charset="-128"/>
            </a:endParaRPr>
          </a:p>
          <a:p>
            <a:pPr eaLnBrk="1" hangingPunct="1"/>
            <a:endParaRPr lang="en-US" altLang="en-US">
              <a:latin typeface="Book Antiqua" panose="02040602050305030304" pitchFamily="18"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2758C21-C487-1D43-B4BD-B895BB87D86B}"/>
              </a:ext>
            </a:extLst>
          </p:cNvPr>
          <p:cNvSpPr>
            <a:spLocks noGrp="1" noRot="1" noChangeAspect="1" noChangeArrowheads="1" noTextEdit="1"/>
          </p:cNvSpPr>
          <p:nvPr>
            <p:ph type="sldImg"/>
          </p:nvPr>
        </p:nvSpPr>
        <p:spPr>
          <a:xfrm>
            <a:off x="990600" y="768350"/>
            <a:ext cx="5118100" cy="3838575"/>
          </a:xfrm>
          <a:ln/>
        </p:spPr>
      </p:sp>
      <p:sp>
        <p:nvSpPr>
          <p:cNvPr id="37891" name="Rectangle 3">
            <a:extLst>
              <a:ext uri="{FF2B5EF4-FFF2-40B4-BE49-F238E27FC236}">
                <a16:creationId xmlns:a16="http://schemas.microsoft.com/office/drawing/2014/main" id="{871D37B5-3EB2-4B47-AB14-03B09AFAC061}"/>
              </a:ext>
            </a:extLst>
          </p:cNvPr>
          <p:cNvSpPr>
            <a:spLocks noGrp="1" noChangeArrowheads="1"/>
          </p:cNvSpPr>
          <p:nvPr>
            <p:ph type="body" idx="1"/>
          </p:nvPr>
        </p:nvSpPr>
        <p:spPr>
          <a:xfrm>
            <a:off x="947738" y="4862513"/>
            <a:ext cx="5203825" cy="46037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Book Antiqua" panose="0204060205030503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red900.png">
            <a:extLst>
              <a:ext uri="{FF2B5EF4-FFF2-40B4-BE49-F238E27FC236}">
                <a16:creationId xmlns:a16="http://schemas.microsoft.com/office/drawing/2014/main" id="{36C571B0-A5A6-1A43-95B6-AB02CD992A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MONO-MAIN-LOGO.png">
            <a:extLst>
              <a:ext uri="{FF2B5EF4-FFF2-40B4-BE49-F238E27FC236}">
                <a16:creationId xmlns:a16="http://schemas.microsoft.com/office/drawing/2014/main" id="{2DE382AD-961A-A34C-86D4-9E600438F7D3}"/>
              </a:ext>
            </a:extLst>
          </p:cNvPr>
          <p:cNvPicPr>
            <a:picLocks noChangeAspect="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687388" y="1147763"/>
            <a:ext cx="4776787" cy="263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200" y="4800600"/>
            <a:ext cx="8229600" cy="552450"/>
          </a:xfrm>
        </p:spPr>
        <p:txBody>
          <a:bodyPr/>
          <a:lstStyle>
            <a:lvl1pPr algn="r">
              <a:defRPr>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5353050"/>
            <a:ext cx="8229600" cy="609600"/>
          </a:xfrm>
        </p:spPr>
        <p:txBody>
          <a:bodyPr>
            <a:normAutofit/>
          </a:bodyPr>
          <a:lstStyle>
            <a:lvl1pPr marL="0" indent="0" algn="r">
              <a:buNone/>
              <a:defRPr sz="2400">
                <a:solidFill>
                  <a:srgbClr val="DFD8C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DDA86BD2-EF80-AE4E-B4C4-1D85EB9281AB}"/>
              </a:ext>
            </a:extLst>
          </p:cNvPr>
          <p:cNvSpPr>
            <a:spLocks noGrp="1"/>
          </p:cNvSpPr>
          <p:nvPr>
            <p:ph type="dt" sz="half" idx="10"/>
          </p:nvPr>
        </p:nvSpPr>
        <p:spPr/>
        <p:txBody>
          <a:bodyPr/>
          <a:lstStyle>
            <a:lvl1pPr>
              <a:defRPr>
                <a:solidFill>
                  <a:srgbClr val="FFFFFF"/>
                </a:solidFill>
              </a:defRPr>
            </a:lvl1pPr>
          </a:lstStyle>
          <a:p>
            <a:pPr>
              <a:defRPr/>
            </a:pPr>
            <a:fld id="{A7801C08-5198-9743-9FD8-9D5141C8BFC3}" type="datetimeFigureOut">
              <a:rPr lang="en-US"/>
              <a:pPr>
                <a:defRPr/>
              </a:pPr>
              <a:t>2/14/24</a:t>
            </a:fld>
            <a:endParaRPr lang="en-US"/>
          </a:p>
        </p:txBody>
      </p:sp>
      <p:sp>
        <p:nvSpPr>
          <p:cNvPr id="7" name="Footer Placeholder 4">
            <a:extLst>
              <a:ext uri="{FF2B5EF4-FFF2-40B4-BE49-F238E27FC236}">
                <a16:creationId xmlns:a16="http://schemas.microsoft.com/office/drawing/2014/main" id="{8E31A0E5-5313-5C49-83D0-D5FE208D780A}"/>
              </a:ext>
            </a:extLst>
          </p:cNvPr>
          <p:cNvSpPr>
            <a:spLocks noGrp="1"/>
          </p:cNvSpPr>
          <p:nvPr>
            <p:ph type="ftr" sz="quarter" idx="11"/>
          </p:nvPr>
        </p:nvSpPr>
        <p:spPr/>
        <p:txBody>
          <a:bodyPr/>
          <a:lstStyle>
            <a:lvl1pPr>
              <a:defRPr>
                <a:solidFill>
                  <a:srgbClr val="FFFFFF"/>
                </a:solidFill>
              </a:defRPr>
            </a:lvl1pPr>
          </a:lstStyle>
          <a:p>
            <a:pPr>
              <a:defRPr/>
            </a:pPr>
            <a:endParaRPr lang="en-US"/>
          </a:p>
        </p:txBody>
      </p:sp>
      <p:sp>
        <p:nvSpPr>
          <p:cNvPr id="8" name="Slide Number Placeholder 5">
            <a:extLst>
              <a:ext uri="{FF2B5EF4-FFF2-40B4-BE49-F238E27FC236}">
                <a16:creationId xmlns:a16="http://schemas.microsoft.com/office/drawing/2014/main" id="{E80D8D55-BA1A-ED45-89C3-7211B4720AA5}"/>
              </a:ext>
            </a:extLst>
          </p:cNvPr>
          <p:cNvSpPr>
            <a:spLocks noGrp="1"/>
          </p:cNvSpPr>
          <p:nvPr>
            <p:ph type="sldNum" sz="quarter" idx="12"/>
          </p:nvPr>
        </p:nvSpPr>
        <p:spPr/>
        <p:txBody>
          <a:bodyPr/>
          <a:lstStyle>
            <a:lvl1pPr>
              <a:defRPr>
                <a:solidFill>
                  <a:srgbClr val="FFFFFF"/>
                </a:solidFill>
              </a:defRPr>
            </a:lvl1pPr>
          </a:lstStyle>
          <a:p>
            <a:fld id="{4EFAC8A7-9D0C-5149-811B-54E44C90A8CD}" type="slidenum">
              <a:rPr lang="en-US" altLang="en-US"/>
              <a:pPr/>
              <a:t>‹#›</a:t>
            </a:fld>
            <a:endParaRPr lang="en-US" altLang="en-US"/>
          </a:p>
        </p:txBody>
      </p:sp>
    </p:spTree>
    <p:extLst>
      <p:ext uri="{BB962C8B-B14F-4D97-AF65-F5344CB8AC3E}">
        <p14:creationId xmlns:p14="http://schemas.microsoft.com/office/powerpoint/2010/main" val="320975985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4AFE3AA-C241-F942-A772-F8185C9C4A49}"/>
              </a:ext>
            </a:extLst>
          </p:cNvPr>
          <p:cNvSpPr>
            <a:spLocks noGrp="1"/>
          </p:cNvSpPr>
          <p:nvPr>
            <p:ph type="dt" sz="half" idx="10"/>
          </p:nvPr>
        </p:nvSpPr>
        <p:spPr/>
        <p:txBody>
          <a:bodyPr/>
          <a:lstStyle>
            <a:lvl1pPr>
              <a:defRPr/>
            </a:lvl1pPr>
          </a:lstStyle>
          <a:p>
            <a:pPr>
              <a:defRPr/>
            </a:pPr>
            <a:fld id="{FE2DDF6A-691B-B743-9F8B-6DF5F9C28394}" type="datetimeFigureOut">
              <a:rPr lang="en-US"/>
              <a:pPr>
                <a:defRPr/>
              </a:pPr>
              <a:t>2/14/24</a:t>
            </a:fld>
            <a:endParaRPr lang="en-US"/>
          </a:p>
        </p:txBody>
      </p:sp>
      <p:sp>
        <p:nvSpPr>
          <p:cNvPr id="6" name="Footer Placeholder 4">
            <a:extLst>
              <a:ext uri="{FF2B5EF4-FFF2-40B4-BE49-F238E27FC236}">
                <a16:creationId xmlns:a16="http://schemas.microsoft.com/office/drawing/2014/main" id="{B94D69C2-94BE-DE41-9452-8218D1AE0CC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79E1144-7C1A-A947-9977-81A835F10E98}"/>
              </a:ext>
            </a:extLst>
          </p:cNvPr>
          <p:cNvSpPr>
            <a:spLocks noGrp="1"/>
          </p:cNvSpPr>
          <p:nvPr>
            <p:ph type="sldNum" sz="quarter" idx="12"/>
          </p:nvPr>
        </p:nvSpPr>
        <p:spPr/>
        <p:txBody>
          <a:bodyPr/>
          <a:lstStyle>
            <a:lvl1pPr>
              <a:defRPr/>
            </a:lvl1pPr>
          </a:lstStyle>
          <a:p>
            <a:fld id="{5F256607-83C3-5C49-8717-7B7B07F5578A}" type="slidenum">
              <a:rPr lang="en-US" altLang="en-US"/>
              <a:pPr/>
              <a:t>‹#›</a:t>
            </a:fld>
            <a:endParaRPr lang="en-US" altLang="en-US"/>
          </a:p>
        </p:txBody>
      </p:sp>
    </p:spTree>
    <p:extLst>
      <p:ext uri="{BB962C8B-B14F-4D97-AF65-F5344CB8AC3E}">
        <p14:creationId xmlns:p14="http://schemas.microsoft.com/office/powerpoint/2010/main" val="249163890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DA31CC-380F-3643-818E-97FB3285CCF0}"/>
              </a:ext>
            </a:extLst>
          </p:cNvPr>
          <p:cNvSpPr>
            <a:spLocks noGrp="1"/>
          </p:cNvSpPr>
          <p:nvPr>
            <p:ph type="dt" sz="half" idx="10"/>
          </p:nvPr>
        </p:nvSpPr>
        <p:spPr/>
        <p:txBody>
          <a:bodyPr/>
          <a:lstStyle>
            <a:lvl1pPr>
              <a:defRPr/>
            </a:lvl1pPr>
          </a:lstStyle>
          <a:p>
            <a:pPr>
              <a:defRPr/>
            </a:pPr>
            <a:fld id="{03FB0CE7-81A7-B84F-89C0-D2F02496248E}" type="datetimeFigureOut">
              <a:rPr lang="en-US"/>
              <a:pPr>
                <a:defRPr/>
              </a:pPr>
              <a:t>2/14/24</a:t>
            </a:fld>
            <a:endParaRPr lang="en-US"/>
          </a:p>
        </p:txBody>
      </p:sp>
      <p:sp>
        <p:nvSpPr>
          <p:cNvPr id="5" name="Footer Placeholder 4">
            <a:extLst>
              <a:ext uri="{FF2B5EF4-FFF2-40B4-BE49-F238E27FC236}">
                <a16:creationId xmlns:a16="http://schemas.microsoft.com/office/drawing/2014/main" id="{1579321D-FB20-7D43-92A8-61545BD4657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94E26FA-7481-B540-B184-96E3B6F4BCB6}"/>
              </a:ext>
            </a:extLst>
          </p:cNvPr>
          <p:cNvSpPr>
            <a:spLocks noGrp="1"/>
          </p:cNvSpPr>
          <p:nvPr>
            <p:ph type="sldNum" sz="quarter" idx="12"/>
          </p:nvPr>
        </p:nvSpPr>
        <p:spPr/>
        <p:txBody>
          <a:bodyPr/>
          <a:lstStyle>
            <a:lvl1pPr>
              <a:defRPr/>
            </a:lvl1pPr>
          </a:lstStyle>
          <a:p>
            <a:fld id="{4AFA02E9-269D-D541-A449-5920444D834A}" type="slidenum">
              <a:rPr lang="en-US" altLang="en-US"/>
              <a:pPr/>
              <a:t>‹#›</a:t>
            </a:fld>
            <a:endParaRPr lang="en-US" altLang="en-US"/>
          </a:p>
        </p:txBody>
      </p:sp>
    </p:spTree>
    <p:extLst>
      <p:ext uri="{BB962C8B-B14F-4D97-AF65-F5344CB8AC3E}">
        <p14:creationId xmlns:p14="http://schemas.microsoft.com/office/powerpoint/2010/main" val="236352084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DD1485-5E67-E442-9F0A-F446A5701793}"/>
              </a:ext>
            </a:extLst>
          </p:cNvPr>
          <p:cNvSpPr>
            <a:spLocks noGrp="1"/>
          </p:cNvSpPr>
          <p:nvPr>
            <p:ph type="dt" sz="half" idx="10"/>
          </p:nvPr>
        </p:nvSpPr>
        <p:spPr/>
        <p:txBody>
          <a:bodyPr/>
          <a:lstStyle>
            <a:lvl1pPr>
              <a:defRPr/>
            </a:lvl1pPr>
          </a:lstStyle>
          <a:p>
            <a:pPr>
              <a:defRPr/>
            </a:pPr>
            <a:fld id="{D605C739-F4B0-9344-8B9E-91A5361D4C19}" type="datetimeFigureOut">
              <a:rPr lang="en-US"/>
              <a:pPr>
                <a:defRPr/>
              </a:pPr>
              <a:t>2/14/24</a:t>
            </a:fld>
            <a:endParaRPr lang="en-US"/>
          </a:p>
        </p:txBody>
      </p:sp>
      <p:sp>
        <p:nvSpPr>
          <p:cNvPr id="5" name="Footer Placeholder 4">
            <a:extLst>
              <a:ext uri="{FF2B5EF4-FFF2-40B4-BE49-F238E27FC236}">
                <a16:creationId xmlns:a16="http://schemas.microsoft.com/office/drawing/2014/main" id="{89AB1941-4D13-2E4C-8C37-AF5F9FB5446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61773E6-DED1-2E48-BBE9-F39554F62F6E}"/>
              </a:ext>
            </a:extLst>
          </p:cNvPr>
          <p:cNvSpPr>
            <a:spLocks noGrp="1"/>
          </p:cNvSpPr>
          <p:nvPr>
            <p:ph type="sldNum" sz="quarter" idx="12"/>
          </p:nvPr>
        </p:nvSpPr>
        <p:spPr/>
        <p:txBody>
          <a:bodyPr/>
          <a:lstStyle>
            <a:lvl1pPr>
              <a:defRPr/>
            </a:lvl1pPr>
          </a:lstStyle>
          <a:p>
            <a:fld id="{2A4E79E7-6E9B-A54B-8E88-81B54E9DC6B0}" type="slidenum">
              <a:rPr lang="en-US" altLang="en-US"/>
              <a:pPr/>
              <a:t>‹#›</a:t>
            </a:fld>
            <a:endParaRPr lang="en-US" altLang="en-US"/>
          </a:p>
        </p:txBody>
      </p:sp>
    </p:spTree>
    <p:extLst>
      <p:ext uri="{BB962C8B-B14F-4D97-AF65-F5344CB8AC3E}">
        <p14:creationId xmlns:p14="http://schemas.microsoft.com/office/powerpoint/2010/main" val="102700355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82588" y="152400"/>
            <a:ext cx="8229600" cy="1230313"/>
          </a:xfrm>
        </p:spPr>
        <p:txBody>
          <a:bodyPr/>
          <a:lstStyle/>
          <a:p>
            <a:r>
              <a:rPr lang="en-AU"/>
              <a:t>Click to edit Master title style</a:t>
            </a:r>
          </a:p>
        </p:txBody>
      </p:sp>
      <p:sp>
        <p:nvSpPr>
          <p:cNvPr id="3" name="Text Placeholder 2"/>
          <p:cNvSpPr>
            <a:spLocks noGrp="1"/>
          </p:cNvSpPr>
          <p:nvPr>
            <p:ph type="body" sz="half" idx="1"/>
          </p:nvPr>
        </p:nvSpPr>
        <p:spPr>
          <a:xfrm>
            <a:off x="381000" y="1844675"/>
            <a:ext cx="3727450" cy="3868738"/>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4" name="ClipArt Placeholder 3"/>
          <p:cNvSpPr>
            <a:spLocks noGrp="1"/>
          </p:cNvSpPr>
          <p:nvPr>
            <p:ph type="clipArt" sz="half" idx="2"/>
          </p:nvPr>
        </p:nvSpPr>
        <p:spPr>
          <a:xfrm>
            <a:off x="4260850" y="1844675"/>
            <a:ext cx="3727450" cy="3868738"/>
          </a:xfrm>
        </p:spPr>
        <p:txBody>
          <a:bodyPr rtlCol="0">
            <a:normAutofit/>
          </a:bodyPr>
          <a:lstStyle/>
          <a:p>
            <a:pPr lvl="0"/>
            <a:endParaRPr lang="en-AU" noProof="0"/>
          </a:p>
        </p:txBody>
      </p:sp>
    </p:spTree>
    <p:extLst>
      <p:ext uri="{BB962C8B-B14F-4D97-AF65-F5344CB8AC3E}">
        <p14:creationId xmlns:p14="http://schemas.microsoft.com/office/powerpoint/2010/main" val="331769077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2588" y="152400"/>
            <a:ext cx="8229600" cy="1230313"/>
          </a:xfrm>
        </p:spPr>
        <p:txBody>
          <a:bodyPr/>
          <a:lstStyle/>
          <a:p>
            <a:r>
              <a:rPr lang="en-AU"/>
              <a:t>Click to edit Master title style</a:t>
            </a:r>
          </a:p>
        </p:txBody>
      </p:sp>
      <p:sp>
        <p:nvSpPr>
          <p:cNvPr id="3" name="Table Placeholder 2"/>
          <p:cNvSpPr>
            <a:spLocks noGrp="1"/>
          </p:cNvSpPr>
          <p:nvPr>
            <p:ph type="tbl" idx="1"/>
          </p:nvPr>
        </p:nvSpPr>
        <p:spPr>
          <a:xfrm>
            <a:off x="381000" y="1844675"/>
            <a:ext cx="7607300" cy="3868738"/>
          </a:xfrm>
        </p:spPr>
        <p:txBody>
          <a:bodyPr rtlCol="0">
            <a:normAutofit/>
          </a:bodyPr>
          <a:lstStyle/>
          <a:p>
            <a:pPr lvl="0"/>
            <a:endParaRPr lang="en-AU" noProof="0"/>
          </a:p>
        </p:txBody>
      </p:sp>
    </p:spTree>
    <p:extLst>
      <p:ext uri="{BB962C8B-B14F-4D97-AF65-F5344CB8AC3E}">
        <p14:creationId xmlns:p14="http://schemas.microsoft.com/office/powerpoint/2010/main" val="344296181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5DB1473D-5B68-D24D-A221-A1BBEAE51378}"/>
              </a:ext>
            </a:extLst>
          </p:cNvPr>
          <p:cNvSpPr>
            <a:spLocks noGrp="1"/>
          </p:cNvSpPr>
          <p:nvPr>
            <p:ph type="dt" sz="half" idx="10"/>
          </p:nvPr>
        </p:nvSpPr>
        <p:spPr/>
        <p:txBody>
          <a:bodyPr/>
          <a:lstStyle>
            <a:lvl1pPr>
              <a:defRPr/>
            </a:lvl1pPr>
          </a:lstStyle>
          <a:p>
            <a:pPr>
              <a:defRPr/>
            </a:pPr>
            <a:fld id="{8C2A994E-1CAC-2B4B-9BBE-5F52AB83548C}" type="datetimeFigureOut">
              <a:rPr lang="en-US"/>
              <a:pPr>
                <a:defRPr/>
              </a:pPr>
              <a:t>2/14/24</a:t>
            </a:fld>
            <a:endParaRPr lang="en-US"/>
          </a:p>
        </p:txBody>
      </p:sp>
      <p:sp>
        <p:nvSpPr>
          <p:cNvPr id="5" name="Footer Placeholder 4">
            <a:extLst>
              <a:ext uri="{FF2B5EF4-FFF2-40B4-BE49-F238E27FC236}">
                <a16:creationId xmlns:a16="http://schemas.microsoft.com/office/drawing/2014/main" id="{B928D2E1-8118-0D45-AC27-2E56130DDEA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A5FA84E-A8E8-A648-8744-B0719E807AE0}"/>
              </a:ext>
            </a:extLst>
          </p:cNvPr>
          <p:cNvSpPr>
            <a:spLocks noGrp="1"/>
          </p:cNvSpPr>
          <p:nvPr>
            <p:ph type="sldNum" sz="quarter" idx="12"/>
          </p:nvPr>
        </p:nvSpPr>
        <p:spPr/>
        <p:txBody>
          <a:bodyPr/>
          <a:lstStyle>
            <a:lvl1pPr>
              <a:defRPr/>
            </a:lvl1pPr>
          </a:lstStyle>
          <a:p>
            <a:fld id="{E6165CC4-D94D-5343-848E-954DEB78B0F3}" type="slidenum">
              <a:rPr lang="en-US" altLang="en-BH"/>
              <a:pPr/>
              <a:t>‹#›</a:t>
            </a:fld>
            <a:endParaRPr lang="en-US" altLang="en-BH"/>
          </a:p>
        </p:txBody>
      </p:sp>
    </p:spTree>
    <p:extLst>
      <p:ext uri="{BB962C8B-B14F-4D97-AF65-F5344CB8AC3E}">
        <p14:creationId xmlns:p14="http://schemas.microsoft.com/office/powerpoint/2010/main" val="1222715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A2870D-2167-8A48-9AF5-4D55AAFA45F7}"/>
              </a:ext>
            </a:extLst>
          </p:cNvPr>
          <p:cNvSpPr>
            <a:spLocks noGrp="1"/>
          </p:cNvSpPr>
          <p:nvPr>
            <p:ph type="dt" sz="half" idx="10"/>
          </p:nvPr>
        </p:nvSpPr>
        <p:spPr/>
        <p:txBody>
          <a:bodyPr/>
          <a:lstStyle>
            <a:lvl1pPr>
              <a:defRPr/>
            </a:lvl1pPr>
          </a:lstStyle>
          <a:p>
            <a:pPr>
              <a:defRPr/>
            </a:pPr>
            <a:fld id="{D45B2690-B29B-3D45-8A67-005C1CA45FCE}" type="datetimeFigureOut">
              <a:rPr lang="en-US"/>
              <a:pPr>
                <a:defRPr/>
              </a:pPr>
              <a:t>2/14/24</a:t>
            </a:fld>
            <a:endParaRPr lang="en-US"/>
          </a:p>
        </p:txBody>
      </p:sp>
      <p:sp>
        <p:nvSpPr>
          <p:cNvPr id="5" name="Footer Placeholder 4">
            <a:extLst>
              <a:ext uri="{FF2B5EF4-FFF2-40B4-BE49-F238E27FC236}">
                <a16:creationId xmlns:a16="http://schemas.microsoft.com/office/drawing/2014/main" id="{D5FE3F56-D914-8B4C-8288-2D9A4115ED8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0886D14-FA83-1244-842E-DDD0C410BB22}"/>
              </a:ext>
            </a:extLst>
          </p:cNvPr>
          <p:cNvSpPr>
            <a:spLocks noGrp="1"/>
          </p:cNvSpPr>
          <p:nvPr>
            <p:ph type="sldNum" sz="quarter" idx="12"/>
          </p:nvPr>
        </p:nvSpPr>
        <p:spPr/>
        <p:txBody>
          <a:bodyPr/>
          <a:lstStyle>
            <a:lvl1pPr>
              <a:defRPr/>
            </a:lvl1pPr>
          </a:lstStyle>
          <a:p>
            <a:fld id="{CB05DEFF-18D4-974B-BBBE-210AB141A84E}" type="slidenum">
              <a:rPr lang="en-US" altLang="en-BH"/>
              <a:pPr/>
              <a:t>‹#›</a:t>
            </a:fld>
            <a:endParaRPr lang="en-US" altLang="en-BH"/>
          </a:p>
        </p:txBody>
      </p:sp>
    </p:spTree>
    <p:extLst>
      <p:ext uri="{BB962C8B-B14F-4D97-AF65-F5344CB8AC3E}">
        <p14:creationId xmlns:p14="http://schemas.microsoft.com/office/powerpoint/2010/main" val="1798146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73B6FC-396E-144B-9261-432562C47FAD}"/>
              </a:ext>
            </a:extLst>
          </p:cNvPr>
          <p:cNvSpPr>
            <a:spLocks noGrp="1"/>
          </p:cNvSpPr>
          <p:nvPr>
            <p:ph type="dt" sz="half" idx="10"/>
          </p:nvPr>
        </p:nvSpPr>
        <p:spPr/>
        <p:txBody>
          <a:bodyPr/>
          <a:lstStyle>
            <a:lvl1pPr>
              <a:defRPr/>
            </a:lvl1pPr>
          </a:lstStyle>
          <a:p>
            <a:pPr>
              <a:defRPr/>
            </a:pPr>
            <a:fld id="{BA8D63F5-D41D-CD46-A298-1A38DDDCEF97}" type="datetimeFigureOut">
              <a:rPr lang="en-US"/>
              <a:pPr>
                <a:defRPr/>
              </a:pPr>
              <a:t>2/14/24</a:t>
            </a:fld>
            <a:endParaRPr lang="en-US"/>
          </a:p>
        </p:txBody>
      </p:sp>
      <p:sp>
        <p:nvSpPr>
          <p:cNvPr id="5" name="Footer Placeholder 4">
            <a:extLst>
              <a:ext uri="{FF2B5EF4-FFF2-40B4-BE49-F238E27FC236}">
                <a16:creationId xmlns:a16="http://schemas.microsoft.com/office/drawing/2014/main" id="{84B8B1B2-2419-FC43-BF6E-D265899745A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19AAB33-52C9-7443-88D2-DC2429C58C60}"/>
              </a:ext>
            </a:extLst>
          </p:cNvPr>
          <p:cNvSpPr>
            <a:spLocks noGrp="1"/>
          </p:cNvSpPr>
          <p:nvPr>
            <p:ph type="sldNum" sz="quarter" idx="12"/>
          </p:nvPr>
        </p:nvSpPr>
        <p:spPr/>
        <p:txBody>
          <a:bodyPr/>
          <a:lstStyle>
            <a:lvl1pPr>
              <a:defRPr/>
            </a:lvl1pPr>
          </a:lstStyle>
          <a:p>
            <a:fld id="{DAD26568-DF56-9E48-BEDF-810138B1ADE5}" type="slidenum">
              <a:rPr lang="en-US" altLang="en-BH"/>
              <a:pPr/>
              <a:t>‹#›</a:t>
            </a:fld>
            <a:endParaRPr lang="en-US" altLang="en-BH"/>
          </a:p>
        </p:txBody>
      </p:sp>
    </p:spTree>
    <p:extLst>
      <p:ext uri="{BB962C8B-B14F-4D97-AF65-F5344CB8AC3E}">
        <p14:creationId xmlns:p14="http://schemas.microsoft.com/office/powerpoint/2010/main" val="35056390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8502358-FD08-6843-9415-B9260DEC6DE4}"/>
              </a:ext>
            </a:extLst>
          </p:cNvPr>
          <p:cNvSpPr>
            <a:spLocks noGrp="1"/>
          </p:cNvSpPr>
          <p:nvPr>
            <p:ph type="dt" sz="half" idx="10"/>
          </p:nvPr>
        </p:nvSpPr>
        <p:spPr/>
        <p:txBody>
          <a:bodyPr/>
          <a:lstStyle>
            <a:lvl1pPr>
              <a:defRPr/>
            </a:lvl1pPr>
          </a:lstStyle>
          <a:p>
            <a:pPr>
              <a:defRPr/>
            </a:pPr>
            <a:fld id="{AC8B6C36-1CF6-FC43-B267-5F633973854E}" type="datetimeFigureOut">
              <a:rPr lang="en-US"/>
              <a:pPr>
                <a:defRPr/>
              </a:pPr>
              <a:t>2/14/24</a:t>
            </a:fld>
            <a:endParaRPr lang="en-US"/>
          </a:p>
        </p:txBody>
      </p:sp>
      <p:sp>
        <p:nvSpPr>
          <p:cNvPr id="6" name="Footer Placeholder 4">
            <a:extLst>
              <a:ext uri="{FF2B5EF4-FFF2-40B4-BE49-F238E27FC236}">
                <a16:creationId xmlns:a16="http://schemas.microsoft.com/office/drawing/2014/main" id="{50CED550-B29F-C842-BE7D-F10C0B82B82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F1631AE-753A-8844-BBC1-4BABC371525C}"/>
              </a:ext>
            </a:extLst>
          </p:cNvPr>
          <p:cNvSpPr>
            <a:spLocks noGrp="1"/>
          </p:cNvSpPr>
          <p:nvPr>
            <p:ph type="sldNum" sz="quarter" idx="12"/>
          </p:nvPr>
        </p:nvSpPr>
        <p:spPr/>
        <p:txBody>
          <a:bodyPr/>
          <a:lstStyle>
            <a:lvl1pPr>
              <a:defRPr/>
            </a:lvl1pPr>
          </a:lstStyle>
          <a:p>
            <a:fld id="{F2CE23B8-CAFA-5C46-AEE0-BDB57495D177}" type="slidenum">
              <a:rPr lang="en-US" altLang="en-BH"/>
              <a:pPr/>
              <a:t>‹#›</a:t>
            </a:fld>
            <a:endParaRPr lang="en-US" altLang="en-BH"/>
          </a:p>
        </p:txBody>
      </p:sp>
    </p:spTree>
    <p:extLst>
      <p:ext uri="{BB962C8B-B14F-4D97-AF65-F5344CB8AC3E}">
        <p14:creationId xmlns:p14="http://schemas.microsoft.com/office/powerpoint/2010/main" val="6171609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4F481CA2-03C0-924A-B929-C0727801E4A0}"/>
              </a:ext>
            </a:extLst>
          </p:cNvPr>
          <p:cNvSpPr>
            <a:spLocks noGrp="1"/>
          </p:cNvSpPr>
          <p:nvPr>
            <p:ph type="dt" sz="half" idx="10"/>
          </p:nvPr>
        </p:nvSpPr>
        <p:spPr/>
        <p:txBody>
          <a:bodyPr/>
          <a:lstStyle>
            <a:lvl1pPr>
              <a:defRPr/>
            </a:lvl1pPr>
          </a:lstStyle>
          <a:p>
            <a:pPr>
              <a:defRPr/>
            </a:pPr>
            <a:fld id="{77A22C01-2790-8F4C-BDC7-568489B4CB4B}" type="datetimeFigureOut">
              <a:rPr lang="en-US"/>
              <a:pPr>
                <a:defRPr/>
              </a:pPr>
              <a:t>2/14/24</a:t>
            </a:fld>
            <a:endParaRPr lang="en-US"/>
          </a:p>
        </p:txBody>
      </p:sp>
      <p:sp>
        <p:nvSpPr>
          <p:cNvPr id="8" name="Footer Placeholder 4">
            <a:extLst>
              <a:ext uri="{FF2B5EF4-FFF2-40B4-BE49-F238E27FC236}">
                <a16:creationId xmlns:a16="http://schemas.microsoft.com/office/drawing/2014/main" id="{8B92FAE6-4830-3741-B71B-23E3F137DF1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8D9881E-BE32-CA4E-BB54-54471196B08F}"/>
              </a:ext>
            </a:extLst>
          </p:cNvPr>
          <p:cNvSpPr>
            <a:spLocks noGrp="1"/>
          </p:cNvSpPr>
          <p:nvPr>
            <p:ph type="sldNum" sz="quarter" idx="12"/>
          </p:nvPr>
        </p:nvSpPr>
        <p:spPr/>
        <p:txBody>
          <a:bodyPr/>
          <a:lstStyle>
            <a:lvl1pPr>
              <a:defRPr/>
            </a:lvl1pPr>
          </a:lstStyle>
          <a:p>
            <a:fld id="{83B7F4C9-86A7-204A-9E87-CFCBC60EEF3D}" type="slidenum">
              <a:rPr lang="en-US" altLang="en-BH"/>
              <a:pPr/>
              <a:t>‹#›</a:t>
            </a:fld>
            <a:endParaRPr lang="en-US" altLang="en-BH"/>
          </a:p>
        </p:txBody>
      </p:sp>
    </p:spTree>
    <p:extLst>
      <p:ext uri="{BB962C8B-B14F-4D97-AF65-F5344CB8AC3E}">
        <p14:creationId xmlns:p14="http://schemas.microsoft.com/office/powerpoint/2010/main" val="3610670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red900.png">
            <a:extLst>
              <a:ext uri="{FF2B5EF4-FFF2-40B4-BE49-F238E27FC236}">
                <a16:creationId xmlns:a16="http://schemas.microsoft.com/office/drawing/2014/main" id="{48AF876C-166D-DC4B-A03C-2AB9B4DEDE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a:extLst>
              <a:ext uri="{FF2B5EF4-FFF2-40B4-BE49-F238E27FC236}">
                <a16:creationId xmlns:a16="http://schemas.microsoft.com/office/drawing/2014/main" id="{EE0D11C1-302F-344E-A8CC-6BF0EED405D2}"/>
              </a:ext>
            </a:extLst>
          </p:cNvPr>
          <p:cNvSpPr/>
          <p:nvPr/>
        </p:nvSpPr>
        <p:spPr>
          <a:xfrm>
            <a:off x="152400" y="838200"/>
            <a:ext cx="9144000" cy="6400800"/>
          </a:xfrm>
          <a:prstGeom prst="roundRect">
            <a:avLst>
              <a:gd name="adj" fmla="val 2210"/>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defRPr/>
            </a:pPr>
            <a:endParaRPr lang="en-US"/>
          </a:p>
        </p:txBody>
      </p:sp>
      <p:pic>
        <p:nvPicPr>
          <p:cNvPr id="6" name="Picture 8" descr="logo-long.png">
            <a:extLst>
              <a:ext uri="{FF2B5EF4-FFF2-40B4-BE49-F238E27FC236}">
                <a16:creationId xmlns:a16="http://schemas.microsoft.com/office/drawing/2014/main" id="{CEB88AEE-8288-B945-A057-DB7CD5FF72D4}"/>
              </a:ext>
            </a:extLst>
          </p:cNvPr>
          <p:cNvPicPr>
            <a:picLocks noChangeAspect="1"/>
          </p:cNvPicPr>
          <p:nvPr/>
        </p:nvPicPr>
        <p:blipFill>
          <a:blip r:embed="rId3">
            <a:lum bright="100000" contrast="-70000"/>
            <a:extLst>
              <a:ext uri="{28A0092B-C50C-407E-A947-70E740481C1C}">
                <a14:useLocalDpi xmlns:a14="http://schemas.microsoft.com/office/drawing/2010/main" val="0"/>
              </a:ext>
            </a:extLst>
          </a:blip>
          <a:srcRect/>
          <a:stretch>
            <a:fillRect/>
          </a:stretch>
        </p:blipFill>
        <p:spPr bwMode="auto">
          <a:xfrm>
            <a:off x="6134100" y="152400"/>
            <a:ext cx="255270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04800" y="762000"/>
            <a:ext cx="8382000" cy="1020762"/>
          </a:xfrm>
        </p:spPr>
        <p:txBody>
          <a:bodyPr/>
          <a:lstStyle>
            <a:lvl1pPr>
              <a:defRPr>
                <a:solidFill>
                  <a:srgbClr val="7A1508"/>
                </a:solidFill>
              </a:defRPr>
            </a:lvl1pPr>
          </a:lstStyle>
          <a:p>
            <a:r>
              <a:rPr lang="en-US"/>
              <a:t>Click to edit Master title style</a:t>
            </a:r>
            <a:endParaRPr lang="en-US" dirty="0"/>
          </a:p>
        </p:txBody>
      </p:sp>
      <p:sp>
        <p:nvSpPr>
          <p:cNvPr id="3" name="Content Placeholder 2"/>
          <p:cNvSpPr>
            <a:spLocks noGrp="1"/>
          </p:cNvSpPr>
          <p:nvPr>
            <p:ph idx="1"/>
          </p:nvPr>
        </p:nvSpPr>
        <p:spPr>
          <a:xfrm>
            <a:off x="304800" y="1905000"/>
            <a:ext cx="8382000" cy="4221163"/>
          </a:xfrm>
        </p:spPr>
        <p:txBody>
          <a:bodyPr/>
          <a:lstStyle>
            <a:lvl1pPr>
              <a:defRPr>
                <a:solidFill>
                  <a:srgbClr val="7A1508"/>
                </a:solidFill>
              </a:defRPr>
            </a:lvl1pPr>
            <a:lvl2pPr>
              <a:defRPr>
                <a:solidFill>
                  <a:srgbClr val="7A1508"/>
                </a:solidFill>
              </a:defRPr>
            </a:lvl2pPr>
            <a:lvl3pPr>
              <a:defRPr>
                <a:solidFill>
                  <a:srgbClr val="7A1508"/>
                </a:solidFill>
              </a:defRPr>
            </a:lvl3pPr>
            <a:lvl4pPr>
              <a:defRPr>
                <a:solidFill>
                  <a:srgbClr val="7A1508"/>
                </a:solidFill>
              </a:defRPr>
            </a:lvl4pPr>
            <a:lvl5pPr>
              <a:defRPr>
                <a:solidFill>
                  <a:srgbClr val="7A150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A2FC2296-E977-4F42-AC13-C0DE9D37C483}"/>
              </a:ext>
            </a:extLst>
          </p:cNvPr>
          <p:cNvSpPr>
            <a:spLocks noGrp="1"/>
          </p:cNvSpPr>
          <p:nvPr>
            <p:ph type="dt" sz="half" idx="10"/>
          </p:nvPr>
        </p:nvSpPr>
        <p:spPr/>
        <p:txBody>
          <a:bodyPr/>
          <a:lstStyle>
            <a:lvl1pPr>
              <a:defRPr>
                <a:solidFill>
                  <a:srgbClr val="FFFFFF"/>
                </a:solidFill>
              </a:defRPr>
            </a:lvl1pPr>
          </a:lstStyle>
          <a:p>
            <a:pPr>
              <a:defRPr/>
            </a:pPr>
            <a:fld id="{A429A1F9-7AE6-6E40-B942-2D753DEFF080}" type="datetimeFigureOut">
              <a:rPr lang="en-US"/>
              <a:pPr>
                <a:defRPr/>
              </a:pPr>
              <a:t>2/14/24</a:t>
            </a:fld>
            <a:endParaRPr lang="en-US"/>
          </a:p>
        </p:txBody>
      </p:sp>
      <p:sp>
        <p:nvSpPr>
          <p:cNvPr id="8" name="Footer Placeholder 4">
            <a:extLst>
              <a:ext uri="{FF2B5EF4-FFF2-40B4-BE49-F238E27FC236}">
                <a16:creationId xmlns:a16="http://schemas.microsoft.com/office/drawing/2014/main" id="{06C916D6-5DE0-914A-8390-AF8E07125AE7}"/>
              </a:ext>
            </a:extLst>
          </p:cNvPr>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5">
            <a:extLst>
              <a:ext uri="{FF2B5EF4-FFF2-40B4-BE49-F238E27FC236}">
                <a16:creationId xmlns:a16="http://schemas.microsoft.com/office/drawing/2014/main" id="{94845113-458F-944B-9ED4-ABFE2CEE3D55}"/>
              </a:ext>
            </a:extLst>
          </p:cNvPr>
          <p:cNvSpPr>
            <a:spLocks noGrp="1"/>
          </p:cNvSpPr>
          <p:nvPr>
            <p:ph type="sldNum" sz="quarter" idx="12"/>
          </p:nvPr>
        </p:nvSpPr>
        <p:spPr/>
        <p:txBody>
          <a:bodyPr/>
          <a:lstStyle>
            <a:lvl1pPr>
              <a:defRPr>
                <a:solidFill>
                  <a:srgbClr val="FFFFFF"/>
                </a:solidFill>
              </a:defRPr>
            </a:lvl1pPr>
          </a:lstStyle>
          <a:p>
            <a:fld id="{E5A17EF4-57E5-7B46-AA02-C01742461119}" type="slidenum">
              <a:rPr lang="en-US" altLang="en-US"/>
              <a:pPr/>
              <a:t>‹#›</a:t>
            </a:fld>
            <a:endParaRPr lang="en-US" altLang="en-US"/>
          </a:p>
        </p:txBody>
      </p:sp>
    </p:spTree>
    <p:extLst>
      <p:ext uri="{BB962C8B-B14F-4D97-AF65-F5344CB8AC3E}">
        <p14:creationId xmlns:p14="http://schemas.microsoft.com/office/powerpoint/2010/main" val="103789497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6D5B26D-4D96-C749-AC84-B82B05221FFF}"/>
              </a:ext>
            </a:extLst>
          </p:cNvPr>
          <p:cNvSpPr>
            <a:spLocks noGrp="1"/>
          </p:cNvSpPr>
          <p:nvPr>
            <p:ph type="dt" sz="half" idx="10"/>
          </p:nvPr>
        </p:nvSpPr>
        <p:spPr/>
        <p:txBody>
          <a:bodyPr/>
          <a:lstStyle>
            <a:lvl1pPr>
              <a:defRPr/>
            </a:lvl1pPr>
          </a:lstStyle>
          <a:p>
            <a:pPr>
              <a:defRPr/>
            </a:pPr>
            <a:fld id="{BD3032DD-32AC-DB4B-A8D4-9BE9A44B2DA4}" type="datetimeFigureOut">
              <a:rPr lang="en-US"/>
              <a:pPr>
                <a:defRPr/>
              </a:pPr>
              <a:t>2/14/24</a:t>
            </a:fld>
            <a:endParaRPr lang="en-US"/>
          </a:p>
        </p:txBody>
      </p:sp>
      <p:sp>
        <p:nvSpPr>
          <p:cNvPr id="4" name="Footer Placeholder 4">
            <a:extLst>
              <a:ext uri="{FF2B5EF4-FFF2-40B4-BE49-F238E27FC236}">
                <a16:creationId xmlns:a16="http://schemas.microsoft.com/office/drawing/2014/main" id="{0F6C3444-218C-8843-A4D5-0C3FB436D5D6}"/>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6E28B888-50EE-4B4E-9F72-8D7976F34BE5}"/>
              </a:ext>
            </a:extLst>
          </p:cNvPr>
          <p:cNvSpPr>
            <a:spLocks noGrp="1"/>
          </p:cNvSpPr>
          <p:nvPr>
            <p:ph type="sldNum" sz="quarter" idx="12"/>
          </p:nvPr>
        </p:nvSpPr>
        <p:spPr/>
        <p:txBody>
          <a:bodyPr/>
          <a:lstStyle>
            <a:lvl1pPr>
              <a:defRPr/>
            </a:lvl1pPr>
          </a:lstStyle>
          <a:p>
            <a:fld id="{D277C1D9-07B4-4940-A002-1F139E6E09A3}" type="slidenum">
              <a:rPr lang="en-US" altLang="en-BH"/>
              <a:pPr/>
              <a:t>‹#›</a:t>
            </a:fld>
            <a:endParaRPr lang="en-US" altLang="en-BH"/>
          </a:p>
        </p:txBody>
      </p:sp>
    </p:spTree>
    <p:extLst>
      <p:ext uri="{BB962C8B-B14F-4D97-AF65-F5344CB8AC3E}">
        <p14:creationId xmlns:p14="http://schemas.microsoft.com/office/powerpoint/2010/main" val="26937137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8E96A69-772E-694B-AC24-F5355D52C84A}"/>
              </a:ext>
            </a:extLst>
          </p:cNvPr>
          <p:cNvSpPr>
            <a:spLocks noGrp="1"/>
          </p:cNvSpPr>
          <p:nvPr>
            <p:ph type="dt" sz="half" idx="10"/>
          </p:nvPr>
        </p:nvSpPr>
        <p:spPr/>
        <p:txBody>
          <a:bodyPr/>
          <a:lstStyle>
            <a:lvl1pPr>
              <a:defRPr/>
            </a:lvl1pPr>
          </a:lstStyle>
          <a:p>
            <a:pPr>
              <a:defRPr/>
            </a:pPr>
            <a:fld id="{98F561F5-7806-C94C-91ED-768E14ABB0BB}" type="datetimeFigureOut">
              <a:rPr lang="en-US"/>
              <a:pPr>
                <a:defRPr/>
              </a:pPr>
              <a:t>2/14/24</a:t>
            </a:fld>
            <a:endParaRPr lang="en-US"/>
          </a:p>
        </p:txBody>
      </p:sp>
      <p:sp>
        <p:nvSpPr>
          <p:cNvPr id="3" name="Footer Placeholder 4">
            <a:extLst>
              <a:ext uri="{FF2B5EF4-FFF2-40B4-BE49-F238E27FC236}">
                <a16:creationId xmlns:a16="http://schemas.microsoft.com/office/drawing/2014/main" id="{2091BB29-801D-354A-B5F1-433ACA63678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F93B0F97-0178-9C40-BD4C-5E7986AE4AD6}"/>
              </a:ext>
            </a:extLst>
          </p:cNvPr>
          <p:cNvSpPr>
            <a:spLocks noGrp="1"/>
          </p:cNvSpPr>
          <p:nvPr>
            <p:ph type="sldNum" sz="quarter" idx="12"/>
          </p:nvPr>
        </p:nvSpPr>
        <p:spPr/>
        <p:txBody>
          <a:bodyPr/>
          <a:lstStyle>
            <a:lvl1pPr>
              <a:defRPr/>
            </a:lvl1pPr>
          </a:lstStyle>
          <a:p>
            <a:fld id="{A9653219-69C7-9E47-9650-0027CE5D9E15}" type="slidenum">
              <a:rPr lang="en-US" altLang="en-BH"/>
              <a:pPr/>
              <a:t>‹#›</a:t>
            </a:fld>
            <a:endParaRPr lang="en-US" altLang="en-BH"/>
          </a:p>
        </p:txBody>
      </p:sp>
    </p:spTree>
    <p:extLst>
      <p:ext uri="{BB962C8B-B14F-4D97-AF65-F5344CB8AC3E}">
        <p14:creationId xmlns:p14="http://schemas.microsoft.com/office/powerpoint/2010/main" val="34849987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0441D77-1ACD-DA46-AB40-35F385EFBB60}"/>
              </a:ext>
            </a:extLst>
          </p:cNvPr>
          <p:cNvSpPr>
            <a:spLocks noGrp="1"/>
          </p:cNvSpPr>
          <p:nvPr>
            <p:ph type="dt" sz="half" idx="10"/>
          </p:nvPr>
        </p:nvSpPr>
        <p:spPr/>
        <p:txBody>
          <a:bodyPr/>
          <a:lstStyle>
            <a:lvl1pPr>
              <a:defRPr/>
            </a:lvl1pPr>
          </a:lstStyle>
          <a:p>
            <a:pPr>
              <a:defRPr/>
            </a:pPr>
            <a:fld id="{1527D716-1E54-8B45-8BB1-EDE8AE0A406A}" type="datetimeFigureOut">
              <a:rPr lang="en-US"/>
              <a:pPr>
                <a:defRPr/>
              </a:pPr>
              <a:t>2/14/24</a:t>
            </a:fld>
            <a:endParaRPr lang="en-US"/>
          </a:p>
        </p:txBody>
      </p:sp>
      <p:sp>
        <p:nvSpPr>
          <p:cNvPr id="6" name="Footer Placeholder 4">
            <a:extLst>
              <a:ext uri="{FF2B5EF4-FFF2-40B4-BE49-F238E27FC236}">
                <a16:creationId xmlns:a16="http://schemas.microsoft.com/office/drawing/2014/main" id="{BE1F54E1-D3BF-7049-B444-0A283892DF8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4799C15-322F-1847-A079-C2F91766F980}"/>
              </a:ext>
            </a:extLst>
          </p:cNvPr>
          <p:cNvSpPr>
            <a:spLocks noGrp="1"/>
          </p:cNvSpPr>
          <p:nvPr>
            <p:ph type="sldNum" sz="quarter" idx="12"/>
          </p:nvPr>
        </p:nvSpPr>
        <p:spPr/>
        <p:txBody>
          <a:bodyPr/>
          <a:lstStyle>
            <a:lvl1pPr>
              <a:defRPr/>
            </a:lvl1pPr>
          </a:lstStyle>
          <a:p>
            <a:fld id="{B714D224-852A-FE4A-8ACB-8C75A903998C}" type="slidenum">
              <a:rPr lang="en-US" altLang="en-BH"/>
              <a:pPr/>
              <a:t>‹#›</a:t>
            </a:fld>
            <a:endParaRPr lang="en-US" altLang="en-BH"/>
          </a:p>
        </p:txBody>
      </p:sp>
    </p:spTree>
    <p:extLst>
      <p:ext uri="{BB962C8B-B14F-4D97-AF65-F5344CB8AC3E}">
        <p14:creationId xmlns:p14="http://schemas.microsoft.com/office/powerpoint/2010/main" val="28544785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D5E0B37-C87F-B844-B450-308D1AD046DF}"/>
              </a:ext>
            </a:extLst>
          </p:cNvPr>
          <p:cNvSpPr>
            <a:spLocks noGrp="1"/>
          </p:cNvSpPr>
          <p:nvPr>
            <p:ph type="dt" sz="half" idx="10"/>
          </p:nvPr>
        </p:nvSpPr>
        <p:spPr/>
        <p:txBody>
          <a:bodyPr/>
          <a:lstStyle>
            <a:lvl1pPr>
              <a:defRPr/>
            </a:lvl1pPr>
          </a:lstStyle>
          <a:p>
            <a:pPr>
              <a:defRPr/>
            </a:pPr>
            <a:fld id="{DF3F5D1D-D801-E348-99BB-5BA311A3192B}" type="datetimeFigureOut">
              <a:rPr lang="en-US"/>
              <a:pPr>
                <a:defRPr/>
              </a:pPr>
              <a:t>2/14/24</a:t>
            </a:fld>
            <a:endParaRPr lang="en-US"/>
          </a:p>
        </p:txBody>
      </p:sp>
      <p:sp>
        <p:nvSpPr>
          <p:cNvPr id="6" name="Footer Placeholder 4">
            <a:extLst>
              <a:ext uri="{FF2B5EF4-FFF2-40B4-BE49-F238E27FC236}">
                <a16:creationId xmlns:a16="http://schemas.microsoft.com/office/drawing/2014/main" id="{5967DE58-0FCF-3E4C-B464-231B6C2E74A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47A32E6-8C40-8F46-A594-285E4D96BBB4}"/>
              </a:ext>
            </a:extLst>
          </p:cNvPr>
          <p:cNvSpPr>
            <a:spLocks noGrp="1"/>
          </p:cNvSpPr>
          <p:nvPr>
            <p:ph type="sldNum" sz="quarter" idx="12"/>
          </p:nvPr>
        </p:nvSpPr>
        <p:spPr/>
        <p:txBody>
          <a:bodyPr/>
          <a:lstStyle>
            <a:lvl1pPr>
              <a:defRPr/>
            </a:lvl1pPr>
          </a:lstStyle>
          <a:p>
            <a:fld id="{0A1524B1-9764-5A46-9FE0-C9A36264A337}" type="slidenum">
              <a:rPr lang="en-US" altLang="en-BH"/>
              <a:pPr/>
              <a:t>‹#›</a:t>
            </a:fld>
            <a:endParaRPr lang="en-US" altLang="en-BH"/>
          </a:p>
        </p:txBody>
      </p:sp>
    </p:spTree>
    <p:extLst>
      <p:ext uri="{BB962C8B-B14F-4D97-AF65-F5344CB8AC3E}">
        <p14:creationId xmlns:p14="http://schemas.microsoft.com/office/powerpoint/2010/main" val="31582292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B1365-C363-5A4E-A09D-515F23E20055}"/>
              </a:ext>
            </a:extLst>
          </p:cNvPr>
          <p:cNvSpPr>
            <a:spLocks noGrp="1"/>
          </p:cNvSpPr>
          <p:nvPr>
            <p:ph type="dt" sz="half" idx="10"/>
          </p:nvPr>
        </p:nvSpPr>
        <p:spPr/>
        <p:txBody>
          <a:bodyPr/>
          <a:lstStyle>
            <a:lvl1pPr>
              <a:defRPr/>
            </a:lvl1pPr>
          </a:lstStyle>
          <a:p>
            <a:pPr>
              <a:defRPr/>
            </a:pPr>
            <a:fld id="{1800AD04-73BB-6E4C-B766-5A2EA54F0BAA}" type="datetimeFigureOut">
              <a:rPr lang="en-US"/>
              <a:pPr>
                <a:defRPr/>
              </a:pPr>
              <a:t>2/14/24</a:t>
            </a:fld>
            <a:endParaRPr lang="en-US"/>
          </a:p>
        </p:txBody>
      </p:sp>
      <p:sp>
        <p:nvSpPr>
          <p:cNvPr id="5" name="Footer Placeholder 4">
            <a:extLst>
              <a:ext uri="{FF2B5EF4-FFF2-40B4-BE49-F238E27FC236}">
                <a16:creationId xmlns:a16="http://schemas.microsoft.com/office/drawing/2014/main" id="{F83115FC-8DC7-FE45-ABF2-20C7FB344FD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E2A56C4-8348-C745-861F-52D84FF6CF7E}"/>
              </a:ext>
            </a:extLst>
          </p:cNvPr>
          <p:cNvSpPr>
            <a:spLocks noGrp="1"/>
          </p:cNvSpPr>
          <p:nvPr>
            <p:ph type="sldNum" sz="quarter" idx="12"/>
          </p:nvPr>
        </p:nvSpPr>
        <p:spPr/>
        <p:txBody>
          <a:bodyPr/>
          <a:lstStyle>
            <a:lvl1pPr>
              <a:defRPr/>
            </a:lvl1pPr>
          </a:lstStyle>
          <a:p>
            <a:fld id="{E2B52ED1-18D2-8A41-BDB5-2715D75C5742}" type="slidenum">
              <a:rPr lang="en-US" altLang="en-BH"/>
              <a:pPr/>
              <a:t>‹#›</a:t>
            </a:fld>
            <a:endParaRPr lang="en-US" altLang="en-BH"/>
          </a:p>
        </p:txBody>
      </p:sp>
    </p:spTree>
    <p:extLst>
      <p:ext uri="{BB962C8B-B14F-4D97-AF65-F5344CB8AC3E}">
        <p14:creationId xmlns:p14="http://schemas.microsoft.com/office/powerpoint/2010/main" val="33979607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493058-BF52-D24A-BBE8-A4D9FAD3C41B}"/>
              </a:ext>
            </a:extLst>
          </p:cNvPr>
          <p:cNvSpPr>
            <a:spLocks noGrp="1"/>
          </p:cNvSpPr>
          <p:nvPr>
            <p:ph type="dt" sz="half" idx="10"/>
          </p:nvPr>
        </p:nvSpPr>
        <p:spPr/>
        <p:txBody>
          <a:bodyPr/>
          <a:lstStyle>
            <a:lvl1pPr>
              <a:defRPr/>
            </a:lvl1pPr>
          </a:lstStyle>
          <a:p>
            <a:pPr>
              <a:defRPr/>
            </a:pPr>
            <a:fld id="{21057E92-BBFC-DE4B-A7F0-D42505FBD6CF}" type="datetimeFigureOut">
              <a:rPr lang="en-US"/>
              <a:pPr>
                <a:defRPr/>
              </a:pPr>
              <a:t>2/14/24</a:t>
            </a:fld>
            <a:endParaRPr lang="en-US"/>
          </a:p>
        </p:txBody>
      </p:sp>
      <p:sp>
        <p:nvSpPr>
          <p:cNvPr id="5" name="Footer Placeholder 4">
            <a:extLst>
              <a:ext uri="{FF2B5EF4-FFF2-40B4-BE49-F238E27FC236}">
                <a16:creationId xmlns:a16="http://schemas.microsoft.com/office/drawing/2014/main" id="{77483235-1A2E-D94C-8CD4-8826CE44471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9067DBA-8FDD-1349-8189-60DF489CF123}"/>
              </a:ext>
            </a:extLst>
          </p:cNvPr>
          <p:cNvSpPr>
            <a:spLocks noGrp="1"/>
          </p:cNvSpPr>
          <p:nvPr>
            <p:ph type="sldNum" sz="quarter" idx="12"/>
          </p:nvPr>
        </p:nvSpPr>
        <p:spPr/>
        <p:txBody>
          <a:bodyPr/>
          <a:lstStyle>
            <a:lvl1pPr>
              <a:defRPr/>
            </a:lvl1pPr>
          </a:lstStyle>
          <a:p>
            <a:fld id="{C76BA765-C521-F34B-A6AE-DC594D3E01D0}" type="slidenum">
              <a:rPr lang="en-US" altLang="en-BH"/>
              <a:pPr/>
              <a:t>‹#›</a:t>
            </a:fld>
            <a:endParaRPr lang="en-US" altLang="en-BH"/>
          </a:p>
        </p:txBody>
      </p:sp>
    </p:spTree>
    <p:extLst>
      <p:ext uri="{BB962C8B-B14F-4D97-AF65-F5344CB8AC3E}">
        <p14:creationId xmlns:p14="http://schemas.microsoft.com/office/powerpoint/2010/main" val="801315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6" descr="red900.png">
            <a:extLst>
              <a:ext uri="{FF2B5EF4-FFF2-40B4-BE49-F238E27FC236}">
                <a16:creationId xmlns:a16="http://schemas.microsoft.com/office/drawing/2014/main" id="{40E5E2BE-6230-8B48-889B-3461F94760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a:extLst>
              <a:ext uri="{FF2B5EF4-FFF2-40B4-BE49-F238E27FC236}">
                <a16:creationId xmlns:a16="http://schemas.microsoft.com/office/drawing/2014/main" id="{CFFCD4BD-D90A-A34F-B763-86C127B5AD1A}"/>
              </a:ext>
            </a:extLst>
          </p:cNvPr>
          <p:cNvSpPr/>
          <p:nvPr/>
        </p:nvSpPr>
        <p:spPr>
          <a:xfrm>
            <a:off x="152400" y="838200"/>
            <a:ext cx="9296400" cy="6299200"/>
          </a:xfrm>
          <a:prstGeom prst="roundRect">
            <a:avLst>
              <a:gd name="adj" fmla="val 2274"/>
            </a:avLst>
          </a:prstGeom>
          <a:solidFill>
            <a:srgbClr val="EE2D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defRPr/>
            </a:pPr>
            <a:endParaRPr lang="en-US">
              <a:solidFill>
                <a:srgbClr val="CF1C21"/>
              </a:solidFill>
            </a:endParaRPr>
          </a:p>
        </p:txBody>
      </p:sp>
      <p:pic>
        <p:nvPicPr>
          <p:cNvPr id="6" name="Picture 8" descr="logo-long.png">
            <a:extLst>
              <a:ext uri="{FF2B5EF4-FFF2-40B4-BE49-F238E27FC236}">
                <a16:creationId xmlns:a16="http://schemas.microsoft.com/office/drawing/2014/main" id="{08A71612-F398-B344-BFBC-D73E6C1A5B04}"/>
              </a:ext>
            </a:extLst>
          </p:cNvPr>
          <p:cNvPicPr>
            <a:picLocks noChangeAspect="1"/>
          </p:cNvPicPr>
          <p:nvPr/>
        </p:nvPicPr>
        <p:blipFill>
          <a:blip r:embed="rId3">
            <a:lum bright="100000" contrast="-70000"/>
            <a:extLst>
              <a:ext uri="{28A0092B-C50C-407E-A947-70E740481C1C}">
                <a14:useLocalDpi xmlns:a14="http://schemas.microsoft.com/office/drawing/2010/main" val="0"/>
              </a:ext>
            </a:extLst>
          </a:blip>
          <a:srcRect/>
          <a:stretch>
            <a:fillRect/>
          </a:stretch>
        </p:blipFill>
        <p:spPr bwMode="auto">
          <a:xfrm>
            <a:off x="6134100" y="152400"/>
            <a:ext cx="255270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04800" y="762000"/>
            <a:ext cx="8382000" cy="1020762"/>
          </a:xfrm>
        </p:spPr>
        <p:txBody>
          <a:bodyPr/>
          <a:lstStyle>
            <a:lvl1pPr>
              <a:defRPr>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04800" y="1905000"/>
            <a:ext cx="8382000" cy="4221163"/>
          </a:xfrm>
        </p:spPr>
        <p:txBody>
          <a:bodyPr/>
          <a:lstStyle>
            <a:lvl1pPr>
              <a:buClr>
                <a:srgbClr val="000000"/>
              </a:buClr>
              <a:defRPr>
                <a:solidFill>
                  <a:srgbClr val="DFD8C3"/>
                </a:solidFill>
              </a:defRPr>
            </a:lvl1pPr>
            <a:lvl2pPr>
              <a:buClr>
                <a:srgbClr val="000000"/>
              </a:buClr>
              <a:defRPr>
                <a:solidFill>
                  <a:srgbClr val="DFD8C3"/>
                </a:solidFill>
              </a:defRPr>
            </a:lvl2pPr>
            <a:lvl3pPr>
              <a:buClr>
                <a:srgbClr val="000000"/>
              </a:buClr>
              <a:defRPr>
                <a:solidFill>
                  <a:srgbClr val="DFD8C3"/>
                </a:solidFill>
              </a:defRPr>
            </a:lvl3pPr>
            <a:lvl4pPr>
              <a:buClr>
                <a:srgbClr val="000000"/>
              </a:buClr>
              <a:defRPr>
                <a:solidFill>
                  <a:srgbClr val="DFD8C3"/>
                </a:solidFill>
              </a:defRPr>
            </a:lvl4pPr>
            <a:lvl5pPr>
              <a:buClr>
                <a:srgbClr val="000000"/>
              </a:buClr>
              <a:defRPr>
                <a:solidFill>
                  <a:srgbClr val="DFD8C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B21536C5-D5D7-F24F-8FD2-3C7F4B680FF1}"/>
              </a:ext>
            </a:extLst>
          </p:cNvPr>
          <p:cNvSpPr>
            <a:spLocks noGrp="1"/>
          </p:cNvSpPr>
          <p:nvPr>
            <p:ph type="dt" sz="half" idx="10"/>
          </p:nvPr>
        </p:nvSpPr>
        <p:spPr/>
        <p:txBody>
          <a:bodyPr/>
          <a:lstStyle>
            <a:lvl1pPr>
              <a:defRPr>
                <a:solidFill>
                  <a:srgbClr val="FFFFFF"/>
                </a:solidFill>
              </a:defRPr>
            </a:lvl1pPr>
          </a:lstStyle>
          <a:p>
            <a:pPr>
              <a:defRPr/>
            </a:pPr>
            <a:fld id="{865B7EC1-DBF4-C943-84D2-8F7DA1121327}" type="datetimeFigureOut">
              <a:rPr lang="en-US"/>
              <a:pPr>
                <a:defRPr/>
              </a:pPr>
              <a:t>2/14/24</a:t>
            </a:fld>
            <a:endParaRPr lang="en-US"/>
          </a:p>
        </p:txBody>
      </p:sp>
      <p:sp>
        <p:nvSpPr>
          <p:cNvPr id="8" name="Footer Placeholder 4">
            <a:extLst>
              <a:ext uri="{FF2B5EF4-FFF2-40B4-BE49-F238E27FC236}">
                <a16:creationId xmlns:a16="http://schemas.microsoft.com/office/drawing/2014/main" id="{647028C8-9C53-3F48-A4F4-A345B43B8D07}"/>
              </a:ext>
            </a:extLst>
          </p:cNvPr>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5">
            <a:extLst>
              <a:ext uri="{FF2B5EF4-FFF2-40B4-BE49-F238E27FC236}">
                <a16:creationId xmlns:a16="http://schemas.microsoft.com/office/drawing/2014/main" id="{74C341BC-0EFD-0043-A832-474A5A74AAE5}"/>
              </a:ext>
            </a:extLst>
          </p:cNvPr>
          <p:cNvSpPr>
            <a:spLocks noGrp="1"/>
          </p:cNvSpPr>
          <p:nvPr>
            <p:ph type="sldNum" sz="quarter" idx="12"/>
          </p:nvPr>
        </p:nvSpPr>
        <p:spPr/>
        <p:txBody>
          <a:bodyPr/>
          <a:lstStyle>
            <a:lvl1pPr>
              <a:defRPr>
                <a:solidFill>
                  <a:srgbClr val="FFFFFF"/>
                </a:solidFill>
              </a:defRPr>
            </a:lvl1pPr>
          </a:lstStyle>
          <a:p>
            <a:fld id="{4CAA34B8-F1E3-6345-A344-84B82A286975}" type="slidenum">
              <a:rPr lang="en-US" altLang="en-US"/>
              <a:pPr/>
              <a:t>‹#›</a:t>
            </a:fld>
            <a:endParaRPr lang="en-US" altLang="en-US"/>
          </a:p>
        </p:txBody>
      </p:sp>
    </p:spTree>
    <p:extLst>
      <p:ext uri="{BB962C8B-B14F-4D97-AF65-F5344CB8AC3E}">
        <p14:creationId xmlns:p14="http://schemas.microsoft.com/office/powerpoint/2010/main" val="256003279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6" descr="red900.png">
            <a:extLst>
              <a:ext uri="{FF2B5EF4-FFF2-40B4-BE49-F238E27FC236}">
                <a16:creationId xmlns:a16="http://schemas.microsoft.com/office/drawing/2014/main" id="{61E0EABF-210C-C846-B312-69E16A5820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MONO-MAIN-LOGO.png">
            <a:extLst>
              <a:ext uri="{FF2B5EF4-FFF2-40B4-BE49-F238E27FC236}">
                <a16:creationId xmlns:a16="http://schemas.microsoft.com/office/drawing/2014/main" id="{6FB38913-1DC4-E643-AA87-A752BD033305}"/>
              </a:ext>
            </a:extLst>
          </p:cNvPr>
          <p:cNvPicPr>
            <a:picLocks noChangeAspect="1"/>
          </p:cNvPicPr>
          <p:nvPr/>
        </p:nvPicPr>
        <p:blipFill>
          <a:blip r:embed="rId3">
            <a:lum bright="100000" contrast="8000"/>
            <a:extLst>
              <a:ext uri="{28A0092B-C50C-407E-A947-70E740481C1C}">
                <a14:useLocalDpi xmlns:a14="http://schemas.microsoft.com/office/drawing/2010/main" val="0"/>
              </a:ext>
            </a:extLst>
          </a:blip>
          <a:srcRect/>
          <a:stretch>
            <a:fillRect/>
          </a:stretch>
        </p:blipFill>
        <p:spPr bwMode="auto">
          <a:xfrm>
            <a:off x="6016625" y="231775"/>
            <a:ext cx="2708275"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559300"/>
            <a:ext cx="8037513" cy="698500"/>
          </a:xfrm>
        </p:spPr>
        <p:txBody>
          <a:bodyPr anchor="t">
            <a:normAutofit/>
          </a:bodyPr>
          <a:lstStyle>
            <a:lvl1pPr algn="l">
              <a:defRPr sz="3600" b="1" cap="none">
                <a:solidFill>
                  <a:srgbClr val="FFFF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5257800"/>
            <a:ext cx="8037513" cy="457200"/>
          </a:xfrm>
        </p:spPr>
        <p:txBody>
          <a:bodyPr anchor="b"/>
          <a:lstStyle>
            <a:lvl1pPr marL="0" indent="0">
              <a:buNone/>
              <a:defRPr sz="2000">
                <a:solidFill>
                  <a:srgbClr val="DFD8C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1B931745-26B2-764E-98BE-1F08E71EF505}"/>
              </a:ext>
            </a:extLst>
          </p:cNvPr>
          <p:cNvSpPr>
            <a:spLocks noGrp="1"/>
          </p:cNvSpPr>
          <p:nvPr>
            <p:ph type="dt" sz="half" idx="10"/>
          </p:nvPr>
        </p:nvSpPr>
        <p:spPr/>
        <p:txBody>
          <a:bodyPr/>
          <a:lstStyle>
            <a:lvl1pPr>
              <a:defRPr>
                <a:solidFill>
                  <a:srgbClr val="FFFFFF"/>
                </a:solidFill>
              </a:defRPr>
            </a:lvl1pPr>
          </a:lstStyle>
          <a:p>
            <a:pPr>
              <a:defRPr/>
            </a:pPr>
            <a:fld id="{BF9C8E5D-02C6-9C42-88A9-5A4469F06CA6}" type="datetimeFigureOut">
              <a:rPr lang="en-US"/>
              <a:pPr>
                <a:defRPr/>
              </a:pPr>
              <a:t>2/14/24</a:t>
            </a:fld>
            <a:endParaRPr lang="en-US"/>
          </a:p>
        </p:txBody>
      </p:sp>
      <p:sp>
        <p:nvSpPr>
          <p:cNvPr id="7" name="Footer Placeholder 4">
            <a:extLst>
              <a:ext uri="{FF2B5EF4-FFF2-40B4-BE49-F238E27FC236}">
                <a16:creationId xmlns:a16="http://schemas.microsoft.com/office/drawing/2014/main" id="{A9993D7D-24A5-1C40-8457-FF2C59E5F646}"/>
              </a:ext>
            </a:extLst>
          </p:cNvPr>
          <p:cNvSpPr>
            <a:spLocks noGrp="1"/>
          </p:cNvSpPr>
          <p:nvPr>
            <p:ph type="ftr" sz="quarter" idx="11"/>
          </p:nvPr>
        </p:nvSpPr>
        <p:spPr/>
        <p:txBody>
          <a:bodyPr/>
          <a:lstStyle>
            <a:lvl1pPr>
              <a:defRPr>
                <a:solidFill>
                  <a:srgbClr val="FFFFFF"/>
                </a:solidFill>
              </a:defRPr>
            </a:lvl1pPr>
          </a:lstStyle>
          <a:p>
            <a:pPr>
              <a:defRPr/>
            </a:pPr>
            <a:endParaRPr lang="en-US"/>
          </a:p>
        </p:txBody>
      </p:sp>
      <p:sp>
        <p:nvSpPr>
          <p:cNvPr id="8" name="Slide Number Placeholder 5">
            <a:extLst>
              <a:ext uri="{FF2B5EF4-FFF2-40B4-BE49-F238E27FC236}">
                <a16:creationId xmlns:a16="http://schemas.microsoft.com/office/drawing/2014/main" id="{6B37CBC7-7297-9F49-84F7-07FAD633E250}"/>
              </a:ext>
            </a:extLst>
          </p:cNvPr>
          <p:cNvSpPr>
            <a:spLocks noGrp="1"/>
          </p:cNvSpPr>
          <p:nvPr>
            <p:ph type="sldNum" sz="quarter" idx="12"/>
          </p:nvPr>
        </p:nvSpPr>
        <p:spPr/>
        <p:txBody>
          <a:bodyPr/>
          <a:lstStyle>
            <a:lvl1pPr>
              <a:defRPr>
                <a:solidFill>
                  <a:srgbClr val="FFFFFF"/>
                </a:solidFill>
              </a:defRPr>
            </a:lvl1pPr>
          </a:lstStyle>
          <a:p>
            <a:fld id="{2FAFBECB-64DF-7842-83D0-92F05649FBFB}" type="slidenum">
              <a:rPr lang="en-US" altLang="en-US"/>
              <a:pPr/>
              <a:t>‹#›</a:t>
            </a:fld>
            <a:endParaRPr lang="en-US" altLang="en-US"/>
          </a:p>
        </p:txBody>
      </p:sp>
    </p:spTree>
    <p:extLst>
      <p:ext uri="{BB962C8B-B14F-4D97-AF65-F5344CB8AC3E}">
        <p14:creationId xmlns:p14="http://schemas.microsoft.com/office/powerpoint/2010/main" val="318161615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301B11AD-32B4-B442-AB1D-B148069C0A87}"/>
              </a:ext>
            </a:extLst>
          </p:cNvPr>
          <p:cNvSpPr>
            <a:spLocks noGrp="1"/>
          </p:cNvSpPr>
          <p:nvPr>
            <p:ph type="dt" sz="half" idx="10"/>
          </p:nvPr>
        </p:nvSpPr>
        <p:spPr/>
        <p:txBody>
          <a:bodyPr/>
          <a:lstStyle>
            <a:lvl1pPr>
              <a:defRPr/>
            </a:lvl1pPr>
          </a:lstStyle>
          <a:p>
            <a:pPr>
              <a:defRPr/>
            </a:pPr>
            <a:fld id="{A8250FDF-D26C-584F-8C14-A41851F1F6E3}" type="datetimeFigureOut">
              <a:rPr lang="en-US"/>
              <a:pPr>
                <a:defRPr/>
              </a:pPr>
              <a:t>2/14/24</a:t>
            </a:fld>
            <a:endParaRPr lang="en-US"/>
          </a:p>
        </p:txBody>
      </p:sp>
      <p:sp>
        <p:nvSpPr>
          <p:cNvPr id="6" name="Footer Placeholder 4">
            <a:extLst>
              <a:ext uri="{FF2B5EF4-FFF2-40B4-BE49-F238E27FC236}">
                <a16:creationId xmlns:a16="http://schemas.microsoft.com/office/drawing/2014/main" id="{B85DEC30-DBA1-7B42-8BE1-7A64FD02004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A3264C8-4913-DE4E-9D2B-E2F83D7EB420}"/>
              </a:ext>
            </a:extLst>
          </p:cNvPr>
          <p:cNvSpPr>
            <a:spLocks noGrp="1"/>
          </p:cNvSpPr>
          <p:nvPr>
            <p:ph type="sldNum" sz="quarter" idx="12"/>
          </p:nvPr>
        </p:nvSpPr>
        <p:spPr/>
        <p:txBody>
          <a:bodyPr/>
          <a:lstStyle>
            <a:lvl1pPr>
              <a:defRPr/>
            </a:lvl1pPr>
          </a:lstStyle>
          <a:p>
            <a:fld id="{111ADC06-BC33-154A-AB7D-6E83B03883CA}" type="slidenum">
              <a:rPr lang="en-US" altLang="en-US"/>
              <a:pPr/>
              <a:t>‹#›</a:t>
            </a:fld>
            <a:endParaRPr lang="en-US" altLang="en-US"/>
          </a:p>
        </p:txBody>
      </p:sp>
    </p:spTree>
    <p:extLst>
      <p:ext uri="{BB962C8B-B14F-4D97-AF65-F5344CB8AC3E}">
        <p14:creationId xmlns:p14="http://schemas.microsoft.com/office/powerpoint/2010/main" val="16640584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5DF44A3-14D3-7C49-A75A-168F5C906511}"/>
              </a:ext>
            </a:extLst>
          </p:cNvPr>
          <p:cNvSpPr>
            <a:spLocks noGrp="1"/>
          </p:cNvSpPr>
          <p:nvPr>
            <p:ph type="dt" sz="half" idx="10"/>
          </p:nvPr>
        </p:nvSpPr>
        <p:spPr/>
        <p:txBody>
          <a:bodyPr/>
          <a:lstStyle>
            <a:lvl1pPr>
              <a:defRPr/>
            </a:lvl1pPr>
          </a:lstStyle>
          <a:p>
            <a:pPr>
              <a:defRPr/>
            </a:pPr>
            <a:fld id="{D5A842AB-351D-E843-9A96-97C79FA509A7}" type="datetimeFigureOut">
              <a:rPr lang="en-US"/>
              <a:pPr>
                <a:defRPr/>
              </a:pPr>
              <a:t>2/14/24</a:t>
            </a:fld>
            <a:endParaRPr lang="en-US"/>
          </a:p>
        </p:txBody>
      </p:sp>
      <p:sp>
        <p:nvSpPr>
          <p:cNvPr id="8" name="Footer Placeholder 4">
            <a:extLst>
              <a:ext uri="{FF2B5EF4-FFF2-40B4-BE49-F238E27FC236}">
                <a16:creationId xmlns:a16="http://schemas.microsoft.com/office/drawing/2014/main" id="{4963CD2D-331B-3B4A-8A65-6A697F742F6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050EF3FD-B5ED-B04E-BCCA-B1773BA11C31}"/>
              </a:ext>
            </a:extLst>
          </p:cNvPr>
          <p:cNvSpPr>
            <a:spLocks noGrp="1"/>
          </p:cNvSpPr>
          <p:nvPr>
            <p:ph type="sldNum" sz="quarter" idx="12"/>
          </p:nvPr>
        </p:nvSpPr>
        <p:spPr/>
        <p:txBody>
          <a:bodyPr/>
          <a:lstStyle>
            <a:lvl1pPr>
              <a:defRPr/>
            </a:lvl1pPr>
          </a:lstStyle>
          <a:p>
            <a:fld id="{05F4C576-F97F-C749-B37E-215943D0CD4D}" type="slidenum">
              <a:rPr lang="en-US" altLang="en-US"/>
              <a:pPr/>
              <a:t>‹#›</a:t>
            </a:fld>
            <a:endParaRPr lang="en-US" altLang="en-US"/>
          </a:p>
        </p:txBody>
      </p:sp>
    </p:spTree>
    <p:extLst>
      <p:ext uri="{BB962C8B-B14F-4D97-AF65-F5344CB8AC3E}">
        <p14:creationId xmlns:p14="http://schemas.microsoft.com/office/powerpoint/2010/main" val="144305432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BD91CF50-84F3-FD47-87F6-7C2E7ED7C94D}"/>
              </a:ext>
            </a:extLst>
          </p:cNvPr>
          <p:cNvSpPr>
            <a:spLocks noGrp="1"/>
          </p:cNvSpPr>
          <p:nvPr>
            <p:ph type="dt" sz="half" idx="10"/>
          </p:nvPr>
        </p:nvSpPr>
        <p:spPr/>
        <p:txBody>
          <a:bodyPr/>
          <a:lstStyle>
            <a:lvl1pPr>
              <a:defRPr/>
            </a:lvl1pPr>
          </a:lstStyle>
          <a:p>
            <a:pPr>
              <a:defRPr/>
            </a:pPr>
            <a:fld id="{699A9C24-E2B5-124F-B2B2-9B0853EF8346}" type="datetimeFigureOut">
              <a:rPr lang="en-US"/>
              <a:pPr>
                <a:defRPr/>
              </a:pPr>
              <a:t>2/14/24</a:t>
            </a:fld>
            <a:endParaRPr lang="en-US"/>
          </a:p>
        </p:txBody>
      </p:sp>
      <p:sp>
        <p:nvSpPr>
          <p:cNvPr id="4" name="Footer Placeholder 4">
            <a:extLst>
              <a:ext uri="{FF2B5EF4-FFF2-40B4-BE49-F238E27FC236}">
                <a16:creationId xmlns:a16="http://schemas.microsoft.com/office/drawing/2014/main" id="{D32A06B2-C287-C146-96F2-FB10452E9975}"/>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9007C27-7BF8-B741-926F-329F7F984A75}"/>
              </a:ext>
            </a:extLst>
          </p:cNvPr>
          <p:cNvSpPr>
            <a:spLocks noGrp="1"/>
          </p:cNvSpPr>
          <p:nvPr>
            <p:ph type="sldNum" sz="quarter" idx="12"/>
          </p:nvPr>
        </p:nvSpPr>
        <p:spPr/>
        <p:txBody>
          <a:bodyPr/>
          <a:lstStyle>
            <a:lvl1pPr>
              <a:defRPr/>
            </a:lvl1pPr>
          </a:lstStyle>
          <a:p>
            <a:fld id="{835FD458-9CC9-914B-97A2-E3AC15AC2B9B}" type="slidenum">
              <a:rPr lang="en-US" altLang="en-US"/>
              <a:pPr/>
              <a:t>‹#›</a:t>
            </a:fld>
            <a:endParaRPr lang="en-US" altLang="en-US"/>
          </a:p>
        </p:txBody>
      </p:sp>
    </p:spTree>
    <p:extLst>
      <p:ext uri="{BB962C8B-B14F-4D97-AF65-F5344CB8AC3E}">
        <p14:creationId xmlns:p14="http://schemas.microsoft.com/office/powerpoint/2010/main" val="62985081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EE2FFA5-6F52-E048-A010-A21E1579B61C}"/>
              </a:ext>
            </a:extLst>
          </p:cNvPr>
          <p:cNvSpPr>
            <a:spLocks noGrp="1"/>
          </p:cNvSpPr>
          <p:nvPr>
            <p:ph type="dt" sz="half" idx="10"/>
          </p:nvPr>
        </p:nvSpPr>
        <p:spPr/>
        <p:txBody>
          <a:bodyPr/>
          <a:lstStyle>
            <a:lvl1pPr>
              <a:defRPr/>
            </a:lvl1pPr>
          </a:lstStyle>
          <a:p>
            <a:pPr>
              <a:defRPr/>
            </a:pPr>
            <a:fld id="{CC846FCE-B175-274D-8FDB-7152886A2214}" type="datetimeFigureOut">
              <a:rPr lang="en-US"/>
              <a:pPr>
                <a:defRPr/>
              </a:pPr>
              <a:t>2/14/24</a:t>
            </a:fld>
            <a:endParaRPr lang="en-US"/>
          </a:p>
        </p:txBody>
      </p:sp>
      <p:sp>
        <p:nvSpPr>
          <p:cNvPr id="3" name="Footer Placeholder 4">
            <a:extLst>
              <a:ext uri="{FF2B5EF4-FFF2-40B4-BE49-F238E27FC236}">
                <a16:creationId xmlns:a16="http://schemas.microsoft.com/office/drawing/2014/main" id="{94D313BC-7D12-6A43-AED9-10012EE070B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46DE5B18-E5A1-564E-A0BB-DC449E84018D}"/>
              </a:ext>
            </a:extLst>
          </p:cNvPr>
          <p:cNvSpPr>
            <a:spLocks noGrp="1"/>
          </p:cNvSpPr>
          <p:nvPr>
            <p:ph type="sldNum" sz="quarter" idx="12"/>
          </p:nvPr>
        </p:nvSpPr>
        <p:spPr/>
        <p:txBody>
          <a:bodyPr/>
          <a:lstStyle>
            <a:lvl1pPr>
              <a:defRPr/>
            </a:lvl1pPr>
          </a:lstStyle>
          <a:p>
            <a:fld id="{11F402F6-DEA0-8B40-AB3B-2E59B2F9D409}" type="slidenum">
              <a:rPr lang="en-US" altLang="en-US"/>
              <a:pPr/>
              <a:t>‹#›</a:t>
            </a:fld>
            <a:endParaRPr lang="en-US" altLang="en-US"/>
          </a:p>
        </p:txBody>
      </p:sp>
    </p:spTree>
    <p:extLst>
      <p:ext uri="{BB962C8B-B14F-4D97-AF65-F5344CB8AC3E}">
        <p14:creationId xmlns:p14="http://schemas.microsoft.com/office/powerpoint/2010/main" val="493853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EF70D0F-9662-824A-AB74-5376D05266E4}"/>
              </a:ext>
            </a:extLst>
          </p:cNvPr>
          <p:cNvSpPr>
            <a:spLocks noGrp="1"/>
          </p:cNvSpPr>
          <p:nvPr>
            <p:ph type="dt" sz="half" idx="10"/>
          </p:nvPr>
        </p:nvSpPr>
        <p:spPr/>
        <p:txBody>
          <a:bodyPr/>
          <a:lstStyle>
            <a:lvl1pPr>
              <a:defRPr/>
            </a:lvl1pPr>
          </a:lstStyle>
          <a:p>
            <a:pPr>
              <a:defRPr/>
            </a:pPr>
            <a:fld id="{651B804A-1B30-5B44-928E-17E0B1F127BD}" type="datetimeFigureOut">
              <a:rPr lang="en-US"/>
              <a:pPr>
                <a:defRPr/>
              </a:pPr>
              <a:t>2/14/24</a:t>
            </a:fld>
            <a:endParaRPr lang="en-US"/>
          </a:p>
        </p:txBody>
      </p:sp>
      <p:sp>
        <p:nvSpPr>
          <p:cNvPr id="6" name="Footer Placeholder 4">
            <a:extLst>
              <a:ext uri="{FF2B5EF4-FFF2-40B4-BE49-F238E27FC236}">
                <a16:creationId xmlns:a16="http://schemas.microsoft.com/office/drawing/2014/main" id="{E9E59ADE-D82A-C44C-848D-0FD8D6ED2AF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890C048-28F2-694D-A0A4-4A127B3024AB}"/>
              </a:ext>
            </a:extLst>
          </p:cNvPr>
          <p:cNvSpPr>
            <a:spLocks noGrp="1"/>
          </p:cNvSpPr>
          <p:nvPr>
            <p:ph type="sldNum" sz="quarter" idx="12"/>
          </p:nvPr>
        </p:nvSpPr>
        <p:spPr/>
        <p:txBody>
          <a:bodyPr/>
          <a:lstStyle>
            <a:lvl1pPr>
              <a:defRPr/>
            </a:lvl1pPr>
          </a:lstStyle>
          <a:p>
            <a:fld id="{F1BB1F6F-D4B5-2441-8C0D-E1ADCD675EF9}" type="slidenum">
              <a:rPr lang="en-US" altLang="en-US"/>
              <a:pPr/>
              <a:t>‹#›</a:t>
            </a:fld>
            <a:endParaRPr lang="en-US" altLang="en-US"/>
          </a:p>
        </p:txBody>
      </p:sp>
    </p:spTree>
    <p:extLst>
      <p:ext uri="{BB962C8B-B14F-4D97-AF65-F5344CB8AC3E}">
        <p14:creationId xmlns:p14="http://schemas.microsoft.com/office/powerpoint/2010/main" val="174039253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EE4CCF4-C7CC-A34A-84DE-D57B910E12C4}"/>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3393B03-6F89-FC44-8A5C-6E8494D86EF1}"/>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4E644267-2741-43C0-8BD5-4D62CA1C89F0}"/>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spcBef>
                <a:spcPct val="50000"/>
              </a:spcBef>
              <a:defRPr sz="1200">
                <a:solidFill>
                  <a:schemeClr val="tx1">
                    <a:tint val="75000"/>
                  </a:schemeClr>
                </a:solidFill>
                <a:latin typeface="Arial" charset="0"/>
                <a:ea typeface="ＭＳ Ｐゴシック" pitchFamily="-107" charset="-128"/>
              </a:defRPr>
            </a:lvl1pPr>
          </a:lstStyle>
          <a:p>
            <a:pPr>
              <a:defRPr/>
            </a:pPr>
            <a:fld id="{EDC0B002-DD87-C144-A1FA-152CE19C67C2}" type="datetimeFigureOut">
              <a:rPr lang="en-US"/>
              <a:pPr>
                <a:defRPr/>
              </a:pPr>
              <a:t>2/14/24</a:t>
            </a:fld>
            <a:endParaRPr lang="en-US"/>
          </a:p>
        </p:txBody>
      </p:sp>
      <p:sp>
        <p:nvSpPr>
          <p:cNvPr id="5" name="Footer Placeholder 4">
            <a:extLst>
              <a:ext uri="{FF2B5EF4-FFF2-40B4-BE49-F238E27FC236}">
                <a16:creationId xmlns:a16="http://schemas.microsoft.com/office/drawing/2014/main" id="{BA750556-250C-44A8-AD39-FCB06F22192F}"/>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spcBef>
                <a:spcPct val="50000"/>
              </a:spcBef>
              <a:defRPr sz="1200">
                <a:solidFill>
                  <a:schemeClr val="tx1">
                    <a:tint val="75000"/>
                  </a:schemeClr>
                </a:solidFill>
                <a:latin typeface="Arial" charset="0"/>
                <a:ea typeface="ＭＳ Ｐゴシック" pitchFamily="-107" charset="-128"/>
              </a:defRPr>
            </a:lvl1pPr>
          </a:lstStyle>
          <a:p>
            <a:pPr>
              <a:defRPr/>
            </a:pPr>
            <a:endParaRPr lang="en-US"/>
          </a:p>
        </p:txBody>
      </p:sp>
      <p:sp>
        <p:nvSpPr>
          <p:cNvPr id="6" name="Slide Number Placeholder 5">
            <a:extLst>
              <a:ext uri="{FF2B5EF4-FFF2-40B4-BE49-F238E27FC236}">
                <a16:creationId xmlns:a16="http://schemas.microsoft.com/office/drawing/2014/main" id="{880CF1EE-08B2-4758-B2EA-4377BE26F275}"/>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spcBef>
                <a:spcPct val="50000"/>
              </a:spcBef>
              <a:defRPr sz="1200">
                <a:solidFill>
                  <a:srgbClr val="898989"/>
                </a:solidFill>
              </a:defRPr>
            </a:lvl1pPr>
          </a:lstStyle>
          <a:p>
            <a:fld id="{C9B12832-C281-9A44-9E5A-D507C7D88BB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624" r:id="rId1"/>
    <p:sldLayoutId id="2147484625" r:id="rId2"/>
    <p:sldLayoutId id="2147484626" r:id="rId3"/>
    <p:sldLayoutId id="2147484627" r:id="rId4"/>
    <p:sldLayoutId id="2147484605" r:id="rId5"/>
    <p:sldLayoutId id="2147484606" r:id="rId6"/>
    <p:sldLayoutId id="2147484607" r:id="rId7"/>
    <p:sldLayoutId id="2147484608" r:id="rId8"/>
    <p:sldLayoutId id="2147484609" r:id="rId9"/>
    <p:sldLayoutId id="2147484610" r:id="rId10"/>
    <p:sldLayoutId id="2147484611" r:id="rId11"/>
    <p:sldLayoutId id="2147484612" r:id="rId12"/>
    <p:sldLayoutId id="2147484628" r:id="rId13"/>
    <p:sldLayoutId id="2147484629" r:id="rId14"/>
  </p:sldLayoutIdLst>
  <p:transition/>
  <p:txStyles>
    <p:titleStyle>
      <a:lvl1pPr algn="l" defTabSz="457200" rtl="0" eaLnBrk="0" fontAlgn="base" hangingPunct="0">
        <a:spcBef>
          <a:spcPct val="0"/>
        </a:spcBef>
        <a:spcAft>
          <a:spcPct val="0"/>
        </a:spcAft>
        <a:defRPr sz="3600" b="1" kern="1200">
          <a:solidFill>
            <a:srgbClr val="7A1508"/>
          </a:solidFill>
          <a:latin typeface="+mj-lt"/>
          <a:ea typeface="Helvetica Neue"/>
          <a:cs typeface="Helvetica Neue"/>
        </a:defRPr>
      </a:lvl1pPr>
      <a:lvl2pPr algn="l" defTabSz="457200" rtl="0" eaLnBrk="0" fontAlgn="base" hangingPunct="0">
        <a:spcBef>
          <a:spcPct val="0"/>
        </a:spcBef>
        <a:spcAft>
          <a:spcPct val="0"/>
        </a:spcAft>
        <a:defRPr sz="3600" b="1">
          <a:solidFill>
            <a:srgbClr val="7A1508"/>
          </a:solidFill>
          <a:latin typeface="Calibri" pitchFamily="34" charset="0"/>
          <a:ea typeface="Helvetica Neue"/>
          <a:cs typeface="Helvetica Neue"/>
        </a:defRPr>
      </a:lvl2pPr>
      <a:lvl3pPr algn="l" defTabSz="457200" rtl="0" eaLnBrk="0" fontAlgn="base" hangingPunct="0">
        <a:spcBef>
          <a:spcPct val="0"/>
        </a:spcBef>
        <a:spcAft>
          <a:spcPct val="0"/>
        </a:spcAft>
        <a:defRPr sz="3600" b="1">
          <a:solidFill>
            <a:srgbClr val="7A1508"/>
          </a:solidFill>
          <a:latin typeface="Calibri" pitchFamily="34" charset="0"/>
          <a:ea typeface="Helvetica Neue"/>
          <a:cs typeface="Helvetica Neue"/>
        </a:defRPr>
      </a:lvl3pPr>
      <a:lvl4pPr algn="l" defTabSz="457200" rtl="0" eaLnBrk="0" fontAlgn="base" hangingPunct="0">
        <a:spcBef>
          <a:spcPct val="0"/>
        </a:spcBef>
        <a:spcAft>
          <a:spcPct val="0"/>
        </a:spcAft>
        <a:defRPr sz="3600" b="1">
          <a:solidFill>
            <a:srgbClr val="7A1508"/>
          </a:solidFill>
          <a:latin typeface="Calibri" pitchFamily="34" charset="0"/>
          <a:ea typeface="Helvetica Neue"/>
          <a:cs typeface="Helvetica Neue"/>
        </a:defRPr>
      </a:lvl4pPr>
      <a:lvl5pPr algn="l" defTabSz="457200" rtl="0" eaLnBrk="0" fontAlgn="base" hangingPunct="0">
        <a:spcBef>
          <a:spcPct val="0"/>
        </a:spcBef>
        <a:spcAft>
          <a:spcPct val="0"/>
        </a:spcAft>
        <a:defRPr sz="3600" b="1">
          <a:solidFill>
            <a:srgbClr val="7A1508"/>
          </a:solidFill>
          <a:latin typeface="Calibri" pitchFamily="34" charset="0"/>
          <a:ea typeface="Helvetica Neue"/>
          <a:cs typeface="Helvetica Neue"/>
        </a:defRPr>
      </a:lvl5pPr>
      <a:lvl6pPr marL="457200" algn="l" defTabSz="457200" rtl="0" fontAlgn="base">
        <a:spcBef>
          <a:spcPct val="0"/>
        </a:spcBef>
        <a:spcAft>
          <a:spcPct val="0"/>
        </a:spcAft>
        <a:defRPr sz="3600" b="1">
          <a:solidFill>
            <a:srgbClr val="7A1508"/>
          </a:solidFill>
          <a:latin typeface="Calibri" pitchFamily="34" charset="0"/>
          <a:ea typeface="Helvetica Neue"/>
          <a:cs typeface="Helvetica Neue"/>
        </a:defRPr>
      </a:lvl6pPr>
      <a:lvl7pPr marL="914400" algn="l" defTabSz="457200" rtl="0" fontAlgn="base">
        <a:spcBef>
          <a:spcPct val="0"/>
        </a:spcBef>
        <a:spcAft>
          <a:spcPct val="0"/>
        </a:spcAft>
        <a:defRPr sz="3600" b="1">
          <a:solidFill>
            <a:srgbClr val="7A1508"/>
          </a:solidFill>
          <a:latin typeface="Calibri" pitchFamily="34" charset="0"/>
          <a:ea typeface="Helvetica Neue"/>
          <a:cs typeface="Helvetica Neue"/>
        </a:defRPr>
      </a:lvl7pPr>
      <a:lvl8pPr marL="1371600" algn="l" defTabSz="457200" rtl="0" fontAlgn="base">
        <a:spcBef>
          <a:spcPct val="0"/>
        </a:spcBef>
        <a:spcAft>
          <a:spcPct val="0"/>
        </a:spcAft>
        <a:defRPr sz="3600" b="1">
          <a:solidFill>
            <a:srgbClr val="7A1508"/>
          </a:solidFill>
          <a:latin typeface="Calibri" pitchFamily="34" charset="0"/>
          <a:ea typeface="Helvetica Neue"/>
          <a:cs typeface="Helvetica Neue"/>
        </a:defRPr>
      </a:lvl8pPr>
      <a:lvl9pPr marL="1828800" algn="l" defTabSz="457200" rtl="0" fontAlgn="base">
        <a:spcBef>
          <a:spcPct val="0"/>
        </a:spcBef>
        <a:spcAft>
          <a:spcPct val="0"/>
        </a:spcAft>
        <a:defRPr sz="3600" b="1">
          <a:solidFill>
            <a:srgbClr val="7A1508"/>
          </a:solidFill>
          <a:latin typeface="Calibri" pitchFamily="34" charset="0"/>
          <a:ea typeface="Helvetica Neue"/>
          <a:cs typeface="Helvetica Neue"/>
        </a:defRPr>
      </a:lvl9pPr>
    </p:titleStyle>
    <p:bodyStyle>
      <a:lvl1pPr marL="342900" indent="-342900" algn="l" defTabSz="457200" rtl="0" eaLnBrk="0" fontAlgn="base" hangingPunct="0">
        <a:spcBef>
          <a:spcPct val="20000"/>
        </a:spcBef>
        <a:spcAft>
          <a:spcPct val="0"/>
        </a:spcAft>
        <a:buClr>
          <a:srgbClr val="EE2D24"/>
        </a:buClr>
        <a:buSzPct val="100000"/>
        <a:buFont typeface="Arial" panose="020B0604020202020204" pitchFamily="34" charset="0"/>
        <a:buChar char="•"/>
        <a:defRPr sz="3200" kern="1200">
          <a:solidFill>
            <a:srgbClr val="747575"/>
          </a:solidFill>
          <a:latin typeface="+mn-lt"/>
          <a:ea typeface="Helvetica Neue"/>
          <a:cs typeface="Helvetica Neue"/>
        </a:defRPr>
      </a:lvl1pPr>
      <a:lvl2pPr marL="742950" indent="-285750" algn="l" defTabSz="457200" rtl="0" eaLnBrk="0" fontAlgn="base" hangingPunct="0">
        <a:spcBef>
          <a:spcPct val="20000"/>
        </a:spcBef>
        <a:spcAft>
          <a:spcPct val="0"/>
        </a:spcAft>
        <a:buClr>
          <a:srgbClr val="EE2D24"/>
        </a:buClr>
        <a:buSzPct val="100000"/>
        <a:buFont typeface="Arial" panose="020B0604020202020204" pitchFamily="34" charset="0"/>
        <a:buChar char="•"/>
        <a:defRPr sz="2800" kern="1200">
          <a:solidFill>
            <a:srgbClr val="747575"/>
          </a:solidFill>
          <a:latin typeface="+mn-lt"/>
          <a:ea typeface="Helvetica Neue"/>
          <a:cs typeface="Helvetica Neue"/>
        </a:defRPr>
      </a:lvl2pPr>
      <a:lvl3pPr marL="1143000" indent="-228600" algn="l" defTabSz="457200" rtl="0" eaLnBrk="0" fontAlgn="base" hangingPunct="0">
        <a:spcBef>
          <a:spcPct val="20000"/>
        </a:spcBef>
        <a:spcAft>
          <a:spcPct val="0"/>
        </a:spcAft>
        <a:buClr>
          <a:srgbClr val="EE2D24"/>
        </a:buClr>
        <a:buSzPct val="100000"/>
        <a:buFont typeface="Arial" panose="020B0604020202020204" pitchFamily="34" charset="0"/>
        <a:buChar char="•"/>
        <a:defRPr sz="2400" kern="1200">
          <a:solidFill>
            <a:srgbClr val="747575"/>
          </a:solidFill>
          <a:latin typeface="+mn-lt"/>
          <a:ea typeface="Helvetica Neue"/>
          <a:cs typeface="Helvetica Neue"/>
        </a:defRPr>
      </a:lvl3pPr>
      <a:lvl4pPr marL="1600200" indent="-228600" algn="l" defTabSz="457200" rtl="0" eaLnBrk="0" fontAlgn="base" hangingPunct="0">
        <a:spcBef>
          <a:spcPct val="20000"/>
        </a:spcBef>
        <a:spcAft>
          <a:spcPct val="0"/>
        </a:spcAft>
        <a:buClr>
          <a:srgbClr val="EE2D24"/>
        </a:buClr>
        <a:buSzPct val="100000"/>
        <a:buFont typeface="Arial" panose="020B0604020202020204" pitchFamily="34" charset="0"/>
        <a:buChar char="•"/>
        <a:defRPr sz="2000" kern="1200">
          <a:solidFill>
            <a:srgbClr val="747575"/>
          </a:solidFill>
          <a:latin typeface="+mn-lt"/>
          <a:ea typeface="Helvetica Neue"/>
          <a:cs typeface="Helvetica Neue"/>
        </a:defRPr>
      </a:lvl4pPr>
      <a:lvl5pPr marL="2057400" indent="-228600" algn="l" defTabSz="457200" rtl="0" eaLnBrk="0" fontAlgn="base" hangingPunct="0">
        <a:spcBef>
          <a:spcPct val="20000"/>
        </a:spcBef>
        <a:spcAft>
          <a:spcPct val="0"/>
        </a:spcAft>
        <a:buClr>
          <a:srgbClr val="EE2D24"/>
        </a:buClr>
        <a:buSzPct val="100000"/>
        <a:buFont typeface="Arial" panose="020B0604020202020204" pitchFamily="34" charset="0"/>
        <a:buChar char="•"/>
        <a:defRPr sz="2000" kern="1200">
          <a:solidFill>
            <a:srgbClr val="747575"/>
          </a:solidFill>
          <a:latin typeface="+mn-lt"/>
          <a:ea typeface="Helvetica Neue"/>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8A1D7BC2-EE68-524E-9350-CA6F59E2B342}"/>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BH"/>
              <a:t>Click to edit Master title style</a:t>
            </a:r>
          </a:p>
        </p:txBody>
      </p:sp>
      <p:sp>
        <p:nvSpPr>
          <p:cNvPr id="2051" name="Text Placeholder 2">
            <a:extLst>
              <a:ext uri="{FF2B5EF4-FFF2-40B4-BE49-F238E27FC236}">
                <a16:creationId xmlns:a16="http://schemas.microsoft.com/office/drawing/2014/main" id="{46EDC945-F815-9142-AB6B-C4B52EDA9AA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BH"/>
              <a:t>Click to edit Master text styles</a:t>
            </a:r>
          </a:p>
          <a:p>
            <a:pPr lvl="1"/>
            <a:r>
              <a:rPr lang="en-US" altLang="en-BH"/>
              <a:t>Second level</a:t>
            </a:r>
          </a:p>
          <a:p>
            <a:pPr lvl="2"/>
            <a:r>
              <a:rPr lang="en-US" altLang="en-BH"/>
              <a:t>Third level</a:t>
            </a:r>
          </a:p>
          <a:p>
            <a:pPr lvl="3"/>
            <a:r>
              <a:rPr lang="en-US" altLang="en-BH"/>
              <a:t>Fourth level</a:t>
            </a:r>
          </a:p>
          <a:p>
            <a:pPr lvl="4"/>
            <a:r>
              <a:rPr lang="en-US" altLang="en-BH"/>
              <a:t>Fifth level</a:t>
            </a:r>
          </a:p>
        </p:txBody>
      </p:sp>
      <p:sp>
        <p:nvSpPr>
          <p:cNvPr id="4" name="Date Placeholder 3">
            <a:extLst>
              <a:ext uri="{FF2B5EF4-FFF2-40B4-BE49-F238E27FC236}">
                <a16:creationId xmlns:a16="http://schemas.microsoft.com/office/drawing/2014/main" id="{2E924FE1-F437-AE43-B3E0-810955B95D96}"/>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69EA8B1D-375F-C04B-A0FE-8AC09E24FAF8}" type="datetimeFigureOut">
              <a:rPr lang="en-US"/>
              <a:pPr>
                <a:defRPr/>
              </a:pPr>
              <a:t>2/14/24</a:t>
            </a:fld>
            <a:endParaRPr lang="en-US"/>
          </a:p>
        </p:txBody>
      </p:sp>
      <p:sp>
        <p:nvSpPr>
          <p:cNvPr id="5" name="Footer Placeholder 4">
            <a:extLst>
              <a:ext uri="{FF2B5EF4-FFF2-40B4-BE49-F238E27FC236}">
                <a16:creationId xmlns:a16="http://schemas.microsoft.com/office/drawing/2014/main" id="{DF896BAA-5285-DA44-AE75-DA0FBF27B7D8}"/>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D76EE409-94D0-3440-A783-1DE73DF1CF32}"/>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C4AF2B8B-F2AA-3047-8999-86CBD0F5169F}" type="slidenum">
              <a:rPr lang="en-US" altLang="en-BH"/>
              <a:pPr/>
              <a:t>‹#›</a:t>
            </a:fld>
            <a:endParaRPr lang="en-US" altLang="en-BH"/>
          </a:p>
        </p:txBody>
      </p:sp>
    </p:spTree>
  </p:cSld>
  <p:clrMap bg1="lt1" tx1="dk1" bg2="lt2" tx2="dk2" accent1="accent1" accent2="accent2" accent3="accent3" accent4="accent4" accent5="accent5" accent6="accent6" hlink="hlink" folHlink="folHlink"/>
  <p:sldLayoutIdLst>
    <p:sldLayoutId id="2147484613" r:id="rId1"/>
    <p:sldLayoutId id="2147484614" r:id="rId2"/>
    <p:sldLayoutId id="2147484615" r:id="rId3"/>
    <p:sldLayoutId id="2147484616" r:id="rId4"/>
    <p:sldLayoutId id="2147484617" r:id="rId5"/>
    <p:sldLayoutId id="2147484618" r:id="rId6"/>
    <p:sldLayoutId id="2147484619" r:id="rId7"/>
    <p:sldLayoutId id="2147484620" r:id="rId8"/>
    <p:sldLayoutId id="2147484621" r:id="rId9"/>
    <p:sldLayoutId id="2147484622" r:id="rId10"/>
    <p:sldLayoutId id="2147484623" r:id="rId11"/>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anose="020F0502020204030204" pitchFamily="34" charset="0"/>
        </a:defRPr>
      </a:lvl2pPr>
      <a:lvl3pPr algn="ctr" defTabSz="457200" rtl="0" fontAlgn="base">
        <a:spcBef>
          <a:spcPct val="0"/>
        </a:spcBef>
        <a:spcAft>
          <a:spcPct val="0"/>
        </a:spcAft>
        <a:defRPr sz="4400">
          <a:solidFill>
            <a:schemeClr val="tx1"/>
          </a:solidFill>
          <a:latin typeface="Calibri" panose="020F0502020204030204" pitchFamily="34" charset="0"/>
        </a:defRPr>
      </a:lvl3pPr>
      <a:lvl4pPr algn="ctr" defTabSz="457200" rtl="0" fontAlgn="base">
        <a:spcBef>
          <a:spcPct val="0"/>
        </a:spcBef>
        <a:spcAft>
          <a:spcPct val="0"/>
        </a:spcAft>
        <a:defRPr sz="4400">
          <a:solidFill>
            <a:schemeClr val="tx1"/>
          </a:solidFill>
          <a:latin typeface="Calibri" panose="020F0502020204030204" pitchFamily="34" charset="0"/>
        </a:defRPr>
      </a:lvl4pPr>
      <a:lvl5pPr algn="ctr" defTabSz="457200" rtl="0" fontAlgn="base">
        <a:spcBef>
          <a:spcPct val="0"/>
        </a:spcBef>
        <a:spcAft>
          <a:spcPct val="0"/>
        </a:spcAft>
        <a:defRPr sz="4400">
          <a:solidFill>
            <a:schemeClr val="tx1"/>
          </a:solidFill>
          <a:latin typeface="Calibri" panose="020F0502020204030204" pitchFamily="34"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slideLayout" Target="../slideLayouts/slideLayout2.xml"/><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image" Target="../media/image6.emf"/><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5" Type="http://schemas.openxmlformats.org/officeDocument/2006/relationships/tags" Target="../tags/tag33.xml"/><Relationship Id="rId15" Type="http://schemas.openxmlformats.org/officeDocument/2006/relationships/tags" Target="../tags/tag43.xml"/><Relationship Id="rId10" Type="http://schemas.openxmlformats.org/officeDocument/2006/relationships/tags" Target="../tags/tag38.xml"/><Relationship Id="rId19" Type="http://schemas.openxmlformats.org/officeDocument/2006/relationships/notesSlide" Target="../notesSlides/notesSlide8.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notesSlide" Target="../notesSlides/notesSlide16.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slideLayout" Target="../slideLayouts/slideLayout2.xml"/><Relationship Id="rId5" Type="http://schemas.openxmlformats.org/officeDocument/2006/relationships/tags" Target="../tags/tag66.xml"/><Relationship Id="rId4" Type="http://schemas.openxmlformats.org/officeDocument/2006/relationships/tags" Target="../tags/tag6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tags" Target="../tags/tag6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image" Target="../media/image4.ti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a16="http://schemas.microsoft.com/office/drawing/2014/main" id="{42311771-21FD-A146-B335-6663A20E76A9}"/>
              </a:ext>
            </a:extLst>
          </p:cNvPr>
          <p:cNvSpPr>
            <a:spLocks noGrp="1"/>
          </p:cNvSpPr>
          <p:nvPr>
            <p:ph type="subTitle" idx="1"/>
            <p:custDataLst>
              <p:tags r:id="rId1"/>
            </p:custDataLst>
          </p:nvPr>
        </p:nvSpPr>
        <p:spPr>
          <a:xfrm>
            <a:off x="571500" y="4643438"/>
            <a:ext cx="7848600" cy="730250"/>
          </a:xfrm>
          <a:noFill/>
        </p:spPr>
        <p:txBody>
          <a:bodyPr/>
          <a:lstStyle/>
          <a:p>
            <a:pPr algn="ctr" eaLnBrk="1" hangingPunct="1"/>
            <a:r>
              <a:rPr lang="en-AU" altLang="en-US" sz="2800">
                <a:ea typeface="Helvetica Neue" panose="02000503000000020004" pitchFamily="2" charset="0"/>
                <a:cs typeface="Helvetica Neue" panose="02000503000000020004" pitchFamily="2" charset="0"/>
              </a:rPr>
              <a:t>Introduction to Programming</a:t>
            </a:r>
          </a:p>
          <a:p>
            <a:pPr eaLnBrk="1" hangingPunct="1"/>
            <a:endParaRPr lang="en-AU" altLang="en-US" sz="2800">
              <a:ea typeface="Helvetica Neue" panose="02000503000000020004" pitchFamily="2" charset="0"/>
              <a:cs typeface="Helvetica Neue" panose="02000503000000020004" pitchFamily="2"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7D924BB-C23F-204C-BB5A-AF53CE1CB859}"/>
              </a:ext>
            </a:extLst>
          </p:cNvPr>
          <p:cNvSpPr>
            <a:spLocks noChangeArrowheads="1"/>
          </p:cNvSpPr>
          <p:nvPr>
            <p:custDataLst>
              <p:tags r:id="rId1"/>
            </p:custDataLst>
          </p:nvPr>
        </p:nvSpPr>
        <p:spPr bwMode="auto">
          <a:xfrm>
            <a:off x="395288" y="1846263"/>
            <a:ext cx="7607300" cy="386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1325" indent="-342900">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906463"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eaLnBrk="1" hangingPunct="1">
              <a:buClrTx/>
              <a:buSzTx/>
              <a:buFontTx/>
              <a:buChar char="•"/>
            </a:pPr>
            <a:r>
              <a:rPr lang="en-AU" altLang="en-US" sz="2400">
                <a:solidFill>
                  <a:srgbClr val="00528B"/>
                </a:solidFill>
                <a:latin typeface="Arial" panose="020B0604020202020204" pitchFamily="34" charset="0"/>
                <a:ea typeface="ＭＳ Ｐゴシック" panose="020B0600070205080204" pitchFamily="34" charset="-128"/>
              </a:rPr>
              <a:t>There are several different styles of writing computer programs, called </a:t>
            </a:r>
            <a:r>
              <a:rPr lang="en-AU" altLang="en-US" sz="2400" i="1">
                <a:solidFill>
                  <a:srgbClr val="00528B"/>
                </a:solidFill>
                <a:latin typeface="Arial" panose="020B0604020202020204" pitchFamily="34" charset="0"/>
                <a:ea typeface="ＭＳ Ｐゴシック" panose="020B0600070205080204" pitchFamily="34" charset="-128"/>
              </a:rPr>
              <a:t>Paradigms</a:t>
            </a:r>
          </a:p>
          <a:p>
            <a:pPr eaLnBrk="1" hangingPunct="1">
              <a:buClrTx/>
              <a:buSzTx/>
              <a:buFontTx/>
              <a:buChar char="•"/>
            </a:pPr>
            <a:r>
              <a:rPr lang="en-AU" altLang="en-US" sz="2400">
                <a:solidFill>
                  <a:srgbClr val="00528B"/>
                </a:solidFill>
                <a:latin typeface="Arial" panose="020B0604020202020204" pitchFamily="34" charset="0"/>
                <a:ea typeface="ＭＳ Ｐゴシック" panose="020B0600070205080204" pitchFamily="34" charset="-128"/>
              </a:rPr>
              <a:t>Some paradigms are:</a:t>
            </a:r>
          </a:p>
          <a:p>
            <a:pPr lvl="1" eaLnBrk="1" hangingPunct="1">
              <a:buClrTx/>
              <a:buSzTx/>
              <a:buFontTx/>
              <a:buChar char="–"/>
            </a:pPr>
            <a:r>
              <a:rPr lang="en-AU" altLang="en-US" sz="2200">
                <a:solidFill>
                  <a:schemeClr val="tx1"/>
                </a:solidFill>
                <a:latin typeface="Arial" panose="020B0604020202020204" pitchFamily="34" charset="0"/>
                <a:ea typeface="ＭＳ Ｐゴシック" panose="020B0600070205080204" pitchFamily="34" charset="-128"/>
              </a:rPr>
              <a:t>procedural (or imperative) - COBOL</a:t>
            </a:r>
          </a:p>
          <a:p>
            <a:pPr lvl="1" eaLnBrk="1" hangingPunct="1">
              <a:buClrTx/>
              <a:buSzTx/>
              <a:buFontTx/>
              <a:buChar char="–"/>
            </a:pPr>
            <a:r>
              <a:rPr lang="en-AU" altLang="en-US" sz="2200">
                <a:solidFill>
                  <a:schemeClr val="tx1"/>
                </a:solidFill>
                <a:latin typeface="Arial" panose="020B0604020202020204" pitchFamily="34" charset="0"/>
                <a:ea typeface="ＭＳ Ｐゴシック" panose="020B0600070205080204" pitchFamily="34" charset="-128"/>
              </a:rPr>
              <a:t>Functional – Lisp (Artificial Intelligence)</a:t>
            </a:r>
          </a:p>
          <a:p>
            <a:pPr lvl="1" eaLnBrk="1" hangingPunct="1">
              <a:buClrTx/>
              <a:buSzTx/>
              <a:buFontTx/>
              <a:buChar char="–"/>
            </a:pPr>
            <a:r>
              <a:rPr lang="en-AU" altLang="en-US" sz="2200">
                <a:solidFill>
                  <a:schemeClr val="tx1"/>
                </a:solidFill>
                <a:latin typeface="Arial" panose="020B0604020202020204" pitchFamily="34" charset="0"/>
                <a:ea typeface="ＭＳ Ｐゴシック" panose="020B0600070205080204" pitchFamily="34" charset="-128"/>
              </a:rPr>
              <a:t>Logic – Prolog (Expert systems – Medical diagnosis) </a:t>
            </a:r>
          </a:p>
          <a:p>
            <a:pPr lvl="1" eaLnBrk="1" hangingPunct="1">
              <a:buClrTx/>
              <a:buSzTx/>
              <a:buFontTx/>
              <a:buChar char="–"/>
            </a:pPr>
            <a:r>
              <a:rPr lang="en-AU" altLang="en-US" sz="2200">
                <a:solidFill>
                  <a:schemeClr val="tx1"/>
                </a:solidFill>
                <a:latin typeface="Arial" panose="020B0604020202020204" pitchFamily="34" charset="0"/>
                <a:ea typeface="ＭＳ Ｐゴシック" panose="020B0600070205080204" pitchFamily="34" charset="-128"/>
              </a:rPr>
              <a:t>object-oriented</a:t>
            </a:r>
          </a:p>
          <a:p>
            <a:pPr lvl="1" eaLnBrk="1" hangingPunct="1">
              <a:buClrTx/>
              <a:buSzTx/>
              <a:buFontTx/>
              <a:buChar char="–"/>
            </a:pPr>
            <a:r>
              <a:rPr lang="en-AU" altLang="en-US" sz="2200">
                <a:solidFill>
                  <a:schemeClr val="tx1"/>
                </a:solidFill>
                <a:latin typeface="Arial" panose="020B0604020202020204" pitchFamily="34" charset="0"/>
                <a:ea typeface="ＭＳ Ｐゴシック" panose="020B0600070205080204" pitchFamily="34" charset="-128"/>
              </a:rPr>
              <a:t>event-driven</a:t>
            </a:r>
          </a:p>
        </p:txBody>
      </p:sp>
      <p:sp>
        <p:nvSpPr>
          <p:cNvPr id="21507" name="Rectangle 3">
            <a:extLst>
              <a:ext uri="{FF2B5EF4-FFF2-40B4-BE49-F238E27FC236}">
                <a16:creationId xmlns:a16="http://schemas.microsoft.com/office/drawing/2014/main" id="{4C7E4F25-9093-CD42-A6E7-2D8E4B3EBD3E}"/>
              </a:ext>
            </a:extLst>
          </p:cNvPr>
          <p:cNvSpPr>
            <a:spLocks noGrp="1"/>
          </p:cNvSpPr>
          <p:nvPr>
            <p:ph type="title"/>
            <p:custDataLst>
              <p:tags r:id="rId2"/>
            </p:custDataLst>
          </p:nvPr>
        </p:nvSpPr>
        <p:spPr>
          <a:xfrm>
            <a:off x="304800" y="762000"/>
            <a:ext cx="8382000" cy="1020763"/>
          </a:xfrm>
        </p:spPr>
        <p:txBody>
          <a:bodyPr/>
          <a:lstStyle/>
          <a:p>
            <a:pPr eaLnBrk="1" hangingPunct="1"/>
            <a:r>
              <a:rPr lang="en-US" altLang="en-US">
                <a:ea typeface="Helvetica Neue" panose="02000503000000020004" pitchFamily="2" charset="0"/>
                <a:cs typeface="Helvetica Neue" panose="02000503000000020004" pitchFamily="2" charset="0"/>
              </a:rPr>
              <a:t>Programming Paradigms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F8E2ACC-CDB4-6D44-AEA6-B959358B528A}"/>
              </a:ext>
            </a:extLst>
          </p:cNvPr>
          <p:cNvSpPr>
            <a:spLocks noChangeArrowheads="1"/>
          </p:cNvSpPr>
          <p:nvPr>
            <p:custDataLst>
              <p:tags r:id="rId1"/>
            </p:custDataLst>
          </p:nvPr>
        </p:nvSpPr>
        <p:spPr bwMode="auto">
          <a:xfrm>
            <a:off x="395288" y="1774825"/>
            <a:ext cx="7607300" cy="386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1325" indent="-342900">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742950"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eaLnBrk="1" hangingPunct="1">
              <a:buClrTx/>
              <a:buSzTx/>
              <a:buFontTx/>
              <a:buChar char="•"/>
            </a:pPr>
            <a:r>
              <a:rPr lang="en-AU" altLang="en-US" sz="2400">
                <a:solidFill>
                  <a:srgbClr val="00528B"/>
                </a:solidFill>
                <a:latin typeface="Arial" panose="020B0604020202020204" pitchFamily="34" charset="0"/>
                <a:ea typeface="ＭＳ Ｐゴシック" panose="020B0600070205080204" pitchFamily="34" charset="-128"/>
              </a:rPr>
              <a:t>Different languages use different paradigms, to solve different kinds of problems</a:t>
            </a:r>
          </a:p>
          <a:p>
            <a:pPr eaLnBrk="1" hangingPunct="1">
              <a:buClrTx/>
              <a:buSzTx/>
              <a:buFontTx/>
              <a:buChar char="•"/>
            </a:pPr>
            <a:r>
              <a:rPr lang="en-AU" altLang="en-US" sz="2400">
                <a:solidFill>
                  <a:srgbClr val="00528B"/>
                </a:solidFill>
                <a:latin typeface="Arial" panose="020B0604020202020204" pitchFamily="34" charset="0"/>
                <a:ea typeface="ＭＳ Ｐゴシック" panose="020B0600070205080204" pitchFamily="34" charset="-128"/>
              </a:rPr>
              <a:t>Some programming languages can use more than one paradigm</a:t>
            </a:r>
          </a:p>
          <a:p>
            <a:pPr eaLnBrk="1" hangingPunct="1">
              <a:buClrTx/>
              <a:buSzTx/>
              <a:buFontTx/>
              <a:buChar char="•"/>
            </a:pPr>
            <a:r>
              <a:rPr lang="en-AU" altLang="en-US" sz="2400">
                <a:solidFill>
                  <a:srgbClr val="00528B"/>
                </a:solidFill>
                <a:latin typeface="Arial" panose="020B0604020202020204" pitchFamily="34" charset="0"/>
                <a:ea typeface="ＭＳ Ｐゴシック" panose="020B0600070205080204" pitchFamily="34" charset="-128"/>
              </a:rPr>
              <a:t>Java uses a mixture of procedural, Object-Oriented (OO) and event-driven paradigms</a:t>
            </a:r>
          </a:p>
          <a:p>
            <a:pPr eaLnBrk="1" hangingPunct="1">
              <a:buClrTx/>
              <a:buSzTx/>
              <a:buFontTx/>
              <a:buChar char="•"/>
            </a:pPr>
            <a:r>
              <a:rPr lang="en-AU" altLang="en-US" sz="2400">
                <a:solidFill>
                  <a:srgbClr val="00528B"/>
                </a:solidFill>
                <a:latin typeface="Arial" panose="020B0604020202020204" pitchFamily="34" charset="0"/>
                <a:ea typeface="ＭＳ Ｐゴシック" panose="020B0600070205080204" pitchFamily="34" charset="-128"/>
              </a:rPr>
              <a:t>Because it uses the OO paradigm, the basic building blocks of a program in Java are objects and classes which will be discussed later.</a:t>
            </a:r>
          </a:p>
        </p:txBody>
      </p:sp>
      <p:sp>
        <p:nvSpPr>
          <p:cNvPr id="23555" name="Rectangle 3">
            <a:extLst>
              <a:ext uri="{FF2B5EF4-FFF2-40B4-BE49-F238E27FC236}">
                <a16:creationId xmlns:a16="http://schemas.microsoft.com/office/drawing/2014/main" id="{5ADD89FF-5DF8-2C4E-95C3-6249C9514A2E}"/>
              </a:ext>
            </a:extLst>
          </p:cNvPr>
          <p:cNvSpPr>
            <a:spLocks noGrp="1"/>
          </p:cNvSpPr>
          <p:nvPr>
            <p:ph type="title"/>
            <p:custDataLst>
              <p:tags r:id="rId2"/>
            </p:custDataLst>
          </p:nvPr>
        </p:nvSpPr>
        <p:spPr>
          <a:xfrm>
            <a:off x="304800" y="762000"/>
            <a:ext cx="8382000" cy="1020763"/>
          </a:xfrm>
        </p:spPr>
        <p:txBody>
          <a:bodyPr/>
          <a:lstStyle/>
          <a:p>
            <a:pPr eaLnBrk="1" hangingPunct="1"/>
            <a:r>
              <a:rPr lang="en-US" altLang="en-US">
                <a:ea typeface="Helvetica Neue" panose="02000503000000020004" pitchFamily="2" charset="0"/>
                <a:cs typeface="Helvetica Neue" panose="02000503000000020004" pitchFamily="2" charset="0"/>
              </a:rPr>
              <a:t>Programming Paradigms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444F081-F2E7-7245-BEA4-88204011AACD}"/>
              </a:ext>
            </a:extLst>
          </p:cNvPr>
          <p:cNvSpPr>
            <a:spLocks noGrp="1"/>
          </p:cNvSpPr>
          <p:nvPr>
            <p:ph type="title"/>
            <p:custDataLst>
              <p:tags r:id="rId1"/>
            </p:custDataLst>
          </p:nvPr>
        </p:nvSpPr>
        <p:spPr>
          <a:xfrm>
            <a:off x="304800" y="762000"/>
            <a:ext cx="8382000" cy="1020763"/>
          </a:xfrm>
          <a:noFill/>
        </p:spPr>
        <p:txBody>
          <a:bodyPr lIns="92075" tIns="46038" rIns="92075" bIns="46038"/>
          <a:lstStyle/>
          <a:p>
            <a:pPr eaLnBrk="1" hangingPunct="1"/>
            <a:r>
              <a:rPr lang="en-US" altLang="en-US">
                <a:ea typeface="Helvetica Neue" panose="02000503000000020004" pitchFamily="2" charset="0"/>
                <a:cs typeface="Helvetica Neue" panose="02000503000000020004" pitchFamily="2" charset="0"/>
              </a:rPr>
              <a:t>Execution of Programming Languages</a:t>
            </a:r>
          </a:p>
        </p:txBody>
      </p:sp>
      <p:sp>
        <p:nvSpPr>
          <p:cNvPr id="25603" name="Rectangle 3">
            <a:extLst>
              <a:ext uri="{FF2B5EF4-FFF2-40B4-BE49-F238E27FC236}">
                <a16:creationId xmlns:a16="http://schemas.microsoft.com/office/drawing/2014/main" id="{FC092B4C-FCC5-2E44-B52C-D32710B54A1C}"/>
              </a:ext>
            </a:extLst>
          </p:cNvPr>
          <p:cNvSpPr>
            <a:spLocks noGrp="1"/>
          </p:cNvSpPr>
          <p:nvPr>
            <p:ph idx="1"/>
            <p:custDataLst>
              <p:tags r:id="rId2"/>
            </p:custDataLst>
          </p:nvPr>
        </p:nvSpPr>
        <p:spPr>
          <a:xfrm>
            <a:off x="360363" y="1571625"/>
            <a:ext cx="7956550" cy="4953000"/>
          </a:xfrm>
        </p:spPr>
        <p:txBody>
          <a:bodyPr lIns="92075" tIns="46038" rIns="92075" bIns="46038"/>
          <a:lstStyle/>
          <a:p>
            <a:pPr eaLnBrk="1" hangingPunct="1"/>
            <a:r>
              <a:rPr lang="en-US" altLang="en-US" sz="2400">
                <a:ea typeface="Helvetica Neue" panose="02000503000000020004" pitchFamily="2" charset="0"/>
                <a:cs typeface="Helvetica Neue" panose="02000503000000020004" pitchFamily="2" charset="0"/>
              </a:rPr>
              <a:t>Each type of CPU executes only a particular </a:t>
            </a:r>
            <a:r>
              <a:rPr lang="en-US" altLang="en-US" sz="2400" i="1">
                <a:ea typeface="Helvetica Neue" panose="02000503000000020004" pitchFamily="2" charset="0"/>
                <a:cs typeface="Helvetica Neue" panose="02000503000000020004" pitchFamily="2" charset="0"/>
              </a:rPr>
              <a:t>machine language</a:t>
            </a:r>
          </a:p>
          <a:p>
            <a:pPr eaLnBrk="1" hangingPunct="1"/>
            <a:r>
              <a:rPr lang="en-US" altLang="en-US" sz="2400">
                <a:ea typeface="Helvetica Neue" panose="02000503000000020004" pitchFamily="2" charset="0"/>
                <a:cs typeface="Helvetica Neue" panose="02000503000000020004" pitchFamily="2" charset="0"/>
              </a:rPr>
              <a:t>A program must be translated into machine language before it can be executed</a:t>
            </a:r>
          </a:p>
          <a:p>
            <a:pPr eaLnBrk="1" hangingPunct="1"/>
            <a:r>
              <a:rPr lang="en-US" altLang="en-US" sz="2400">
                <a:ea typeface="Helvetica Neue" panose="02000503000000020004" pitchFamily="2" charset="0"/>
                <a:cs typeface="Helvetica Neue" panose="02000503000000020004" pitchFamily="2" charset="0"/>
              </a:rPr>
              <a:t>A </a:t>
            </a:r>
            <a:r>
              <a:rPr lang="en-US" altLang="en-US" sz="2400" b="1" i="1">
                <a:ea typeface="Helvetica Neue" panose="02000503000000020004" pitchFamily="2" charset="0"/>
                <a:cs typeface="Helvetica Neue" panose="02000503000000020004" pitchFamily="2" charset="0"/>
              </a:rPr>
              <a:t>compiler</a:t>
            </a:r>
            <a:r>
              <a:rPr lang="en-US" altLang="en-US" sz="2400">
                <a:ea typeface="Helvetica Neue" panose="02000503000000020004" pitchFamily="2" charset="0"/>
                <a:cs typeface="Helvetica Neue" panose="02000503000000020004" pitchFamily="2" charset="0"/>
              </a:rPr>
              <a:t> is a software tool which translates written code (</a:t>
            </a:r>
            <a:r>
              <a:rPr lang="en-US" altLang="en-US" sz="2400" i="1">
                <a:ea typeface="Helvetica Neue" panose="02000503000000020004" pitchFamily="2" charset="0"/>
                <a:cs typeface="Helvetica Neue" panose="02000503000000020004" pitchFamily="2" charset="0"/>
              </a:rPr>
              <a:t>source code)</a:t>
            </a:r>
            <a:r>
              <a:rPr lang="en-US" altLang="en-US" sz="2400">
                <a:ea typeface="Helvetica Neue" panose="02000503000000020004" pitchFamily="2" charset="0"/>
                <a:cs typeface="Helvetica Neue" panose="02000503000000020004" pitchFamily="2" charset="0"/>
              </a:rPr>
              <a:t> into a specific target language</a:t>
            </a:r>
          </a:p>
          <a:p>
            <a:pPr eaLnBrk="1" hangingPunct="1"/>
            <a:r>
              <a:rPr lang="en-US" altLang="en-US" sz="2400">
                <a:ea typeface="Helvetica Neue" panose="02000503000000020004" pitchFamily="2" charset="0"/>
                <a:cs typeface="Helvetica Neue" panose="02000503000000020004" pitchFamily="2" charset="0"/>
              </a:rPr>
              <a:t>Often, that target language is the machine language for a particular CPU type</a:t>
            </a:r>
          </a:p>
          <a:p>
            <a:pPr eaLnBrk="1" hangingPunct="1"/>
            <a:r>
              <a:rPr lang="en-US" altLang="en-US" sz="2400">
                <a:ea typeface="Helvetica Neue" panose="02000503000000020004" pitchFamily="2" charset="0"/>
                <a:cs typeface="Helvetica Neue" panose="02000503000000020004" pitchFamily="2" charset="0"/>
              </a:rPr>
              <a:t>In order to provide portable code, the Java approach is somewhat different.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88863D65-C9D4-0749-9674-B72F7E467097}"/>
              </a:ext>
            </a:extLst>
          </p:cNvPr>
          <p:cNvSpPr>
            <a:spLocks noGrp="1"/>
          </p:cNvSpPr>
          <p:nvPr>
            <p:ph type="title"/>
          </p:nvPr>
        </p:nvSpPr>
        <p:spPr>
          <a:xfrm>
            <a:off x="304800" y="762000"/>
            <a:ext cx="8382000" cy="1020763"/>
          </a:xfrm>
        </p:spPr>
        <p:txBody>
          <a:bodyPr/>
          <a:lstStyle/>
          <a:p>
            <a:r>
              <a:rPr lang="en-US" altLang="en-US">
                <a:ea typeface="Helvetica Neue" panose="02000503000000020004" pitchFamily="2" charset="0"/>
                <a:cs typeface="Helvetica Neue" panose="02000503000000020004" pitchFamily="2" charset="0"/>
              </a:rPr>
              <a:t>Real Programmers……..</a:t>
            </a:r>
            <a:endParaRPr lang="en-NZ" altLang="en-US">
              <a:ea typeface="Helvetica Neue" panose="02000503000000020004" pitchFamily="2" charset="0"/>
              <a:cs typeface="Helvetica Neue" panose="02000503000000020004" pitchFamily="2" charset="0"/>
            </a:endParaRPr>
          </a:p>
        </p:txBody>
      </p:sp>
      <p:pic>
        <p:nvPicPr>
          <p:cNvPr id="26627" name="Picture 2" descr="C:\Users\Paul.Farrell\Downloads\503496984_a24761f70c.jpg">
            <a:extLst>
              <a:ext uri="{FF2B5EF4-FFF2-40B4-BE49-F238E27FC236}">
                <a16:creationId xmlns:a16="http://schemas.microsoft.com/office/drawing/2014/main" id="{2576B474-1CD7-264A-9371-7439A141AC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0" y="1714500"/>
            <a:ext cx="4672013" cy="5138738"/>
          </a:xfrm>
          <a:noFill/>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4CB08-CC81-EE4D-BE3C-860F7A69B46E}"/>
              </a:ext>
            </a:extLst>
          </p:cNvPr>
          <p:cNvSpPr>
            <a:spLocks noGrp="1"/>
          </p:cNvSpPr>
          <p:nvPr>
            <p:ph type="title"/>
          </p:nvPr>
        </p:nvSpPr>
        <p:spPr/>
        <p:txBody>
          <a:bodyPr/>
          <a:lstStyle/>
          <a:p>
            <a:r>
              <a:rPr lang="en-BH" dirty="0"/>
              <a:t>Part 2: Introduction to Java Programming</a:t>
            </a:r>
          </a:p>
        </p:txBody>
      </p:sp>
      <p:sp>
        <p:nvSpPr>
          <p:cNvPr id="3" name="Text Placeholder 2">
            <a:extLst>
              <a:ext uri="{FF2B5EF4-FFF2-40B4-BE49-F238E27FC236}">
                <a16:creationId xmlns:a16="http://schemas.microsoft.com/office/drawing/2014/main" id="{3DD777F2-F82D-A54A-8C2B-A2556B22AC13}"/>
              </a:ext>
            </a:extLst>
          </p:cNvPr>
          <p:cNvSpPr>
            <a:spLocks noGrp="1"/>
          </p:cNvSpPr>
          <p:nvPr>
            <p:ph type="body" idx="1"/>
          </p:nvPr>
        </p:nvSpPr>
        <p:spPr/>
        <p:txBody>
          <a:bodyPr/>
          <a:lstStyle/>
          <a:p>
            <a:endParaRPr lang="en-BH"/>
          </a:p>
        </p:txBody>
      </p:sp>
    </p:spTree>
    <p:extLst>
      <p:ext uri="{BB962C8B-B14F-4D97-AF65-F5344CB8AC3E}">
        <p14:creationId xmlns:p14="http://schemas.microsoft.com/office/powerpoint/2010/main" val="260334806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AA80544-82CE-554D-A0A8-B8EF52E80849}"/>
              </a:ext>
            </a:extLst>
          </p:cNvPr>
          <p:cNvSpPr>
            <a:spLocks noGrp="1"/>
          </p:cNvSpPr>
          <p:nvPr>
            <p:ph type="title"/>
            <p:custDataLst>
              <p:tags r:id="rId1"/>
            </p:custDataLst>
          </p:nvPr>
        </p:nvSpPr>
        <p:spPr>
          <a:xfrm>
            <a:off x="333375" y="762000"/>
            <a:ext cx="8382000" cy="1020763"/>
          </a:xfrm>
        </p:spPr>
        <p:txBody>
          <a:bodyPr/>
          <a:lstStyle/>
          <a:p>
            <a:pPr eaLnBrk="1" hangingPunct="1"/>
            <a:r>
              <a:rPr lang="en-US" altLang="en-US">
                <a:ea typeface="Helvetica Neue" panose="02000503000000020004" pitchFamily="2" charset="0"/>
                <a:cs typeface="Helvetica Neue" panose="02000503000000020004" pitchFamily="2" charset="0"/>
              </a:rPr>
              <a:t>Execution of Java Programs</a:t>
            </a:r>
          </a:p>
        </p:txBody>
      </p:sp>
      <p:sp>
        <p:nvSpPr>
          <p:cNvPr id="27651" name="Rectangle 3">
            <a:extLst>
              <a:ext uri="{FF2B5EF4-FFF2-40B4-BE49-F238E27FC236}">
                <a16:creationId xmlns:a16="http://schemas.microsoft.com/office/drawing/2014/main" id="{E3239DD6-36B1-7F4C-A044-538CD097EB2F}"/>
              </a:ext>
            </a:extLst>
          </p:cNvPr>
          <p:cNvSpPr>
            <a:spLocks noChangeArrowheads="1"/>
          </p:cNvSpPr>
          <p:nvPr>
            <p:custDataLst>
              <p:tags r:id="rId2"/>
            </p:custDataLst>
          </p:nvPr>
        </p:nvSpPr>
        <p:spPr bwMode="auto">
          <a:xfrm>
            <a:off x="395288" y="1557338"/>
            <a:ext cx="7607300" cy="386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1325" indent="-342900">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742950"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eaLnBrk="1" hangingPunct="1">
              <a:buClrTx/>
              <a:buSzTx/>
              <a:buFontTx/>
              <a:buChar char="•"/>
            </a:pPr>
            <a:r>
              <a:rPr lang="en-AU" altLang="en-US" sz="2400">
                <a:solidFill>
                  <a:srgbClr val="00528B"/>
                </a:solidFill>
                <a:latin typeface="Arial" panose="020B0604020202020204" pitchFamily="34" charset="0"/>
                <a:ea typeface="ＭＳ Ｐゴシック" panose="020B0600070205080204" pitchFamily="34" charset="-128"/>
              </a:rPr>
              <a:t>Java programs are designed to be able to run on many kinds of computers. This is what we mean by “portable code”.</a:t>
            </a:r>
          </a:p>
          <a:p>
            <a:pPr eaLnBrk="1" hangingPunct="1">
              <a:buClrTx/>
              <a:buSzTx/>
              <a:buFontTx/>
              <a:buChar char="•"/>
            </a:pPr>
            <a:r>
              <a:rPr lang="en-AU" altLang="en-US" sz="2400">
                <a:solidFill>
                  <a:srgbClr val="00528B"/>
                </a:solidFill>
                <a:latin typeface="Arial" panose="020B0604020202020204" pitchFamily="34" charset="0"/>
                <a:ea typeface="ＭＳ Ｐゴシック" panose="020B0600070205080204" pitchFamily="34" charset="-128"/>
              </a:rPr>
              <a:t>With most languages that would mean downloading source code for the program and having a compiler translate it into the machine code for your machine.</a:t>
            </a:r>
          </a:p>
          <a:p>
            <a:pPr eaLnBrk="1" hangingPunct="1">
              <a:buClrTx/>
              <a:buSzTx/>
              <a:buFontTx/>
              <a:buChar char="•"/>
            </a:pPr>
            <a:r>
              <a:rPr lang="en-AU" altLang="en-US" sz="2400">
                <a:solidFill>
                  <a:srgbClr val="00528B"/>
                </a:solidFill>
                <a:latin typeface="Arial" panose="020B0604020202020204" pitchFamily="34" charset="0"/>
                <a:ea typeface="ＭＳ Ｐゴシック" panose="020B0600070205080204" pitchFamily="34" charset="-128"/>
              </a:rPr>
              <a:t>The user would have to tell the machine to compile the source code before running the program.</a:t>
            </a:r>
          </a:p>
          <a:p>
            <a:pPr eaLnBrk="1" hangingPunct="1">
              <a:buClrTx/>
              <a:buSzTx/>
              <a:buFontTx/>
              <a:buChar char="•"/>
            </a:pPr>
            <a:r>
              <a:rPr lang="en-AU" altLang="en-US" sz="2400">
                <a:solidFill>
                  <a:srgbClr val="00528B"/>
                </a:solidFill>
                <a:latin typeface="Arial" panose="020B0604020202020204" pitchFamily="34" charset="0"/>
                <a:ea typeface="ＭＳ Ｐゴシック" panose="020B0600070205080204" pitchFamily="34" charset="-128"/>
              </a:rPr>
              <a:t>Java uses </a:t>
            </a:r>
            <a:r>
              <a:rPr lang="en-AU" altLang="en-US" sz="2400" b="1">
                <a:solidFill>
                  <a:srgbClr val="00528B"/>
                </a:solidFill>
                <a:latin typeface="Arial" panose="020B0604020202020204" pitchFamily="34" charset="0"/>
                <a:ea typeface="ＭＳ Ｐゴシック" panose="020B0600070205080204" pitchFamily="34" charset="-128"/>
              </a:rPr>
              <a:t>bytecode</a:t>
            </a:r>
            <a:r>
              <a:rPr lang="en-AU" altLang="en-US" sz="2400">
                <a:solidFill>
                  <a:srgbClr val="00528B"/>
                </a:solidFill>
                <a:latin typeface="Arial" panose="020B0604020202020204" pitchFamily="34" charset="0"/>
                <a:ea typeface="ＭＳ Ｐゴシック" panose="020B0600070205080204" pitchFamily="34" charset="-128"/>
              </a:rPr>
              <a:t> to solve this problem.</a:t>
            </a:r>
          </a:p>
          <a:p>
            <a:pPr eaLnBrk="1" hangingPunct="1">
              <a:buClrTx/>
              <a:buSzTx/>
              <a:buFontTx/>
              <a:buChar char="•"/>
            </a:pPr>
            <a:r>
              <a:rPr lang="en-AU" altLang="en-US" sz="2400">
                <a:solidFill>
                  <a:srgbClr val="00528B"/>
                </a:solidFill>
                <a:latin typeface="Arial" panose="020B0604020202020204" pitchFamily="34" charset="0"/>
                <a:ea typeface="ＭＳ Ｐゴシック" panose="020B0600070205080204" pitchFamily="34" charset="-128"/>
              </a:rPr>
              <a:t>If we consider machine code as “cooked code”, bytecode is “half-cooked code”.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F444DD2-E46B-F047-B91E-24E60124B8B2}"/>
              </a:ext>
            </a:extLst>
          </p:cNvPr>
          <p:cNvSpPr>
            <a:spLocks noGrp="1"/>
          </p:cNvSpPr>
          <p:nvPr>
            <p:ph type="title"/>
            <p:custDataLst>
              <p:tags r:id="rId1"/>
            </p:custDataLst>
          </p:nvPr>
        </p:nvSpPr>
        <p:spPr>
          <a:xfrm>
            <a:off x="304800" y="762000"/>
            <a:ext cx="8382000" cy="1020763"/>
          </a:xfrm>
        </p:spPr>
        <p:txBody>
          <a:bodyPr/>
          <a:lstStyle/>
          <a:p>
            <a:pPr eaLnBrk="1" hangingPunct="1"/>
            <a:r>
              <a:rPr lang="en-US" altLang="en-US">
                <a:ea typeface="Helvetica Neue" panose="02000503000000020004" pitchFamily="2" charset="0"/>
                <a:cs typeface="Helvetica Neue" panose="02000503000000020004" pitchFamily="2" charset="0"/>
              </a:rPr>
              <a:t>Java Bytecode</a:t>
            </a:r>
          </a:p>
        </p:txBody>
      </p:sp>
      <p:sp>
        <p:nvSpPr>
          <p:cNvPr id="33795" name="Rectangle 3">
            <a:extLst>
              <a:ext uri="{FF2B5EF4-FFF2-40B4-BE49-F238E27FC236}">
                <a16:creationId xmlns:a16="http://schemas.microsoft.com/office/drawing/2014/main" id="{8C790F92-E887-4B7C-84FD-922C2786FC8F}"/>
              </a:ext>
            </a:extLst>
          </p:cNvPr>
          <p:cNvSpPr>
            <a:spLocks noChangeArrowheads="1"/>
          </p:cNvSpPr>
          <p:nvPr>
            <p:custDataLst>
              <p:tags r:id="rId2"/>
            </p:custDataLst>
          </p:nvPr>
        </p:nvSpPr>
        <p:spPr bwMode="auto">
          <a:xfrm>
            <a:off x="395288" y="1557338"/>
            <a:ext cx="7607300" cy="4943475"/>
          </a:xfrm>
          <a:prstGeom prst="rect">
            <a:avLst/>
          </a:prstGeom>
          <a:noFill/>
          <a:ln w="9525">
            <a:noFill/>
            <a:miter lim="800000"/>
            <a:headEnd/>
            <a:tailEnd/>
          </a:ln>
        </p:spPr>
        <p:txBody>
          <a:bodyPr>
            <a:normAutofit fontScale="92500" lnSpcReduction="20000"/>
          </a:bodyPr>
          <a:lstStyle/>
          <a:p>
            <a:pPr marL="441325" indent="-342900" eaLnBrk="1" hangingPunct="1">
              <a:spcBef>
                <a:spcPct val="20000"/>
              </a:spcBef>
              <a:buFontTx/>
              <a:buChar char="•"/>
              <a:defRPr/>
            </a:pPr>
            <a:r>
              <a:rPr lang="en-AU" sz="2800" dirty="0"/>
              <a:t>The Java compiler is used by the programmer to translate JAVA source code to </a:t>
            </a:r>
            <a:r>
              <a:rPr lang="en-AU" sz="2800" dirty="0" err="1"/>
              <a:t>bytecode</a:t>
            </a:r>
            <a:r>
              <a:rPr lang="en-AU" sz="2800" dirty="0"/>
              <a:t> </a:t>
            </a:r>
          </a:p>
          <a:p>
            <a:pPr marL="441325" indent="-342900" eaLnBrk="1" hangingPunct="1">
              <a:spcBef>
                <a:spcPct val="20000"/>
              </a:spcBef>
              <a:buFontTx/>
              <a:buChar char="•"/>
              <a:defRPr/>
            </a:pPr>
            <a:r>
              <a:rPr lang="en-US" sz="2800" dirty="0"/>
              <a:t>Java </a:t>
            </a:r>
            <a:r>
              <a:rPr lang="en-US" sz="2800" dirty="0" err="1"/>
              <a:t>bytecode</a:t>
            </a:r>
            <a:r>
              <a:rPr lang="en-US" sz="2800" dirty="0"/>
              <a:t> is not the machine language for any traditional CPU, it is </a:t>
            </a:r>
            <a:r>
              <a:rPr lang="en-AU" sz="2800" dirty="0"/>
              <a:t>the machine code for an imaginary machine called the Java Virtual Machine or JVM (part of the JRE-Java Runtime Environment)</a:t>
            </a:r>
          </a:p>
          <a:p>
            <a:pPr marL="441325" indent="-342900" eaLnBrk="1" hangingPunct="1">
              <a:spcBef>
                <a:spcPct val="20000"/>
              </a:spcBef>
              <a:buFontTx/>
              <a:buChar char="•"/>
              <a:defRPr/>
            </a:pPr>
            <a:r>
              <a:rPr lang="en-US" sz="2800" dirty="0"/>
              <a:t>Therefore the Java compiler is not tied to any particular machine</a:t>
            </a:r>
          </a:p>
          <a:p>
            <a:pPr marL="441325" indent="-342900" eaLnBrk="1" hangingPunct="1">
              <a:spcBef>
                <a:spcPct val="20000"/>
              </a:spcBef>
              <a:buFontTx/>
              <a:buChar char="•"/>
              <a:defRPr/>
            </a:pPr>
            <a:r>
              <a:rPr lang="en-US" sz="2800" dirty="0"/>
              <a:t>When a machines tries to run the </a:t>
            </a:r>
            <a:r>
              <a:rPr lang="en-US" sz="2800" dirty="0" err="1"/>
              <a:t>bytecode</a:t>
            </a:r>
            <a:r>
              <a:rPr lang="en-US" sz="2800" dirty="0"/>
              <a:t>, another tool - part of the JVM - translates the </a:t>
            </a:r>
            <a:r>
              <a:rPr lang="en-US" sz="2800" dirty="0" err="1"/>
              <a:t>bytecode</a:t>
            </a:r>
            <a:r>
              <a:rPr lang="en-US" sz="2800" dirty="0"/>
              <a:t> into the native machine’s language and executes it.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312CFE31-DFD2-DC4D-9703-CD8E4AA33C7E}"/>
              </a:ext>
            </a:extLst>
          </p:cNvPr>
          <p:cNvSpPr>
            <a:spLocks noGrp="1"/>
          </p:cNvSpPr>
          <p:nvPr>
            <p:ph type="title"/>
            <p:custDataLst>
              <p:tags r:id="rId1"/>
            </p:custDataLst>
          </p:nvPr>
        </p:nvSpPr>
        <p:spPr>
          <a:xfrm>
            <a:off x="304800" y="762000"/>
            <a:ext cx="8382000" cy="1020763"/>
          </a:xfrm>
        </p:spPr>
        <p:txBody>
          <a:bodyPr/>
          <a:lstStyle/>
          <a:p>
            <a:pPr eaLnBrk="1" hangingPunct="1"/>
            <a:r>
              <a:rPr lang="en-US" altLang="en-US">
                <a:ea typeface="Helvetica Neue" panose="02000503000000020004" pitchFamily="2" charset="0"/>
                <a:cs typeface="Helvetica Neue" panose="02000503000000020004" pitchFamily="2" charset="0"/>
              </a:rPr>
              <a:t>Java Bytecode</a:t>
            </a:r>
          </a:p>
        </p:txBody>
      </p:sp>
      <p:sp>
        <p:nvSpPr>
          <p:cNvPr id="31747" name="Rectangle 3">
            <a:extLst>
              <a:ext uri="{FF2B5EF4-FFF2-40B4-BE49-F238E27FC236}">
                <a16:creationId xmlns:a16="http://schemas.microsoft.com/office/drawing/2014/main" id="{EE94AA93-22CE-B648-A156-5BD7AB5951C8}"/>
              </a:ext>
            </a:extLst>
          </p:cNvPr>
          <p:cNvSpPr>
            <a:spLocks noChangeArrowheads="1"/>
          </p:cNvSpPr>
          <p:nvPr>
            <p:custDataLst>
              <p:tags r:id="rId2"/>
            </p:custDataLst>
          </p:nvPr>
        </p:nvSpPr>
        <p:spPr bwMode="auto">
          <a:xfrm>
            <a:off x="536575" y="1703388"/>
            <a:ext cx="7607300" cy="386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1325" indent="-342900">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742950"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eaLnBrk="1" hangingPunct="1">
              <a:buClrTx/>
              <a:buSzTx/>
              <a:buFontTx/>
              <a:buChar char="•"/>
            </a:pPr>
            <a:r>
              <a:rPr lang="en-AU" altLang="en-US" sz="2400">
                <a:solidFill>
                  <a:srgbClr val="00528B"/>
                </a:solidFill>
                <a:latin typeface="Arial" panose="020B0604020202020204" pitchFamily="34" charset="0"/>
                <a:ea typeface="ＭＳ Ｐゴシック" panose="020B0600070205080204" pitchFamily="34" charset="-128"/>
              </a:rPr>
              <a:t>When Bytecode is transformed into the native machine’s code the process is called Just-In-Time (JIT) compilation.</a:t>
            </a:r>
          </a:p>
          <a:p>
            <a:pPr eaLnBrk="1" hangingPunct="1">
              <a:buClrTx/>
              <a:buSzTx/>
              <a:buFontTx/>
              <a:buChar char="•"/>
            </a:pPr>
            <a:r>
              <a:rPr lang="en-AU" altLang="en-US" sz="2400">
                <a:solidFill>
                  <a:srgbClr val="00528B"/>
                </a:solidFill>
                <a:latin typeface="Arial" panose="020B0604020202020204" pitchFamily="34" charset="0"/>
                <a:ea typeface="ＭＳ Ｐゴシック" panose="020B0600070205080204" pitchFamily="34" charset="-128"/>
              </a:rPr>
              <a:t>Each type of machine has its own bytecode interpreter for Java, which is its JVM.   These are downloadable from the Web as JREs, then installed and embedded in web browsers.</a:t>
            </a:r>
          </a:p>
          <a:p>
            <a:pPr eaLnBrk="1" hangingPunct="1">
              <a:buClrTx/>
              <a:buSzTx/>
              <a:buFontTx/>
              <a:buChar char="•"/>
            </a:pPr>
            <a:r>
              <a:rPr lang="en-US" altLang="en-US" sz="2400">
                <a:solidFill>
                  <a:srgbClr val="00528B"/>
                </a:solidFill>
                <a:latin typeface="Arial" panose="020B0604020202020204" pitchFamily="34" charset="0"/>
                <a:ea typeface="ＭＳ Ｐゴシック" panose="020B0600070205080204" pitchFamily="34" charset="-128"/>
              </a:rPr>
              <a:t>Java is therefore considered to be “architecture-neutral”.</a:t>
            </a:r>
          </a:p>
          <a:p>
            <a:pPr eaLnBrk="1" hangingPunct="1">
              <a:buClrTx/>
              <a:buSzTx/>
              <a:buFontTx/>
              <a:buChar char="•"/>
            </a:pPr>
            <a:endParaRPr lang="en-AU" altLang="en-US" sz="2400">
              <a:solidFill>
                <a:srgbClr val="00528B"/>
              </a:solidFill>
              <a:latin typeface="Arial" panose="020B0604020202020204" pitchFamily="34" charset="0"/>
              <a:ea typeface="ＭＳ Ｐゴシック" panose="020B0600070205080204" pitchFamily="34" charset="-128"/>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a16="http://schemas.microsoft.com/office/drawing/2014/main" id="{0E96E0AD-1CDB-024A-A204-F7621FD74860}"/>
              </a:ext>
            </a:extLst>
          </p:cNvPr>
          <p:cNvSpPr>
            <a:spLocks noChangeArrowheads="1"/>
          </p:cNvSpPr>
          <p:nvPr>
            <p:custDataLst>
              <p:tags r:id="rId1"/>
            </p:custDataLst>
          </p:nvPr>
        </p:nvSpPr>
        <p:spPr bwMode="auto">
          <a:xfrm>
            <a:off x="395288" y="1914525"/>
            <a:ext cx="7607300" cy="386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1325" indent="-342900">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742950"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eaLnBrk="1" hangingPunct="1">
              <a:buClrTx/>
              <a:buSzTx/>
              <a:buFontTx/>
              <a:buNone/>
            </a:pPr>
            <a:endParaRPr lang="en-AU" altLang="en-US" sz="2400">
              <a:solidFill>
                <a:srgbClr val="FF3300"/>
              </a:solidFill>
              <a:latin typeface="Arial" panose="020B0604020202020204" pitchFamily="34" charset="0"/>
              <a:ea typeface="ＭＳ Ｐゴシック" panose="020B0600070205080204" pitchFamily="34" charset="-128"/>
            </a:endParaRPr>
          </a:p>
        </p:txBody>
      </p:sp>
      <p:sp>
        <p:nvSpPr>
          <p:cNvPr id="348164" name="Rectangle 4">
            <a:extLst>
              <a:ext uri="{FF2B5EF4-FFF2-40B4-BE49-F238E27FC236}">
                <a16:creationId xmlns:a16="http://schemas.microsoft.com/office/drawing/2014/main" id="{81DFD96D-94FE-4209-B021-101A7523957B}"/>
              </a:ext>
            </a:extLst>
          </p:cNvPr>
          <p:cNvSpPr>
            <a:spLocks noChangeArrowheads="1"/>
          </p:cNvSpPr>
          <p:nvPr>
            <p:custDataLst>
              <p:tags r:id="rId2"/>
            </p:custDataLst>
          </p:nvPr>
        </p:nvSpPr>
        <p:spPr bwMode="auto">
          <a:xfrm>
            <a:off x="468313" y="1857375"/>
            <a:ext cx="7561262" cy="4465638"/>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a:defRPr/>
            </a:pPr>
            <a:endParaRPr lang="en-AU" sz="2000">
              <a:solidFill>
                <a:schemeClr val="tx1"/>
              </a:solidFill>
              <a:latin typeface="Times" pitchFamily="-107" charset="0"/>
              <a:ea typeface="ＭＳ Ｐゴシック" pitchFamily="-107" charset="-128"/>
            </a:endParaRPr>
          </a:p>
        </p:txBody>
      </p:sp>
      <p:pic>
        <p:nvPicPr>
          <p:cNvPr id="33796" name="Picture 5" descr="j0195384">
            <a:extLst>
              <a:ext uri="{FF2B5EF4-FFF2-40B4-BE49-F238E27FC236}">
                <a16:creationId xmlns:a16="http://schemas.microsoft.com/office/drawing/2014/main" id="{CF9DE688-B6B7-CB4B-A3AF-939A52BF047B}"/>
              </a:ext>
            </a:extLst>
          </p:cNvPr>
          <p:cNvPicPr>
            <a:picLocks noChangeAspect="1" noChangeArrowheads="1"/>
          </p:cNvPicPr>
          <p:nvPr>
            <p:custDataLst>
              <p:tags r:id="rId3"/>
            </p:custDataLst>
          </p:nvPr>
        </p:nvPicPr>
        <p:blipFill>
          <a:blip r:embed="rId20">
            <a:extLst>
              <a:ext uri="{28A0092B-C50C-407E-A947-70E740481C1C}">
                <a14:useLocalDpi xmlns:a14="http://schemas.microsoft.com/office/drawing/2010/main" val="0"/>
              </a:ext>
            </a:extLst>
          </a:blip>
          <a:srcRect/>
          <a:stretch>
            <a:fillRect/>
          </a:stretch>
        </p:blipFill>
        <p:spPr bwMode="auto">
          <a:xfrm>
            <a:off x="755650" y="1914525"/>
            <a:ext cx="1127125"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72" name="Rectangle 12">
            <a:extLst>
              <a:ext uri="{FF2B5EF4-FFF2-40B4-BE49-F238E27FC236}">
                <a16:creationId xmlns:a16="http://schemas.microsoft.com/office/drawing/2014/main" id="{2FA31BB2-4F64-43E8-98E1-EB0348FD8B31}"/>
              </a:ext>
            </a:extLst>
          </p:cNvPr>
          <p:cNvSpPr>
            <a:spLocks noChangeArrowheads="1"/>
          </p:cNvSpPr>
          <p:nvPr>
            <p:custDataLst>
              <p:tags r:id="rId4"/>
            </p:custDataLst>
          </p:nvPr>
        </p:nvSpPr>
        <p:spPr bwMode="auto">
          <a:xfrm>
            <a:off x="3000375" y="4643438"/>
            <a:ext cx="3500438" cy="500062"/>
          </a:xfrm>
          <a:prstGeom prst="rect">
            <a:avLst/>
          </a:prstGeom>
          <a:solidFill>
            <a:srgbClr val="FF0000"/>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a:defRPr/>
            </a:pPr>
            <a:r>
              <a:rPr lang="en-AU" sz="1600" b="1" dirty="0">
                <a:solidFill>
                  <a:schemeClr val="tx1"/>
                </a:solidFill>
                <a:latin typeface="Times" pitchFamily="-107" charset="0"/>
                <a:ea typeface="ＭＳ Ｐゴシック" pitchFamily="-107" charset="-128"/>
              </a:rPr>
              <a:t>Java Virtual Machine from the JRE</a:t>
            </a:r>
          </a:p>
        </p:txBody>
      </p:sp>
      <p:sp>
        <p:nvSpPr>
          <p:cNvPr id="348174" name="Line 14">
            <a:extLst>
              <a:ext uri="{FF2B5EF4-FFF2-40B4-BE49-F238E27FC236}">
                <a16:creationId xmlns:a16="http://schemas.microsoft.com/office/drawing/2014/main" id="{639C6F92-4713-4731-B5DA-B638B72BCE76}"/>
              </a:ext>
            </a:extLst>
          </p:cNvPr>
          <p:cNvSpPr>
            <a:spLocks noChangeShapeType="1"/>
          </p:cNvSpPr>
          <p:nvPr>
            <p:custDataLst>
              <p:tags r:id="rId5"/>
            </p:custDataLst>
          </p:nvPr>
        </p:nvSpPr>
        <p:spPr bwMode="auto">
          <a:xfrm flipH="1">
            <a:off x="4357688" y="5143500"/>
            <a:ext cx="142875" cy="357188"/>
          </a:xfrm>
          <a:prstGeom prst="line">
            <a:avLst/>
          </a:prstGeom>
          <a:noFill/>
          <a:ln w="12700">
            <a:solidFill>
              <a:schemeClr val="tx1"/>
            </a:solidFill>
            <a:round/>
            <a:headEnd/>
            <a:tailEnd type="triangle" w="med" len="med"/>
          </a:ln>
          <a:effectLst>
            <a:outerShdw blurRad="63500" dist="107763" dir="2700000" algn="ctr" rotWithShape="0">
              <a:schemeClr val="bg2">
                <a:alpha val="74998"/>
              </a:schemeClr>
            </a:outerShdw>
          </a:effectLst>
        </p:spPr>
        <p:txBody>
          <a:bodyPr wrap="none" anchor="ctr"/>
          <a:lstStyle/>
          <a:p>
            <a:pPr>
              <a:spcBef>
                <a:spcPct val="50000"/>
              </a:spcBef>
              <a:defRPr/>
            </a:pPr>
            <a:endParaRPr lang="en-AU">
              <a:latin typeface="Arial" pitchFamily="-107" charset="0"/>
              <a:ea typeface="+mn-ea"/>
            </a:endParaRPr>
          </a:p>
        </p:txBody>
      </p:sp>
      <p:sp>
        <p:nvSpPr>
          <p:cNvPr id="348178" name="Rectangle 18">
            <a:extLst>
              <a:ext uri="{FF2B5EF4-FFF2-40B4-BE49-F238E27FC236}">
                <a16:creationId xmlns:a16="http://schemas.microsoft.com/office/drawing/2014/main" id="{D18FBAD3-FF98-485A-9492-C588FCA4AFA4}"/>
              </a:ext>
            </a:extLst>
          </p:cNvPr>
          <p:cNvSpPr>
            <a:spLocks noChangeArrowheads="1"/>
          </p:cNvSpPr>
          <p:nvPr>
            <p:custDataLst>
              <p:tags r:id="rId6"/>
            </p:custDataLst>
          </p:nvPr>
        </p:nvSpPr>
        <p:spPr bwMode="auto">
          <a:xfrm>
            <a:off x="1928813" y="5500688"/>
            <a:ext cx="4857750" cy="771525"/>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a:defRPr/>
            </a:pPr>
            <a:r>
              <a:rPr lang="en-AU" sz="1800" b="1" dirty="0">
                <a:solidFill>
                  <a:schemeClr val="tx1"/>
                </a:solidFill>
                <a:latin typeface="Times" pitchFamily="-107" charset="0"/>
                <a:ea typeface="ＭＳ Ｐゴシック" pitchFamily="-107" charset="-128"/>
              </a:rPr>
              <a:t>Machine code for Windows, Apple, or Linux </a:t>
            </a:r>
          </a:p>
          <a:p>
            <a:pPr algn="ctr">
              <a:defRPr/>
            </a:pPr>
            <a:r>
              <a:rPr lang="en-AU" sz="1800" b="1" dirty="0">
                <a:solidFill>
                  <a:schemeClr val="tx1"/>
                </a:solidFill>
                <a:latin typeface="Times" pitchFamily="-107" charset="0"/>
                <a:ea typeface="ＭＳ Ｐゴシック" pitchFamily="-107" charset="-128"/>
              </a:rPr>
              <a:t>(depending on the machine type)</a:t>
            </a:r>
          </a:p>
        </p:txBody>
      </p:sp>
      <p:grpSp>
        <p:nvGrpSpPr>
          <p:cNvPr id="33800" name="Group 21">
            <a:extLst>
              <a:ext uri="{FF2B5EF4-FFF2-40B4-BE49-F238E27FC236}">
                <a16:creationId xmlns:a16="http://schemas.microsoft.com/office/drawing/2014/main" id="{FA9F28DE-C663-4641-B03D-C82A9D553EE7}"/>
              </a:ext>
            </a:extLst>
          </p:cNvPr>
          <p:cNvGrpSpPr>
            <a:grpSpLocks/>
          </p:cNvGrpSpPr>
          <p:nvPr/>
        </p:nvGrpSpPr>
        <p:grpSpPr bwMode="auto">
          <a:xfrm>
            <a:off x="1857375" y="2379663"/>
            <a:ext cx="6027738" cy="1477962"/>
            <a:chOff x="451652" y="2868486"/>
            <a:chExt cx="7433461" cy="1892935"/>
          </a:xfrm>
        </p:grpSpPr>
        <p:sp>
          <p:nvSpPr>
            <p:cNvPr id="348166" name="AutoShape 6">
              <a:extLst>
                <a:ext uri="{FF2B5EF4-FFF2-40B4-BE49-F238E27FC236}">
                  <a16:creationId xmlns:a16="http://schemas.microsoft.com/office/drawing/2014/main" id="{FE19748A-F8DC-454E-92A6-740C52CA6E3B}"/>
                </a:ext>
              </a:extLst>
            </p:cNvPr>
            <p:cNvSpPr>
              <a:spLocks noChangeArrowheads="1"/>
            </p:cNvSpPr>
            <p:nvPr>
              <p:custDataLst>
                <p:tags r:id="rId10"/>
              </p:custDataLst>
            </p:nvPr>
          </p:nvSpPr>
          <p:spPr bwMode="auto">
            <a:xfrm>
              <a:off x="684621" y="2868486"/>
              <a:ext cx="1728666" cy="1152840"/>
            </a:xfrm>
            <a:prstGeom prst="flowChartPunchedTape">
              <a:avLst/>
            </a:prstGeom>
            <a:solidFill>
              <a:schemeClr val="accent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a:defRPr/>
              </a:pPr>
              <a:r>
                <a:rPr lang="en-AU" sz="1400" b="1" dirty="0">
                  <a:solidFill>
                    <a:schemeClr val="tx1"/>
                  </a:solidFill>
                  <a:latin typeface="Times" pitchFamily="-107" charset="0"/>
                  <a:ea typeface="ＭＳ Ｐゴシック" pitchFamily="-107" charset="-128"/>
                </a:rPr>
                <a:t>if (words &gt; MAX){</a:t>
              </a:r>
            </a:p>
            <a:p>
              <a:pPr algn="ctr">
                <a:defRPr/>
              </a:pPr>
              <a:r>
                <a:rPr lang="en-AU" sz="1200" b="1" dirty="0">
                  <a:solidFill>
                    <a:schemeClr val="tx1"/>
                  </a:solidFill>
                  <a:effectLst>
                    <a:outerShdw blurRad="38100" dist="38100" dir="2700000" algn="tl">
                      <a:srgbClr val="FFFFFF"/>
                    </a:outerShdw>
                  </a:effectLst>
                  <a:latin typeface="Times" pitchFamily="-107" charset="0"/>
                  <a:ea typeface="ＭＳ Ｐゴシック" pitchFamily="-107" charset="-128"/>
                </a:rPr>
                <a:t>…</a:t>
              </a:r>
            </a:p>
            <a:p>
              <a:pPr algn="ctr">
                <a:defRPr/>
              </a:pPr>
              <a:r>
                <a:rPr lang="en-AU" sz="1200" b="1" dirty="0">
                  <a:solidFill>
                    <a:schemeClr val="tx1"/>
                  </a:solidFill>
                  <a:effectLst>
                    <a:outerShdw blurRad="38100" dist="38100" dir="2700000" algn="tl">
                      <a:srgbClr val="FFFFFF"/>
                    </a:outerShdw>
                  </a:effectLst>
                  <a:latin typeface="Times" pitchFamily="-107" charset="0"/>
                  <a:ea typeface="ＭＳ Ｐゴシック" pitchFamily="-107" charset="-128"/>
                </a:rPr>
                <a:t>…</a:t>
              </a:r>
            </a:p>
          </p:txBody>
        </p:sp>
        <p:sp>
          <p:nvSpPr>
            <p:cNvPr id="348167" name="Line 7">
              <a:extLst>
                <a:ext uri="{FF2B5EF4-FFF2-40B4-BE49-F238E27FC236}">
                  <a16:creationId xmlns:a16="http://schemas.microsoft.com/office/drawing/2014/main" id="{E7B1FF2D-147D-49FB-9684-2D8EC10172BB}"/>
                </a:ext>
              </a:extLst>
            </p:cNvPr>
            <p:cNvSpPr>
              <a:spLocks noChangeShapeType="1"/>
            </p:cNvSpPr>
            <p:nvPr>
              <p:custDataLst>
                <p:tags r:id="rId11"/>
              </p:custDataLst>
            </p:nvPr>
          </p:nvSpPr>
          <p:spPr bwMode="auto">
            <a:xfrm>
              <a:off x="2626679" y="3714309"/>
              <a:ext cx="577527" cy="0"/>
            </a:xfrm>
            <a:prstGeom prst="line">
              <a:avLst/>
            </a:prstGeom>
            <a:noFill/>
            <a:ln w="12700">
              <a:solidFill>
                <a:schemeClr val="tx1"/>
              </a:solidFill>
              <a:round/>
              <a:headEnd/>
              <a:tailEnd type="triangle" w="med" len="med"/>
            </a:ln>
            <a:effectLst>
              <a:outerShdw blurRad="63500" dist="107763" dir="2700000" algn="ctr" rotWithShape="0">
                <a:schemeClr val="bg2">
                  <a:alpha val="74998"/>
                </a:schemeClr>
              </a:outerShdw>
            </a:effectLst>
          </p:spPr>
          <p:txBody>
            <a:bodyPr wrap="none" anchor="ctr"/>
            <a:lstStyle/>
            <a:p>
              <a:pPr>
                <a:spcBef>
                  <a:spcPct val="50000"/>
                </a:spcBef>
                <a:defRPr/>
              </a:pPr>
              <a:endParaRPr lang="en-AU">
                <a:latin typeface="Arial" pitchFamily="-107" charset="0"/>
                <a:ea typeface="+mn-ea"/>
              </a:endParaRPr>
            </a:p>
          </p:txBody>
        </p:sp>
        <p:sp>
          <p:nvSpPr>
            <p:cNvPr id="348168" name="Rectangle 8">
              <a:extLst>
                <a:ext uri="{FF2B5EF4-FFF2-40B4-BE49-F238E27FC236}">
                  <a16:creationId xmlns:a16="http://schemas.microsoft.com/office/drawing/2014/main" id="{A952DE05-1E61-4977-8E3F-C07098449D94}"/>
                </a:ext>
              </a:extLst>
            </p:cNvPr>
            <p:cNvSpPr>
              <a:spLocks noChangeArrowheads="1"/>
            </p:cNvSpPr>
            <p:nvPr>
              <p:custDataLst>
                <p:tags r:id="rId12"/>
              </p:custDataLst>
            </p:nvPr>
          </p:nvSpPr>
          <p:spPr bwMode="auto">
            <a:xfrm>
              <a:off x="3347120" y="3114506"/>
              <a:ext cx="1730624" cy="1061345"/>
            </a:xfrm>
            <a:prstGeom prst="rect">
              <a:avLst/>
            </a:prstGeom>
            <a:solidFill>
              <a:srgbClr val="FF0000"/>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a:defRPr/>
              </a:pPr>
              <a:r>
                <a:rPr lang="en-AU" sz="1600" b="1" dirty="0">
                  <a:solidFill>
                    <a:schemeClr val="tx1"/>
                  </a:solidFill>
                  <a:latin typeface="Times" pitchFamily="-107" charset="0"/>
                  <a:ea typeface="ＭＳ Ｐゴシック" pitchFamily="-107" charset="-128"/>
                </a:rPr>
                <a:t>Java compiler </a:t>
              </a:r>
            </a:p>
            <a:p>
              <a:pPr algn="ctr">
                <a:defRPr/>
              </a:pPr>
              <a:r>
                <a:rPr lang="en-AU" sz="1600" b="1" dirty="0">
                  <a:solidFill>
                    <a:schemeClr val="tx1"/>
                  </a:solidFill>
                  <a:latin typeface="Times" pitchFamily="-107" charset="0"/>
                  <a:ea typeface="ＭＳ Ｐゴシック" pitchFamily="-107" charset="-128"/>
                </a:rPr>
                <a:t>from the JDK</a:t>
              </a:r>
            </a:p>
          </p:txBody>
        </p:sp>
        <p:sp>
          <p:nvSpPr>
            <p:cNvPr id="348169" name="Line 9">
              <a:extLst>
                <a:ext uri="{FF2B5EF4-FFF2-40B4-BE49-F238E27FC236}">
                  <a16:creationId xmlns:a16="http://schemas.microsoft.com/office/drawing/2014/main" id="{8B1962C0-03E5-46DC-AB3C-499C24F478ED}"/>
                </a:ext>
              </a:extLst>
            </p:cNvPr>
            <p:cNvSpPr>
              <a:spLocks noChangeShapeType="1"/>
            </p:cNvSpPr>
            <p:nvPr>
              <p:custDataLst>
                <p:tags r:id="rId13"/>
              </p:custDataLst>
            </p:nvPr>
          </p:nvSpPr>
          <p:spPr bwMode="auto">
            <a:xfrm>
              <a:off x="5220656" y="3714309"/>
              <a:ext cx="646047" cy="0"/>
            </a:xfrm>
            <a:prstGeom prst="line">
              <a:avLst/>
            </a:prstGeom>
            <a:noFill/>
            <a:ln w="12700">
              <a:solidFill>
                <a:schemeClr val="tx1"/>
              </a:solidFill>
              <a:round/>
              <a:headEnd/>
              <a:tailEnd type="triangle" w="med" len="med"/>
            </a:ln>
            <a:effectLst>
              <a:outerShdw blurRad="63500" dist="107763" dir="2700000" algn="ctr" rotWithShape="0">
                <a:schemeClr val="bg2">
                  <a:alpha val="74998"/>
                </a:schemeClr>
              </a:outerShdw>
            </a:effectLst>
          </p:spPr>
          <p:txBody>
            <a:bodyPr wrap="none" anchor="ctr"/>
            <a:lstStyle/>
            <a:p>
              <a:pPr>
                <a:spcBef>
                  <a:spcPct val="50000"/>
                </a:spcBef>
                <a:defRPr/>
              </a:pPr>
              <a:endParaRPr lang="en-AU">
                <a:latin typeface="Arial" pitchFamily="-107" charset="0"/>
                <a:ea typeface="+mn-ea"/>
              </a:endParaRPr>
            </a:p>
          </p:txBody>
        </p:sp>
        <p:sp>
          <p:nvSpPr>
            <p:cNvPr id="348170" name="AutoShape 10">
              <a:extLst>
                <a:ext uri="{FF2B5EF4-FFF2-40B4-BE49-F238E27FC236}">
                  <a16:creationId xmlns:a16="http://schemas.microsoft.com/office/drawing/2014/main" id="{17999860-0DE6-40D8-9FEF-015F64B24EE6}"/>
                </a:ext>
              </a:extLst>
            </p:cNvPr>
            <p:cNvSpPr>
              <a:spLocks noChangeArrowheads="1"/>
            </p:cNvSpPr>
            <p:nvPr>
              <p:custDataLst>
                <p:tags r:id="rId14"/>
              </p:custDataLst>
            </p:nvPr>
          </p:nvSpPr>
          <p:spPr bwMode="auto">
            <a:xfrm>
              <a:off x="6084011" y="3354427"/>
              <a:ext cx="1442839" cy="937319"/>
            </a:xfrm>
            <a:prstGeom prst="flowChartPunchedTape">
              <a:avLst/>
            </a:prstGeom>
            <a:solidFill>
              <a:srgbClr val="92D050"/>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a:defRPr/>
              </a:pPr>
              <a:r>
                <a:rPr lang="en-AU" sz="1400" dirty="0">
                  <a:solidFill>
                    <a:schemeClr val="tx1"/>
                  </a:solidFill>
                  <a:latin typeface="Times" pitchFamily="-107" charset="0"/>
                  <a:ea typeface="ＭＳ Ｐゴシック" pitchFamily="-107" charset="-128"/>
                </a:rPr>
                <a:t>111100011</a:t>
              </a:r>
            </a:p>
            <a:p>
              <a:pPr algn="ctr">
                <a:defRPr/>
              </a:pPr>
              <a:r>
                <a:rPr lang="en-AU" sz="1400" dirty="0">
                  <a:solidFill>
                    <a:schemeClr val="tx1"/>
                  </a:solidFill>
                  <a:latin typeface="Times" pitchFamily="-107" charset="0"/>
                  <a:ea typeface="ＭＳ Ｐゴシック" pitchFamily="-107" charset="-128"/>
                </a:rPr>
                <a:t>000011100</a:t>
              </a:r>
            </a:p>
          </p:txBody>
        </p:sp>
        <p:sp>
          <p:nvSpPr>
            <p:cNvPr id="348171" name="Line 11">
              <a:extLst>
                <a:ext uri="{FF2B5EF4-FFF2-40B4-BE49-F238E27FC236}">
                  <a16:creationId xmlns:a16="http://schemas.microsoft.com/office/drawing/2014/main" id="{2CBEC673-F3E2-43F9-BAC6-CAFBAD53A2C7}"/>
                </a:ext>
              </a:extLst>
            </p:cNvPr>
            <p:cNvSpPr>
              <a:spLocks noChangeShapeType="1"/>
            </p:cNvSpPr>
            <p:nvPr>
              <p:custDataLst>
                <p:tags r:id="rId15"/>
              </p:custDataLst>
            </p:nvPr>
          </p:nvSpPr>
          <p:spPr bwMode="auto">
            <a:xfrm flipH="1">
              <a:off x="5473203" y="4291746"/>
              <a:ext cx="538372" cy="469675"/>
            </a:xfrm>
            <a:prstGeom prst="line">
              <a:avLst/>
            </a:prstGeom>
            <a:noFill/>
            <a:ln w="12700">
              <a:solidFill>
                <a:schemeClr val="tx1"/>
              </a:solidFill>
              <a:round/>
              <a:headEnd/>
              <a:tailEnd type="triangle" w="med" len="med"/>
            </a:ln>
            <a:effectLst>
              <a:outerShdw blurRad="63500" dist="107763" dir="2700000" algn="ctr" rotWithShape="0">
                <a:schemeClr val="bg2">
                  <a:alpha val="74998"/>
                </a:schemeClr>
              </a:outerShdw>
            </a:effectLst>
          </p:spPr>
          <p:txBody>
            <a:bodyPr wrap="none" anchor="ctr"/>
            <a:lstStyle/>
            <a:p>
              <a:pPr>
                <a:spcBef>
                  <a:spcPct val="50000"/>
                </a:spcBef>
                <a:defRPr/>
              </a:pPr>
              <a:endParaRPr lang="en-AU">
                <a:latin typeface="Arial" pitchFamily="-107" charset="0"/>
                <a:ea typeface="+mn-ea"/>
              </a:endParaRPr>
            </a:p>
          </p:txBody>
        </p:sp>
        <p:sp>
          <p:nvSpPr>
            <p:cNvPr id="348176" name="Rectangle 16">
              <a:extLst>
                <a:ext uri="{FF2B5EF4-FFF2-40B4-BE49-F238E27FC236}">
                  <a16:creationId xmlns:a16="http://schemas.microsoft.com/office/drawing/2014/main" id="{F2C6D447-4920-438E-82C7-1AB84CDFABCD}"/>
                </a:ext>
              </a:extLst>
            </p:cNvPr>
            <p:cNvSpPr>
              <a:spLocks noChangeArrowheads="1"/>
            </p:cNvSpPr>
            <p:nvPr>
              <p:custDataLst>
                <p:tags r:id="rId16"/>
              </p:custDataLst>
            </p:nvPr>
          </p:nvSpPr>
          <p:spPr bwMode="auto">
            <a:xfrm>
              <a:off x="5825592" y="2923383"/>
              <a:ext cx="2059521" cy="46561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a:defRPr/>
              </a:pPr>
              <a:r>
                <a:rPr lang="en-AU" sz="1600" b="1" dirty="0">
                  <a:solidFill>
                    <a:schemeClr val="tx1"/>
                  </a:solidFill>
                  <a:latin typeface="Times" pitchFamily="-107" charset="0"/>
                  <a:ea typeface="ＭＳ Ｐゴシック" pitchFamily="-107" charset="-128"/>
                </a:rPr>
                <a:t>JAVA Byte code</a:t>
              </a:r>
            </a:p>
          </p:txBody>
        </p:sp>
        <p:sp>
          <p:nvSpPr>
            <p:cNvPr id="348180" name="Rectangle 20">
              <a:extLst>
                <a:ext uri="{FF2B5EF4-FFF2-40B4-BE49-F238E27FC236}">
                  <a16:creationId xmlns:a16="http://schemas.microsoft.com/office/drawing/2014/main" id="{6A3E0A83-61AA-4598-A7CD-4A26449EF6CC}"/>
                </a:ext>
              </a:extLst>
            </p:cNvPr>
            <p:cNvSpPr>
              <a:spLocks noChangeArrowheads="1"/>
            </p:cNvSpPr>
            <p:nvPr>
              <p:custDataLst>
                <p:tags r:id="rId17"/>
              </p:custDataLst>
            </p:nvPr>
          </p:nvSpPr>
          <p:spPr bwMode="auto">
            <a:xfrm>
              <a:off x="451652" y="4029459"/>
              <a:ext cx="2249420" cy="477809"/>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a:defRPr/>
              </a:pPr>
              <a:r>
                <a:rPr lang="en-AU" sz="1600" b="1" dirty="0">
                  <a:solidFill>
                    <a:schemeClr val="tx1"/>
                  </a:solidFill>
                  <a:latin typeface="Times" pitchFamily="-107" charset="0"/>
                  <a:ea typeface="ＭＳ Ｐゴシック" pitchFamily="-107" charset="-128"/>
                </a:rPr>
                <a:t>JAVA source code</a:t>
              </a:r>
            </a:p>
          </p:txBody>
        </p:sp>
      </p:grpSp>
      <p:sp>
        <p:nvSpPr>
          <p:cNvPr id="348181" name="Rectangle 21">
            <a:extLst>
              <a:ext uri="{FF2B5EF4-FFF2-40B4-BE49-F238E27FC236}">
                <a16:creationId xmlns:a16="http://schemas.microsoft.com/office/drawing/2014/main" id="{2C9881D3-C5D4-43FB-A9CD-F52933685ACE}"/>
              </a:ext>
            </a:extLst>
          </p:cNvPr>
          <p:cNvSpPr>
            <a:spLocks noChangeArrowheads="1"/>
          </p:cNvSpPr>
          <p:nvPr>
            <p:custDataLst>
              <p:tags r:id="rId7"/>
            </p:custDataLst>
          </p:nvPr>
        </p:nvSpPr>
        <p:spPr bwMode="auto">
          <a:xfrm>
            <a:off x="1835150" y="1985963"/>
            <a:ext cx="2160588" cy="43180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a:defRPr/>
            </a:pPr>
            <a:r>
              <a:rPr lang="en-AU" sz="1600" b="1">
                <a:solidFill>
                  <a:schemeClr val="tx1"/>
                </a:solidFill>
                <a:latin typeface="Times" pitchFamily="-107" charset="0"/>
                <a:ea typeface="ＭＳ Ｐゴシック" pitchFamily="-107" charset="-128"/>
              </a:rPr>
              <a:t>JAVA programmer</a:t>
            </a:r>
          </a:p>
        </p:txBody>
      </p:sp>
      <p:sp>
        <p:nvSpPr>
          <p:cNvPr id="33802" name="Title 21">
            <a:extLst>
              <a:ext uri="{FF2B5EF4-FFF2-40B4-BE49-F238E27FC236}">
                <a16:creationId xmlns:a16="http://schemas.microsoft.com/office/drawing/2014/main" id="{32D34827-5EC4-DD46-B2C3-054C10631C86}"/>
              </a:ext>
            </a:extLst>
          </p:cNvPr>
          <p:cNvSpPr>
            <a:spLocks noGrp="1"/>
          </p:cNvSpPr>
          <p:nvPr>
            <p:ph type="title"/>
          </p:nvPr>
        </p:nvSpPr>
        <p:spPr>
          <a:xfrm>
            <a:off x="304800" y="762000"/>
            <a:ext cx="8382000" cy="1020763"/>
          </a:xfrm>
        </p:spPr>
        <p:txBody>
          <a:bodyPr/>
          <a:lstStyle/>
          <a:p>
            <a:pPr eaLnBrk="1" hangingPunct="1"/>
            <a:r>
              <a:rPr lang="en-AU" altLang="en-US">
                <a:solidFill>
                  <a:schemeClr val="tx2"/>
                </a:solidFill>
                <a:ea typeface="Helvetica Neue" panose="02000503000000020004" pitchFamily="2" charset="0"/>
                <a:cs typeface="Helvetica Neue" panose="02000503000000020004" pitchFamily="2" charset="0"/>
              </a:rPr>
              <a:t>Executing a Java Program</a:t>
            </a:r>
            <a:endParaRPr lang="en-NZ" altLang="en-US">
              <a:ea typeface="Helvetica Neue" panose="02000503000000020004" pitchFamily="2" charset="0"/>
              <a:cs typeface="Helvetica Neue" panose="02000503000000020004" pitchFamily="2" charset="0"/>
            </a:endParaRPr>
          </a:p>
        </p:txBody>
      </p:sp>
      <p:sp>
        <p:nvSpPr>
          <p:cNvPr id="23" name="Line 11">
            <a:extLst>
              <a:ext uri="{FF2B5EF4-FFF2-40B4-BE49-F238E27FC236}">
                <a16:creationId xmlns:a16="http://schemas.microsoft.com/office/drawing/2014/main" id="{0A2DA825-359F-4D8F-B4C8-5E21BEDDE352}"/>
              </a:ext>
            </a:extLst>
          </p:cNvPr>
          <p:cNvSpPr>
            <a:spLocks noChangeShapeType="1"/>
          </p:cNvSpPr>
          <p:nvPr>
            <p:custDataLst>
              <p:tags r:id="rId8"/>
            </p:custDataLst>
          </p:nvPr>
        </p:nvSpPr>
        <p:spPr bwMode="auto">
          <a:xfrm flipH="1">
            <a:off x="4929188" y="4214813"/>
            <a:ext cx="436562" cy="366712"/>
          </a:xfrm>
          <a:prstGeom prst="line">
            <a:avLst/>
          </a:prstGeom>
          <a:noFill/>
          <a:ln w="12700">
            <a:solidFill>
              <a:schemeClr val="tx1"/>
            </a:solidFill>
            <a:round/>
            <a:headEnd/>
            <a:tailEnd type="triangle" w="med" len="med"/>
          </a:ln>
          <a:effectLst>
            <a:outerShdw blurRad="63500" dist="107763" dir="2700000" algn="ctr" rotWithShape="0">
              <a:schemeClr val="bg2">
                <a:alpha val="74998"/>
              </a:schemeClr>
            </a:outerShdw>
          </a:effectLst>
        </p:spPr>
        <p:txBody>
          <a:bodyPr wrap="none" anchor="ctr"/>
          <a:lstStyle/>
          <a:p>
            <a:pPr>
              <a:spcBef>
                <a:spcPct val="50000"/>
              </a:spcBef>
              <a:defRPr/>
            </a:pPr>
            <a:endParaRPr lang="en-AU">
              <a:latin typeface="Arial" pitchFamily="-107" charset="0"/>
              <a:ea typeface="+mn-ea"/>
            </a:endParaRPr>
          </a:p>
        </p:txBody>
      </p:sp>
      <p:sp>
        <p:nvSpPr>
          <p:cNvPr id="25" name="Rectangle 8">
            <a:extLst>
              <a:ext uri="{FF2B5EF4-FFF2-40B4-BE49-F238E27FC236}">
                <a16:creationId xmlns:a16="http://schemas.microsoft.com/office/drawing/2014/main" id="{C1CA277B-D63E-4CEC-A526-CF729F54CCC3}"/>
              </a:ext>
            </a:extLst>
          </p:cNvPr>
          <p:cNvSpPr>
            <a:spLocks noChangeArrowheads="1"/>
          </p:cNvSpPr>
          <p:nvPr>
            <p:custDataLst>
              <p:tags r:id="rId9"/>
            </p:custDataLst>
          </p:nvPr>
        </p:nvSpPr>
        <p:spPr bwMode="auto">
          <a:xfrm>
            <a:off x="4357688" y="3892550"/>
            <a:ext cx="3571875" cy="322263"/>
          </a:xfrm>
          <a:prstGeom prst="rect">
            <a:avLst/>
          </a:prstGeom>
          <a:solidFill>
            <a:srgbClr val="FFFF00"/>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a:defRPr/>
            </a:pPr>
            <a:r>
              <a:rPr lang="en-AU" sz="1600" b="1" dirty="0">
                <a:solidFill>
                  <a:schemeClr val="tx1"/>
                </a:solidFill>
                <a:latin typeface="Times" pitchFamily="-107" charset="0"/>
                <a:ea typeface="ＭＳ Ｐゴシック" pitchFamily="-107" charset="-128"/>
              </a:rPr>
              <a:t>Downloaded to user’s machine</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a:extLst>
              <a:ext uri="{FF2B5EF4-FFF2-40B4-BE49-F238E27FC236}">
                <a16:creationId xmlns:a16="http://schemas.microsoft.com/office/drawing/2014/main" id="{BAE5043A-70F3-3A44-8E48-3294E09F62E0}"/>
              </a:ext>
            </a:extLst>
          </p:cNvPr>
          <p:cNvSpPr>
            <a:spLocks noGrp="1"/>
          </p:cNvSpPr>
          <p:nvPr>
            <p:ph type="sldNum" sz="quarter" idx="12"/>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742950"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algn="l">
              <a:spcBef>
                <a:spcPct val="50000"/>
              </a:spcBef>
              <a:buClrTx/>
              <a:buSzTx/>
              <a:buFontTx/>
              <a:buNone/>
            </a:pPr>
            <a:r>
              <a:rPr lang="en-US" altLang="en-US" sz="1200">
                <a:solidFill>
                  <a:srgbClr val="FFFFFF"/>
                </a:solidFill>
                <a:latin typeface="Arial" panose="020B0604020202020204" pitchFamily="34" charset="0"/>
                <a:ea typeface="ＭＳ Ｐゴシック" panose="020B0600070205080204" pitchFamily="34" charset="-128"/>
              </a:rPr>
              <a:t>1-</a:t>
            </a:r>
            <a:fld id="{E84153D4-252A-2241-9625-211E07685709}" type="slidenum">
              <a:rPr lang="en-US" altLang="en-US" sz="1200">
                <a:solidFill>
                  <a:srgbClr val="FFFFFF"/>
                </a:solidFill>
                <a:latin typeface="Arial" panose="020B0604020202020204" pitchFamily="34" charset="0"/>
                <a:ea typeface="ＭＳ Ｐゴシック" panose="020B0600070205080204" pitchFamily="34" charset="-128"/>
              </a:rPr>
              <a:pPr algn="l">
                <a:spcBef>
                  <a:spcPct val="50000"/>
                </a:spcBef>
                <a:buClrTx/>
                <a:buSzTx/>
                <a:buFontTx/>
                <a:buNone/>
              </a:pPr>
              <a:t>19</a:t>
            </a:fld>
            <a:endParaRPr lang="en-US" altLang="en-US" sz="1200">
              <a:solidFill>
                <a:srgbClr val="FFFFFF"/>
              </a:solidFill>
              <a:latin typeface="Arial" panose="020B0604020202020204" pitchFamily="34" charset="0"/>
              <a:ea typeface="ＭＳ Ｐゴシック" panose="020B0600070205080204" pitchFamily="34" charset="-128"/>
            </a:endParaRPr>
          </a:p>
        </p:txBody>
      </p:sp>
      <p:sp>
        <p:nvSpPr>
          <p:cNvPr id="35843" name="Rectangle 2">
            <a:extLst>
              <a:ext uri="{FF2B5EF4-FFF2-40B4-BE49-F238E27FC236}">
                <a16:creationId xmlns:a16="http://schemas.microsoft.com/office/drawing/2014/main" id="{0CC00C9E-6042-494F-8874-BF51642EF6FE}"/>
              </a:ext>
            </a:extLst>
          </p:cNvPr>
          <p:cNvSpPr>
            <a:spLocks noGrp="1"/>
          </p:cNvSpPr>
          <p:nvPr>
            <p:ph type="title"/>
          </p:nvPr>
        </p:nvSpPr>
        <p:spPr>
          <a:xfrm>
            <a:off x="304800" y="762000"/>
            <a:ext cx="8382000" cy="1020763"/>
          </a:xfrm>
        </p:spPr>
        <p:txBody>
          <a:bodyPr/>
          <a:lstStyle/>
          <a:p>
            <a:r>
              <a:rPr lang="en-US" altLang="en-US">
                <a:ea typeface="Helvetica Neue" panose="02000503000000020004" pitchFamily="2" charset="0"/>
                <a:cs typeface="Helvetica Neue" panose="02000503000000020004" pitchFamily="2" charset="0"/>
              </a:rPr>
              <a:t>Types of programming errors</a:t>
            </a:r>
          </a:p>
        </p:txBody>
      </p:sp>
      <p:sp>
        <p:nvSpPr>
          <p:cNvPr id="55299" name="Line 3">
            <a:extLst>
              <a:ext uri="{FF2B5EF4-FFF2-40B4-BE49-F238E27FC236}">
                <a16:creationId xmlns:a16="http://schemas.microsoft.com/office/drawing/2014/main" id="{CFEC908C-7909-5948-843B-C993A98ECC3D}"/>
              </a:ext>
            </a:extLst>
          </p:cNvPr>
          <p:cNvSpPr>
            <a:spLocks noChangeShapeType="1"/>
          </p:cNvSpPr>
          <p:nvPr/>
        </p:nvSpPr>
        <p:spPr bwMode="auto">
          <a:xfrm>
            <a:off x="2781300" y="2713038"/>
            <a:ext cx="304800" cy="685800"/>
          </a:xfrm>
          <a:prstGeom prst="line">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anchorCtr="1">
            <a:spAutoFit/>
          </a:bodyPr>
          <a:lstStyle/>
          <a:p>
            <a:endParaRPr lang="en-BH"/>
          </a:p>
        </p:txBody>
      </p:sp>
      <p:sp>
        <p:nvSpPr>
          <p:cNvPr id="55300" name="Line 4">
            <a:extLst>
              <a:ext uri="{FF2B5EF4-FFF2-40B4-BE49-F238E27FC236}">
                <a16:creationId xmlns:a16="http://schemas.microsoft.com/office/drawing/2014/main" id="{73E0E594-1902-7548-A31F-08D168DB2FF5}"/>
              </a:ext>
            </a:extLst>
          </p:cNvPr>
          <p:cNvSpPr>
            <a:spLocks noChangeShapeType="1"/>
          </p:cNvSpPr>
          <p:nvPr/>
        </p:nvSpPr>
        <p:spPr bwMode="auto">
          <a:xfrm>
            <a:off x="4991100" y="4313238"/>
            <a:ext cx="381000" cy="685800"/>
          </a:xfrm>
          <a:prstGeom prst="line">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anchorCtr="1">
            <a:spAutoFit/>
          </a:bodyPr>
          <a:lstStyle/>
          <a:p>
            <a:endParaRPr lang="en-BH"/>
          </a:p>
        </p:txBody>
      </p:sp>
      <p:grpSp>
        <p:nvGrpSpPr>
          <p:cNvPr id="2" name="Group 5">
            <a:extLst>
              <a:ext uri="{FF2B5EF4-FFF2-40B4-BE49-F238E27FC236}">
                <a16:creationId xmlns:a16="http://schemas.microsoft.com/office/drawing/2014/main" id="{351A2F8C-72B3-664A-80BD-7A9F57656F97}"/>
              </a:ext>
            </a:extLst>
          </p:cNvPr>
          <p:cNvGrpSpPr>
            <a:grpSpLocks/>
          </p:cNvGrpSpPr>
          <p:nvPr/>
        </p:nvGrpSpPr>
        <p:grpSpPr bwMode="auto">
          <a:xfrm>
            <a:off x="3143250" y="2682875"/>
            <a:ext cx="2708275" cy="904875"/>
            <a:chOff x="1752" y="1565"/>
            <a:chExt cx="1706" cy="570"/>
          </a:xfrm>
        </p:grpSpPr>
        <p:cxnSp>
          <p:nvCxnSpPr>
            <p:cNvPr id="35853" name="AutoShape 6">
              <a:extLst>
                <a:ext uri="{FF2B5EF4-FFF2-40B4-BE49-F238E27FC236}">
                  <a16:creationId xmlns:a16="http://schemas.microsoft.com/office/drawing/2014/main" id="{B56F7C66-936A-3448-B5EA-632988698DBF}"/>
                </a:ext>
              </a:extLst>
            </p:cNvPr>
            <p:cNvCxnSpPr>
              <a:cxnSpLocks noChangeShapeType="1"/>
              <a:stCxn id="55308" idx="0"/>
            </p:cNvCxnSpPr>
            <p:nvPr/>
          </p:nvCxnSpPr>
          <p:spPr bwMode="auto">
            <a:xfrm rot="5400000" flipH="1">
              <a:off x="1755" y="1562"/>
              <a:ext cx="570" cy="576"/>
            </a:xfrm>
            <a:prstGeom prst="bentConnector2">
              <a:avLst/>
            </a:prstGeom>
            <a:noFill/>
            <a:ln w="31750">
              <a:solidFill>
                <a:srgbClr val="FF0000"/>
              </a:solidFill>
              <a:miter lim="800000"/>
              <a:headEnd type="none" w="sm" len="sm"/>
              <a:tailEnd type="triangle" w="lg" len="med"/>
            </a:ln>
            <a:extLst>
              <a:ext uri="{909E8E84-426E-40DD-AFC4-6F175D3DCCD1}">
                <a14:hiddenFill xmlns:a14="http://schemas.microsoft.com/office/drawing/2010/main">
                  <a:noFill/>
                </a14:hiddenFill>
              </a:ext>
            </a:extLst>
          </p:spPr>
        </p:cxnSp>
        <p:sp>
          <p:nvSpPr>
            <p:cNvPr id="35854" name="Text Box 7">
              <a:extLst>
                <a:ext uri="{FF2B5EF4-FFF2-40B4-BE49-F238E27FC236}">
                  <a16:creationId xmlns:a16="http://schemas.microsoft.com/office/drawing/2014/main" id="{1762EB1A-077C-384C-8D9E-F898D8AC84D5}"/>
                </a:ext>
              </a:extLst>
            </p:cNvPr>
            <p:cNvSpPr txBox="1">
              <a:spLocks noChangeArrowheads="1"/>
            </p:cNvSpPr>
            <p:nvPr/>
          </p:nvSpPr>
          <p:spPr bwMode="auto">
            <a:xfrm>
              <a:off x="2382" y="1648"/>
              <a:ext cx="107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742950"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algn="ctr">
                <a:spcBef>
                  <a:spcPct val="50000"/>
                </a:spcBef>
                <a:buClrTx/>
                <a:buSzTx/>
                <a:buFontTx/>
                <a:buNone/>
              </a:pPr>
              <a:r>
                <a:rPr lang="en-US" altLang="en-US" sz="2400">
                  <a:solidFill>
                    <a:srgbClr val="00528B"/>
                  </a:solidFill>
                  <a:latin typeface="Arial" panose="020B0604020202020204" pitchFamily="34" charset="0"/>
                  <a:ea typeface="ＭＳ Ｐゴシック" panose="020B0600070205080204" pitchFamily="34" charset="-128"/>
                </a:rPr>
                <a:t>Syntax errors</a:t>
              </a:r>
            </a:p>
          </p:txBody>
        </p:sp>
      </p:grpSp>
      <p:grpSp>
        <p:nvGrpSpPr>
          <p:cNvPr id="3" name="Group 8">
            <a:extLst>
              <a:ext uri="{FF2B5EF4-FFF2-40B4-BE49-F238E27FC236}">
                <a16:creationId xmlns:a16="http://schemas.microsoft.com/office/drawing/2014/main" id="{A591F06C-0D82-5D4A-8980-88B496BF0596}"/>
              </a:ext>
            </a:extLst>
          </p:cNvPr>
          <p:cNvGrpSpPr>
            <a:grpSpLocks/>
          </p:cNvGrpSpPr>
          <p:nvPr/>
        </p:nvGrpSpPr>
        <p:grpSpPr bwMode="auto">
          <a:xfrm>
            <a:off x="3143250" y="2055813"/>
            <a:ext cx="5357813" cy="3132137"/>
            <a:chOff x="1752" y="1170"/>
            <a:chExt cx="3375" cy="1973"/>
          </a:xfrm>
        </p:grpSpPr>
        <p:cxnSp>
          <p:nvCxnSpPr>
            <p:cNvPr id="35851" name="AutoShape 9">
              <a:extLst>
                <a:ext uri="{FF2B5EF4-FFF2-40B4-BE49-F238E27FC236}">
                  <a16:creationId xmlns:a16="http://schemas.microsoft.com/office/drawing/2014/main" id="{D920CFED-5A01-7145-BCF4-254FD70E5D75}"/>
                </a:ext>
              </a:extLst>
            </p:cNvPr>
            <p:cNvCxnSpPr>
              <a:cxnSpLocks noChangeShapeType="1"/>
              <a:stCxn id="55309" idx="0"/>
            </p:cNvCxnSpPr>
            <p:nvPr/>
          </p:nvCxnSpPr>
          <p:spPr bwMode="auto">
            <a:xfrm rot="5400000" flipH="1">
              <a:off x="1827" y="1250"/>
              <a:ext cx="1818" cy="1968"/>
            </a:xfrm>
            <a:prstGeom prst="bentConnector2">
              <a:avLst/>
            </a:prstGeom>
            <a:noFill/>
            <a:ln w="31750">
              <a:solidFill>
                <a:srgbClr val="FF0000"/>
              </a:solidFill>
              <a:miter lim="800000"/>
              <a:headEnd type="none" w="sm" len="sm"/>
              <a:tailEnd type="triangle" w="lg" len="med"/>
            </a:ln>
            <a:extLst>
              <a:ext uri="{909E8E84-426E-40DD-AFC4-6F175D3DCCD1}">
                <a14:hiddenFill xmlns:a14="http://schemas.microsoft.com/office/drawing/2010/main">
                  <a:noFill/>
                </a14:hiddenFill>
              </a:ext>
            </a:extLst>
          </p:spPr>
        </p:cxnSp>
        <p:sp>
          <p:nvSpPr>
            <p:cNvPr id="35852" name="Text Box 10">
              <a:extLst>
                <a:ext uri="{FF2B5EF4-FFF2-40B4-BE49-F238E27FC236}">
                  <a16:creationId xmlns:a16="http://schemas.microsoft.com/office/drawing/2014/main" id="{DC4A7EE2-E223-C24F-8EAE-36A3D49294D5}"/>
                </a:ext>
              </a:extLst>
            </p:cNvPr>
            <p:cNvSpPr txBox="1">
              <a:spLocks noChangeArrowheads="1"/>
            </p:cNvSpPr>
            <p:nvPr/>
          </p:nvSpPr>
          <p:spPr bwMode="auto">
            <a:xfrm>
              <a:off x="3826" y="1170"/>
              <a:ext cx="1301"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742950"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algn="ctr">
                <a:spcBef>
                  <a:spcPct val="50000"/>
                </a:spcBef>
                <a:buClrTx/>
                <a:buSzTx/>
                <a:buFontTx/>
                <a:buNone/>
              </a:pPr>
              <a:r>
                <a:rPr lang="en-US" altLang="en-US" sz="2400">
                  <a:solidFill>
                    <a:srgbClr val="00528B"/>
                  </a:solidFill>
                  <a:latin typeface="Arial" panose="020B0604020202020204" pitchFamily="34" charset="0"/>
                  <a:ea typeface="ＭＳ Ｐゴシック" panose="020B0600070205080204" pitchFamily="34" charset="-128"/>
                </a:rPr>
                <a:t>Run-time and </a:t>
              </a:r>
            </a:p>
            <a:p>
              <a:pPr algn="ctr">
                <a:spcBef>
                  <a:spcPct val="50000"/>
                </a:spcBef>
                <a:buClrTx/>
                <a:buSzTx/>
                <a:buFontTx/>
                <a:buNone/>
              </a:pPr>
              <a:r>
                <a:rPr lang="en-US" altLang="en-US" sz="2400">
                  <a:solidFill>
                    <a:srgbClr val="00528B"/>
                  </a:solidFill>
                  <a:latin typeface="Arial" panose="020B0604020202020204" pitchFamily="34" charset="0"/>
                  <a:ea typeface="ＭＳ Ｐゴシック" panose="020B0600070205080204" pitchFamily="34" charset="-128"/>
                </a:rPr>
                <a:t>Logic (semantic)</a:t>
              </a:r>
            </a:p>
            <a:p>
              <a:pPr algn="ctr">
                <a:spcBef>
                  <a:spcPct val="50000"/>
                </a:spcBef>
                <a:buClrTx/>
                <a:buSzTx/>
                <a:buFontTx/>
                <a:buNone/>
              </a:pPr>
              <a:r>
                <a:rPr lang="en-US" altLang="en-US" sz="2400">
                  <a:solidFill>
                    <a:srgbClr val="00528B"/>
                  </a:solidFill>
                  <a:latin typeface="Arial" panose="020B0604020202020204" pitchFamily="34" charset="0"/>
                  <a:ea typeface="ＭＳ Ｐゴシック" panose="020B0600070205080204" pitchFamily="34" charset="-128"/>
                </a:rPr>
                <a:t>errors</a:t>
              </a:r>
            </a:p>
          </p:txBody>
        </p:sp>
      </p:grpSp>
      <p:sp>
        <p:nvSpPr>
          <p:cNvPr id="55307" name="Rectangle 11">
            <a:extLst>
              <a:ext uri="{FF2B5EF4-FFF2-40B4-BE49-F238E27FC236}">
                <a16:creationId xmlns:a16="http://schemas.microsoft.com/office/drawing/2014/main" id="{40A4781B-7776-8546-B10B-27C3E8102C66}"/>
              </a:ext>
            </a:extLst>
          </p:cNvPr>
          <p:cNvSpPr>
            <a:spLocks noChangeArrowheads="1"/>
          </p:cNvSpPr>
          <p:nvPr/>
        </p:nvSpPr>
        <p:spPr bwMode="auto">
          <a:xfrm>
            <a:off x="571500" y="1798638"/>
            <a:ext cx="2590800" cy="930275"/>
          </a:xfrm>
          <a:prstGeom prst="rect">
            <a:avLst/>
          </a:prstGeom>
          <a:solidFill>
            <a:srgbClr val="FFCC66"/>
          </a:solidFill>
          <a:ln w="19050">
            <a:solidFill>
              <a:schemeClr val="tx1"/>
            </a:solidFill>
            <a:miter lim="800000"/>
            <a:headEnd/>
            <a:tailEnd/>
          </a:ln>
        </p:spPr>
        <p:txBody>
          <a:bodyPr wrap="none" lIns="92075" tIns="46038" rIns="92075" bIns="46038" anchor="ctr"/>
          <a:lstStyle>
            <a:lvl1pPr>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742950"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algn="ctr">
              <a:spcBef>
                <a:spcPct val="50000"/>
              </a:spcBef>
              <a:buClrTx/>
              <a:buSzTx/>
              <a:buFontTx/>
              <a:buNone/>
            </a:pPr>
            <a:r>
              <a:rPr lang="en-US" altLang="en-US" sz="1800" b="1">
                <a:solidFill>
                  <a:srgbClr val="00528B"/>
                </a:solidFill>
                <a:latin typeface="Arial" panose="020B0604020202020204" pitchFamily="34" charset="0"/>
                <a:ea typeface="ＭＳ Ｐゴシック" panose="020B0600070205080204" pitchFamily="34" charset="-128"/>
              </a:rPr>
              <a:t>Edit and</a:t>
            </a:r>
          </a:p>
          <a:p>
            <a:pPr algn="ctr">
              <a:spcBef>
                <a:spcPct val="50000"/>
              </a:spcBef>
              <a:buClrTx/>
              <a:buSzTx/>
              <a:buFontTx/>
              <a:buNone/>
            </a:pPr>
            <a:r>
              <a:rPr lang="en-US" altLang="en-US" sz="1800" b="1">
                <a:solidFill>
                  <a:srgbClr val="00528B"/>
                </a:solidFill>
                <a:latin typeface="Arial" panose="020B0604020202020204" pitchFamily="34" charset="0"/>
                <a:ea typeface="ＭＳ Ｐゴシック" panose="020B0600070205080204" pitchFamily="34" charset="-128"/>
              </a:rPr>
              <a:t>save program</a:t>
            </a:r>
          </a:p>
        </p:txBody>
      </p:sp>
      <p:sp>
        <p:nvSpPr>
          <p:cNvPr id="55308" name="Rectangle 12">
            <a:extLst>
              <a:ext uri="{FF2B5EF4-FFF2-40B4-BE49-F238E27FC236}">
                <a16:creationId xmlns:a16="http://schemas.microsoft.com/office/drawing/2014/main" id="{DA34E96B-0D06-FF46-B006-A2AB265F61A5}"/>
              </a:ext>
            </a:extLst>
          </p:cNvPr>
          <p:cNvSpPr>
            <a:spLocks noChangeArrowheads="1"/>
          </p:cNvSpPr>
          <p:nvPr/>
        </p:nvSpPr>
        <p:spPr bwMode="auto">
          <a:xfrm>
            <a:off x="2781300" y="3398838"/>
            <a:ext cx="2590800" cy="930275"/>
          </a:xfrm>
          <a:prstGeom prst="rect">
            <a:avLst/>
          </a:prstGeom>
          <a:solidFill>
            <a:srgbClr val="FFCC66"/>
          </a:solidFill>
          <a:ln w="19050">
            <a:solidFill>
              <a:schemeClr val="tx1"/>
            </a:solidFill>
            <a:miter lim="800000"/>
            <a:headEnd/>
            <a:tailEnd/>
          </a:ln>
        </p:spPr>
        <p:txBody>
          <a:bodyPr wrap="none" lIns="92075" tIns="46038" rIns="92075" bIns="46038" anchor="ctr"/>
          <a:lstStyle>
            <a:lvl1pPr>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742950"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algn="ctr">
              <a:spcBef>
                <a:spcPct val="50000"/>
              </a:spcBef>
              <a:buClrTx/>
              <a:buSzTx/>
              <a:buFontTx/>
              <a:buNone/>
            </a:pPr>
            <a:r>
              <a:rPr lang="en-US" altLang="en-US" sz="1800" b="1">
                <a:solidFill>
                  <a:srgbClr val="00528B"/>
                </a:solidFill>
                <a:latin typeface="Arial" panose="020B0604020202020204" pitchFamily="34" charset="0"/>
                <a:ea typeface="ＭＳ Ｐゴシック" panose="020B0600070205080204" pitchFamily="34" charset="-128"/>
              </a:rPr>
              <a:t>Compile program</a:t>
            </a:r>
          </a:p>
        </p:txBody>
      </p:sp>
      <p:sp>
        <p:nvSpPr>
          <p:cNvPr id="55309" name="Rectangle 13">
            <a:extLst>
              <a:ext uri="{FF2B5EF4-FFF2-40B4-BE49-F238E27FC236}">
                <a16:creationId xmlns:a16="http://schemas.microsoft.com/office/drawing/2014/main" id="{E1FA0004-79E9-2E45-8C3E-1F09F38B351D}"/>
              </a:ext>
            </a:extLst>
          </p:cNvPr>
          <p:cNvSpPr>
            <a:spLocks noChangeArrowheads="1"/>
          </p:cNvSpPr>
          <p:nvPr/>
        </p:nvSpPr>
        <p:spPr bwMode="auto">
          <a:xfrm>
            <a:off x="4991100" y="4999038"/>
            <a:ext cx="2590800" cy="930275"/>
          </a:xfrm>
          <a:prstGeom prst="rect">
            <a:avLst/>
          </a:prstGeom>
          <a:solidFill>
            <a:srgbClr val="FFCC66"/>
          </a:solidFill>
          <a:ln w="19050">
            <a:solidFill>
              <a:schemeClr val="tx1"/>
            </a:solidFill>
            <a:miter lim="800000"/>
            <a:headEnd/>
            <a:tailEnd/>
          </a:ln>
        </p:spPr>
        <p:txBody>
          <a:bodyPr wrap="none" lIns="92075" tIns="46038" rIns="92075" bIns="46038" anchor="ctr"/>
          <a:lstStyle>
            <a:lvl1pPr>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742950"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algn="ctr">
              <a:spcBef>
                <a:spcPct val="50000"/>
              </a:spcBef>
              <a:buClrTx/>
              <a:buSzTx/>
              <a:buFontTx/>
              <a:buNone/>
            </a:pPr>
            <a:r>
              <a:rPr lang="en-US" altLang="en-US" sz="1800" b="1">
                <a:solidFill>
                  <a:srgbClr val="00528B"/>
                </a:solidFill>
                <a:latin typeface="Arial" panose="020B0604020202020204" pitchFamily="34" charset="0"/>
                <a:ea typeface="ＭＳ Ｐゴシック" panose="020B0600070205080204" pitchFamily="34" charset="-128"/>
              </a:rPr>
              <a:t>Execute program and</a:t>
            </a:r>
          </a:p>
          <a:p>
            <a:pPr algn="ctr">
              <a:spcBef>
                <a:spcPct val="50000"/>
              </a:spcBef>
              <a:buClrTx/>
              <a:buSzTx/>
              <a:buFontTx/>
              <a:buNone/>
            </a:pPr>
            <a:r>
              <a:rPr lang="en-US" altLang="en-US" sz="1800" b="1">
                <a:solidFill>
                  <a:srgbClr val="00528B"/>
                </a:solidFill>
                <a:latin typeface="Arial" panose="020B0604020202020204" pitchFamily="34" charset="0"/>
                <a:ea typeface="ＭＳ Ｐゴシック" panose="020B0600070205080204" pitchFamily="34" charset="-128"/>
              </a:rPr>
              <a:t>evaluate results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5307"/>
                                        </p:tgtEl>
                                        <p:attrNameLst>
                                          <p:attrName>style.visibility</p:attrName>
                                        </p:attrNameLst>
                                      </p:cBhvr>
                                      <p:to>
                                        <p:strVal val="visible"/>
                                      </p:to>
                                    </p:set>
                                    <p:animEffect transition="in" filter="wipe(up)">
                                      <p:cBhvr>
                                        <p:cTn id="7" dur="500"/>
                                        <p:tgtEl>
                                          <p:spTgt spid="553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5299"/>
                                        </p:tgtEl>
                                        <p:attrNameLst>
                                          <p:attrName>style.visibility</p:attrName>
                                        </p:attrNameLst>
                                      </p:cBhvr>
                                      <p:to>
                                        <p:strVal val="visible"/>
                                      </p:to>
                                    </p:set>
                                    <p:animEffect transition="in" filter="wipe(up)">
                                      <p:cBhvr>
                                        <p:cTn id="12" dur="500"/>
                                        <p:tgtEl>
                                          <p:spTgt spid="55299"/>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55308"/>
                                        </p:tgtEl>
                                        <p:attrNameLst>
                                          <p:attrName>style.visibility</p:attrName>
                                        </p:attrNameLst>
                                      </p:cBhvr>
                                      <p:to>
                                        <p:strVal val="visible"/>
                                      </p:to>
                                    </p:set>
                                    <p:animEffect transition="in" filter="wipe(up)">
                                      <p:cBhvr>
                                        <p:cTn id="16" dur="500"/>
                                        <p:tgtEl>
                                          <p:spTgt spid="5530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down)">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55300"/>
                                        </p:tgtEl>
                                        <p:attrNameLst>
                                          <p:attrName>style.visibility</p:attrName>
                                        </p:attrNameLst>
                                      </p:cBhvr>
                                      <p:to>
                                        <p:strVal val="visible"/>
                                      </p:to>
                                    </p:set>
                                    <p:animEffect transition="in" filter="wipe(up)">
                                      <p:cBhvr>
                                        <p:cTn id="26" dur="500"/>
                                        <p:tgtEl>
                                          <p:spTgt spid="55300"/>
                                        </p:tgtEl>
                                      </p:cBhvr>
                                    </p:animEffect>
                                  </p:childTnLst>
                                </p:cTn>
                              </p:par>
                            </p:childTnLst>
                          </p:cTn>
                        </p:par>
                        <p:par>
                          <p:cTn id="27" fill="hold" nodeType="afterGroup">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55309"/>
                                        </p:tgtEl>
                                        <p:attrNameLst>
                                          <p:attrName>style.visibility</p:attrName>
                                        </p:attrNameLst>
                                      </p:cBhvr>
                                      <p:to>
                                        <p:strVal val="visible"/>
                                      </p:to>
                                    </p:set>
                                    <p:animEffect transition="in" filter="wipe(up)">
                                      <p:cBhvr>
                                        <p:cTn id="30" dur="500"/>
                                        <p:tgtEl>
                                          <p:spTgt spid="5530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7" grpId="0" animBg="1" autoUpdateAnimBg="0"/>
      <p:bldP spid="55308" grpId="0" animBg="1" autoUpdateAnimBg="0"/>
      <p:bldP spid="55309"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C08AC6E-8F88-F845-8E1F-AA913BDD6FED}"/>
              </a:ext>
            </a:extLst>
          </p:cNvPr>
          <p:cNvSpPr>
            <a:spLocks noGrp="1"/>
          </p:cNvSpPr>
          <p:nvPr>
            <p:ph type="title"/>
            <p:custDataLst>
              <p:tags r:id="rId1"/>
            </p:custDataLst>
          </p:nvPr>
        </p:nvSpPr>
        <p:spPr>
          <a:xfrm>
            <a:off x="304800" y="762000"/>
            <a:ext cx="8382000" cy="1020763"/>
          </a:xfrm>
        </p:spPr>
        <p:txBody>
          <a:bodyPr/>
          <a:lstStyle/>
          <a:p>
            <a:pPr eaLnBrk="1" hangingPunct="1"/>
            <a:r>
              <a:rPr lang="en-AU" altLang="en-US">
                <a:ea typeface="Helvetica Neue" panose="02000503000000020004" pitchFamily="2" charset="0"/>
                <a:cs typeface="Helvetica Neue" panose="02000503000000020004" pitchFamily="2" charset="0"/>
              </a:rPr>
              <a:t>Assumed Knowledge</a:t>
            </a:r>
          </a:p>
        </p:txBody>
      </p:sp>
      <p:sp>
        <p:nvSpPr>
          <p:cNvPr id="13315" name="Rectangle 3">
            <a:extLst>
              <a:ext uri="{FF2B5EF4-FFF2-40B4-BE49-F238E27FC236}">
                <a16:creationId xmlns:a16="http://schemas.microsoft.com/office/drawing/2014/main" id="{5AB23A85-9705-8B47-8F08-4E2F684D8529}"/>
              </a:ext>
            </a:extLst>
          </p:cNvPr>
          <p:cNvSpPr>
            <a:spLocks noGrp="1"/>
          </p:cNvSpPr>
          <p:nvPr>
            <p:ph idx="1"/>
            <p:custDataLst>
              <p:tags r:id="rId2"/>
            </p:custDataLst>
          </p:nvPr>
        </p:nvSpPr>
        <p:spPr>
          <a:xfrm>
            <a:off x="381000" y="1628775"/>
            <a:ext cx="8262938" cy="4872038"/>
          </a:xfrm>
        </p:spPr>
        <p:txBody>
          <a:bodyPr/>
          <a:lstStyle/>
          <a:p>
            <a:pPr eaLnBrk="1" hangingPunct="1"/>
            <a:r>
              <a:rPr lang="en-AU" altLang="en-US">
                <a:ea typeface="Helvetica Neue" panose="02000503000000020004" pitchFamily="2" charset="0"/>
                <a:cs typeface="Helvetica Neue" panose="02000503000000020004" pitchFamily="2" charset="0"/>
              </a:rPr>
              <a:t>Before the beginning of this lecture, students should be familiar with:</a:t>
            </a:r>
          </a:p>
          <a:p>
            <a:pPr lvl="1" eaLnBrk="1" hangingPunct="1"/>
            <a:r>
              <a:rPr lang="en-AU" altLang="en-US">
                <a:ea typeface="Helvetica Neue" panose="02000503000000020004" pitchFamily="2" charset="0"/>
                <a:cs typeface="Helvetica Neue" panose="02000503000000020004" pitchFamily="2" charset="0"/>
              </a:rPr>
              <a:t>How the course is structured</a:t>
            </a:r>
          </a:p>
          <a:p>
            <a:pPr lvl="1" eaLnBrk="1" hangingPunct="1"/>
            <a:r>
              <a:rPr lang="en-AU" altLang="en-US">
                <a:ea typeface="Helvetica Neue" panose="02000503000000020004" pitchFamily="2" charset="0"/>
                <a:cs typeface="Helvetica Neue" panose="02000503000000020004" pitchFamily="2" charset="0"/>
              </a:rPr>
              <a:t>How to access the course’s materials</a:t>
            </a:r>
          </a:p>
          <a:p>
            <a:pPr lvl="1" eaLnBrk="1" hangingPunct="1"/>
            <a:r>
              <a:rPr lang="en-AU" altLang="en-US">
                <a:ea typeface="Helvetica Neue" panose="02000503000000020004" pitchFamily="2" charset="0"/>
                <a:cs typeface="Helvetica Neue" panose="02000503000000020004" pitchFamily="2" charset="0"/>
              </a:rPr>
              <a:t>Assessment requirements</a:t>
            </a:r>
          </a:p>
          <a:p>
            <a:pPr lvl="1" eaLnBrk="1" hangingPunct="1">
              <a:buFontTx/>
              <a:buNone/>
            </a:pPr>
            <a:endParaRPr lang="en-AU" altLang="en-US">
              <a:ea typeface="Helvetica Neue" panose="02000503000000020004" pitchFamily="2" charset="0"/>
              <a:cs typeface="Helvetica Neue" panose="02000503000000020004" pitchFamily="2" charset="0"/>
            </a:endParaRPr>
          </a:p>
          <a:p>
            <a:pPr eaLnBrk="1" hangingPunct="1"/>
            <a:r>
              <a:rPr lang="en-AU" altLang="en-US">
                <a:ea typeface="Helvetica Neue" panose="02000503000000020004" pitchFamily="2" charset="0"/>
                <a:cs typeface="Helvetica Neue" panose="02000503000000020004" pitchFamily="2" charset="0"/>
              </a:rPr>
              <a:t>Before the beginning of this lecture, students should have read over: study guide 1 and any references there to their textbook.</a:t>
            </a:r>
          </a:p>
          <a:p>
            <a:pPr lvl="1" eaLnBrk="1" hangingPunct="1"/>
            <a:endParaRPr lang="en-AU" altLang="en-US">
              <a:ea typeface="Helvetica Neue" panose="02000503000000020004" pitchFamily="2" charset="0"/>
              <a:cs typeface="Helvetica Neue" panose="02000503000000020004" pitchFamily="2"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89A0A5E-47BE-394E-A997-CCBF37792C2C}"/>
              </a:ext>
            </a:extLst>
          </p:cNvPr>
          <p:cNvSpPr>
            <a:spLocks noChangeArrowheads="1"/>
          </p:cNvSpPr>
          <p:nvPr>
            <p:custDataLst>
              <p:tags r:id="rId1"/>
            </p:custDataLst>
          </p:nvPr>
        </p:nvSpPr>
        <p:spPr bwMode="auto">
          <a:xfrm>
            <a:off x="395288" y="1557338"/>
            <a:ext cx="7607300" cy="386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1325" indent="-342900">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742950"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eaLnBrk="1" hangingPunct="1">
              <a:buClrTx/>
              <a:buSzTx/>
              <a:buFontTx/>
              <a:buChar char="•"/>
            </a:pPr>
            <a:r>
              <a:rPr lang="en-AU" altLang="en-US" sz="2400">
                <a:solidFill>
                  <a:srgbClr val="00528B"/>
                </a:solidFill>
                <a:latin typeface="Arial" panose="020B0604020202020204" pitchFamily="34" charset="0"/>
                <a:ea typeface="ＭＳ Ｐゴシック" panose="020B0600070205080204" pitchFamily="34" charset="-128"/>
              </a:rPr>
              <a:t>The specific approach to writing and running a computer program can vary depending on the chosen language</a:t>
            </a:r>
          </a:p>
          <a:p>
            <a:pPr eaLnBrk="1" hangingPunct="1">
              <a:buClrTx/>
              <a:buSzTx/>
              <a:buFontTx/>
              <a:buChar char="•"/>
            </a:pPr>
            <a:r>
              <a:rPr lang="en-AU" altLang="en-US" sz="2400">
                <a:solidFill>
                  <a:srgbClr val="00528B"/>
                </a:solidFill>
                <a:latin typeface="Arial" panose="020B0604020202020204" pitchFamily="34" charset="0"/>
                <a:ea typeface="ＭＳ Ｐゴシック" panose="020B0600070205080204" pitchFamily="34" charset="-128"/>
              </a:rPr>
              <a:t>A language like Visual Basic for example has its own specific Integrated Development Environment (IDE)</a:t>
            </a:r>
          </a:p>
          <a:p>
            <a:pPr eaLnBrk="1" hangingPunct="1">
              <a:buClrTx/>
              <a:buSzTx/>
              <a:buFontTx/>
              <a:buChar char="•"/>
            </a:pPr>
            <a:r>
              <a:rPr lang="en-AU" altLang="en-US" sz="2400">
                <a:solidFill>
                  <a:srgbClr val="00528B"/>
                </a:solidFill>
                <a:latin typeface="Arial" panose="020B0604020202020204" pitchFamily="34" charset="0"/>
                <a:ea typeface="ＭＳ Ｐゴシック" panose="020B0600070205080204" pitchFamily="34" charset="-128"/>
              </a:rPr>
              <a:t>Java however does not have a set </a:t>
            </a:r>
            <a:r>
              <a:rPr lang="en-AU" altLang="en-US" sz="2400" b="1">
                <a:solidFill>
                  <a:srgbClr val="00528B"/>
                </a:solidFill>
                <a:latin typeface="Arial" panose="020B0604020202020204" pitchFamily="34" charset="0"/>
                <a:ea typeface="ＭＳ Ｐゴシック" panose="020B0600070205080204" pitchFamily="34" charset="-128"/>
              </a:rPr>
              <a:t>IDE</a:t>
            </a:r>
          </a:p>
          <a:p>
            <a:pPr eaLnBrk="1" hangingPunct="1">
              <a:buClrTx/>
              <a:buSzTx/>
              <a:buFontTx/>
              <a:buChar char="•"/>
            </a:pPr>
            <a:r>
              <a:rPr lang="en-AU" altLang="en-US" sz="2400">
                <a:solidFill>
                  <a:srgbClr val="00528B"/>
                </a:solidFill>
                <a:latin typeface="Arial" panose="020B0604020202020204" pitchFamily="34" charset="0"/>
                <a:ea typeface="ＭＳ Ｐゴシック" panose="020B0600070205080204" pitchFamily="34" charset="-128"/>
              </a:rPr>
              <a:t>Combined with the notion of being multi-platform, this ultimately gives us a lot of flexibility in development</a:t>
            </a:r>
          </a:p>
        </p:txBody>
      </p:sp>
      <p:sp>
        <p:nvSpPr>
          <p:cNvPr id="36867" name="Rectangle 3">
            <a:extLst>
              <a:ext uri="{FF2B5EF4-FFF2-40B4-BE49-F238E27FC236}">
                <a16:creationId xmlns:a16="http://schemas.microsoft.com/office/drawing/2014/main" id="{11BEB5E3-9565-7F47-BA84-A9E33AC3E7B6}"/>
              </a:ext>
            </a:extLst>
          </p:cNvPr>
          <p:cNvSpPr>
            <a:spLocks noGrp="1"/>
          </p:cNvSpPr>
          <p:nvPr>
            <p:ph type="title"/>
            <p:custDataLst>
              <p:tags r:id="rId2"/>
            </p:custDataLst>
          </p:nvPr>
        </p:nvSpPr>
        <p:spPr>
          <a:xfrm>
            <a:off x="304800" y="762000"/>
            <a:ext cx="8382000" cy="1020763"/>
          </a:xfrm>
        </p:spPr>
        <p:txBody>
          <a:bodyPr/>
          <a:lstStyle/>
          <a:p>
            <a:pPr eaLnBrk="1" hangingPunct="1"/>
            <a:r>
              <a:rPr lang="en-AU" altLang="en-US">
                <a:ea typeface="Helvetica Neue" panose="02000503000000020004" pitchFamily="2" charset="0"/>
                <a:cs typeface="Helvetica Neue" panose="02000503000000020004" pitchFamily="2" charset="0"/>
              </a:rPr>
              <a:t>Java Program Development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F7AC624-9C42-724D-92FD-9597432AF57B}"/>
              </a:ext>
            </a:extLst>
          </p:cNvPr>
          <p:cNvSpPr>
            <a:spLocks noChangeArrowheads="1"/>
          </p:cNvSpPr>
          <p:nvPr>
            <p:custDataLst>
              <p:tags r:id="rId1"/>
            </p:custDataLst>
          </p:nvPr>
        </p:nvSpPr>
        <p:spPr bwMode="auto">
          <a:xfrm>
            <a:off x="395288" y="1557338"/>
            <a:ext cx="8034337" cy="472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1325" indent="-342900">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742950"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eaLnBrk="1" hangingPunct="1">
              <a:buClrTx/>
              <a:buSzTx/>
              <a:buFontTx/>
              <a:buChar char="•"/>
            </a:pPr>
            <a:r>
              <a:rPr lang="en-AU" altLang="en-US" sz="2800">
                <a:solidFill>
                  <a:srgbClr val="00528B"/>
                </a:solidFill>
                <a:latin typeface="Arial" panose="020B0604020202020204" pitchFamily="34" charset="0"/>
                <a:ea typeface="ＭＳ Ｐゴシック" panose="020B0600070205080204" pitchFamily="34" charset="-128"/>
              </a:rPr>
              <a:t>To make the most of this flexibility and be able to get started, we need to analyse the basics of a Java Program</a:t>
            </a:r>
          </a:p>
          <a:p>
            <a:pPr eaLnBrk="1" hangingPunct="1">
              <a:buClrTx/>
              <a:buSzTx/>
              <a:buFontTx/>
              <a:buChar char="•"/>
            </a:pPr>
            <a:r>
              <a:rPr lang="en-AU" altLang="en-US" sz="2800">
                <a:solidFill>
                  <a:srgbClr val="00528B"/>
                </a:solidFill>
                <a:latin typeface="Arial" panose="020B0604020202020204" pitchFamily="34" charset="0"/>
                <a:ea typeface="ＭＳ Ｐゴシック" panose="020B0600070205080204" pitchFamily="34" charset="-128"/>
              </a:rPr>
              <a:t>At this point we will not be too concerned with the exact meaning of the Java </a:t>
            </a:r>
            <a:r>
              <a:rPr lang="en-AU" altLang="en-US" sz="2800" b="1">
                <a:solidFill>
                  <a:srgbClr val="00528B"/>
                </a:solidFill>
                <a:latin typeface="Arial" panose="020B0604020202020204" pitchFamily="34" charset="0"/>
                <a:ea typeface="ＭＳ Ｐゴシック" panose="020B0600070205080204" pitchFamily="34" charset="-128"/>
              </a:rPr>
              <a:t>syntax</a:t>
            </a:r>
          </a:p>
          <a:p>
            <a:pPr eaLnBrk="1" hangingPunct="1">
              <a:buClrTx/>
              <a:buSzTx/>
              <a:buFontTx/>
              <a:buChar char="•"/>
            </a:pPr>
            <a:r>
              <a:rPr lang="en-AU" altLang="en-US" sz="2800">
                <a:solidFill>
                  <a:srgbClr val="00528B"/>
                </a:solidFill>
                <a:latin typeface="Arial" panose="020B0604020202020204" pitchFamily="34" charset="0"/>
                <a:ea typeface="ＭＳ Ｐゴシック" panose="020B0600070205080204" pitchFamily="34" charset="-128"/>
              </a:rPr>
              <a:t>We only need to know what parts of the code  we </a:t>
            </a:r>
            <a:r>
              <a:rPr lang="en-AU" altLang="en-US" sz="2800" i="1">
                <a:solidFill>
                  <a:srgbClr val="00528B"/>
                </a:solidFill>
                <a:latin typeface="Arial" panose="020B0604020202020204" pitchFamily="34" charset="0"/>
                <a:ea typeface="ＭＳ Ｐゴシック" panose="020B0600070205080204" pitchFamily="34" charset="-128"/>
              </a:rPr>
              <a:t>need</a:t>
            </a:r>
            <a:r>
              <a:rPr lang="en-AU" altLang="en-US" sz="2800">
                <a:solidFill>
                  <a:srgbClr val="00528B"/>
                </a:solidFill>
                <a:latin typeface="Arial" panose="020B0604020202020204" pitchFamily="34" charset="0"/>
                <a:ea typeface="ＭＳ Ｐゴシック" panose="020B0600070205080204" pitchFamily="34" charset="-128"/>
              </a:rPr>
              <a:t> and how are we able to output to the screen</a:t>
            </a:r>
          </a:p>
        </p:txBody>
      </p:sp>
      <p:sp>
        <p:nvSpPr>
          <p:cNvPr id="39939" name="Rectangle 3">
            <a:extLst>
              <a:ext uri="{FF2B5EF4-FFF2-40B4-BE49-F238E27FC236}">
                <a16:creationId xmlns:a16="http://schemas.microsoft.com/office/drawing/2014/main" id="{F4D55E7D-9989-C34C-85D5-AB07D9124974}"/>
              </a:ext>
            </a:extLst>
          </p:cNvPr>
          <p:cNvSpPr>
            <a:spLocks noGrp="1"/>
          </p:cNvSpPr>
          <p:nvPr>
            <p:ph type="title"/>
            <p:custDataLst>
              <p:tags r:id="rId2"/>
            </p:custDataLst>
          </p:nvPr>
        </p:nvSpPr>
        <p:spPr>
          <a:xfrm>
            <a:off x="304800" y="762000"/>
            <a:ext cx="8382000" cy="1020763"/>
          </a:xfrm>
        </p:spPr>
        <p:txBody>
          <a:bodyPr/>
          <a:lstStyle/>
          <a:p>
            <a:pPr eaLnBrk="1" hangingPunct="1"/>
            <a:r>
              <a:rPr lang="en-AU" altLang="en-US">
                <a:ea typeface="Helvetica Neue" panose="02000503000000020004" pitchFamily="2" charset="0"/>
                <a:cs typeface="Helvetica Neue" panose="02000503000000020004" pitchFamily="2" charset="0"/>
              </a:rPr>
              <a:t>Intro to Java Programming</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9BB3D35-57D8-C54B-AA9A-60C4BE0C2A33}"/>
              </a:ext>
            </a:extLst>
          </p:cNvPr>
          <p:cNvSpPr>
            <a:spLocks noGrp="1"/>
          </p:cNvSpPr>
          <p:nvPr>
            <p:ph type="title"/>
            <p:custDataLst>
              <p:tags r:id="rId1"/>
            </p:custDataLst>
          </p:nvPr>
        </p:nvSpPr>
        <p:spPr>
          <a:xfrm>
            <a:off x="304800" y="762000"/>
            <a:ext cx="8382000" cy="1020763"/>
          </a:xfrm>
          <a:noFill/>
        </p:spPr>
        <p:txBody>
          <a:bodyPr/>
          <a:lstStyle/>
          <a:p>
            <a:pPr eaLnBrk="1" hangingPunct="1"/>
            <a:r>
              <a:rPr lang="en-US" altLang="en-US">
                <a:ea typeface="Helvetica Neue" panose="02000503000000020004" pitchFamily="2" charset="0"/>
                <a:cs typeface="Helvetica Neue" panose="02000503000000020004" pitchFamily="2" charset="0"/>
              </a:rPr>
              <a:t>Java Program Components</a:t>
            </a:r>
          </a:p>
        </p:txBody>
      </p:sp>
      <p:sp>
        <p:nvSpPr>
          <p:cNvPr id="36867" name="Rectangle 3">
            <a:extLst>
              <a:ext uri="{FF2B5EF4-FFF2-40B4-BE49-F238E27FC236}">
                <a16:creationId xmlns:a16="http://schemas.microsoft.com/office/drawing/2014/main" id="{E6D8BF55-1226-4613-81B1-B47250494B22}"/>
              </a:ext>
            </a:extLst>
          </p:cNvPr>
          <p:cNvSpPr>
            <a:spLocks noGrp="1" noChangeArrowheads="1"/>
          </p:cNvSpPr>
          <p:nvPr>
            <p:ph idx="1"/>
            <p:custDataLst>
              <p:tags r:id="rId2"/>
            </p:custDataLst>
          </p:nvPr>
        </p:nvSpPr>
        <p:spPr>
          <a:xfrm>
            <a:off x="381000" y="1557338"/>
            <a:ext cx="8151813" cy="5014912"/>
          </a:xfrm>
        </p:spPr>
        <p:txBody>
          <a:bodyPr>
            <a:normAutofit fontScale="92500" lnSpcReduction="10000"/>
          </a:bodyPr>
          <a:lstStyle/>
          <a:p>
            <a:pPr eaLnBrk="1" hangingPunct="1">
              <a:defRPr/>
            </a:pPr>
            <a:r>
              <a:rPr lang="en-US" sz="2800" b="1" dirty="0"/>
              <a:t>The Java programming language was created by Sun Microsystems, Inc (currently acquired by Oracle).</a:t>
            </a:r>
          </a:p>
          <a:p>
            <a:pPr eaLnBrk="1" hangingPunct="1">
              <a:defRPr/>
            </a:pPr>
            <a:r>
              <a:rPr lang="en-US" sz="2800" b="1" dirty="0"/>
              <a:t>It was introduced in 1995 and its popularity has grown quickly since</a:t>
            </a:r>
          </a:p>
          <a:p>
            <a:pPr eaLnBrk="1" hangingPunct="1">
              <a:defRPr/>
            </a:pPr>
            <a:r>
              <a:rPr lang="en-US" sz="2800" b="1" dirty="0"/>
              <a:t>In the Java programming language</a:t>
            </a:r>
          </a:p>
          <a:p>
            <a:pPr lvl="1" eaLnBrk="1" hangingPunct="1">
              <a:defRPr/>
            </a:pPr>
            <a:r>
              <a:rPr lang="en-US" sz="2400" b="1" dirty="0"/>
              <a:t>a program is made up of one or more </a:t>
            </a:r>
            <a:r>
              <a:rPr lang="en-US" sz="2400" b="1" i="1" u="sng" dirty="0"/>
              <a:t>classes</a:t>
            </a:r>
            <a:endParaRPr lang="en-US" sz="2400" b="1" u="sng" dirty="0"/>
          </a:p>
          <a:p>
            <a:pPr lvl="1" eaLnBrk="1" hangingPunct="1">
              <a:defRPr/>
            </a:pPr>
            <a:r>
              <a:rPr lang="en-US" sz="2400" b="1" dirty="0"/>
              <a:t>a class contains one or more </a:t>
            </a:r>
            <a:r>
              <a:rPr lang="en-US" sz="2400" b="1" i="1" u="sng" dirty="0"/>
              <a:t>methods</a:t>
            </a:r>
            <a:endParaRPr lang="en-US" sz="2400" b="1" u="sng" dirty="0"/>
          </a:p>
          <a:p>
            <a:pPr lvl="1" eaLnBrk="1" hangingPunct="1">
              <a:defRPr/>
            </a:pPr>
            <a:r>
              <a:rPr lang="en-US" sz="2400" b="1" dirty="0"/>
              <a:t>a method contains program </a:t>
            </a:r>
            <a:r>
              <a:rPr lang="en-US" sz="2400" b="1" i="1" u="sng" dirty="0"/>
              <a:t>statements</a:t>
            </a:r>
            <a:endParaRPr lang="en-US" sz="2400" b="1" u="sng" dirty="0"/>
          </a:p>
          <a:p>
            <a:pPr eaLnBrk="1" hangingPunct="1">
              <a:defRPr/>
            </a:pPr>
            <a:r>
              <a:rPr lang="en-US" sz="2800" b="1" dirty="0"/>
              <a:t>These terms will be explored in detail throughout the course</a:t>
            </a:r>
          </a:p>
          <a:p>
            <a:pPr eaLnBrk="1" hangingPunct="1">
              <a:defRPr/>
            </a:pPr>
            <a:r>
              <a:rPr lang="en-US" sz="2800" b="1" dirty="0"/>
              <a:t>A Java application always contains a method called </a:t>
            </a:r>
            <a:r>
              <a:rPr lang="en-US" sz="2800" b="1" u="sng" dirty="0">
                <a:latin typeface="Courier New" pitchFamily="49" charset="0"/>
              </a:rPr>
              <a:t>main</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4CB08-CC81-EE4D-BE3C-860F7A69B46E}"/>
              </a:ext>
            </a:extLst>
          </p:cNvPr>
          <p:cNvSpPr>
            <a:spLocks noGrp="1"/>
          </p:cNvSpPr>
          <p:nvPr>
            <p:ph type="title"/>
          </p:nvPr>
        </p:nvSpPr>
        <p:spPr/>
        <p:txBody>
          <a:bodyPr/>
          <a:lstStyle/>
          <a:p>
            <a:r>
              <a:rPr lang="en-BH" dirty="0"/>
              <a:t>Part 3: My first Java Program</a:t>
            </a:r>
          </a:p>
        </p:txBody>
      </p:sp>
      <p:sp>
        <p:nvSpPr>
          <p:cNvPr id="3" name="Text Placeholder 2">
            <a:extLst>
              <a:ext uri="{FF2B5EF4-FFF2-40B4-BE49-F238E27FC236}">
                <a16:creationId xmlns:a16="http://schemas.microsoft.com/office/drawing/2014/main" id="{3DD777F2-F82D-A54A-8C2B-A2556B22AC13}"/>
              </a:ext>
            </a:extLst>
          </p:cNvPr>
          <p:cNvSpPr>
            <a:spLocks noGrp="1"/>
          </p:cNvSpPr>
          <p:nvPr>
            <p:ph type="body" idx="1"/>
          </p:nvPr>
        </p:nvSpPr>
        <p:spPr/>
        <p:txBody>
          <a:bodyPr/>
          <a:lstStyle/>
          <a:p>
            <a:endParaRPr lang="en-BH"/>
          </a:p>
        </p:txBody>
      </p:sp>
    </p:spTree>
    <p:extLst>
      <p:ext uri="{BB962C8B-B14F-4D97-AF65-F5344CB8AC3E}">
        <p14:creationId xmlns:p14="http://schemas.microsoft.com/office/powerpoint/2010/main" val="171645166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4A7E7AB-C2EB-B943-AB96-FC23B634A43B}"/>
              </a:ext>
            </a:extLst>
          </p:cNvPr>
          <p:cNvSpPr>
            <a:spLocks noChangeArrowheads="1"/>
          </p:cNvSpPr>
          <p:nvPr>
            <p:custDataLst>
              <p:tags r:id="rId1"/>
            </p:custDataLst>
          </p:nvPr>
        </p:nvSpPr>
        <p:spPr bwMode="auto">
          <a:xfrm>
            <a:off x="395288" y="1703388"/>
            <a:ext cx="7607300" cy="386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1325" indent="-342900">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742950"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eaLnBrk="1" hangingPunct="1">
              <a:buClrTx/>
              <a:buSzTx/>
              <a:buFontTx/>
              <a:buNone/>
            </a:pPr>
            <a:r>
              <a:rPr lang="en-AU" altLang="en-US" sz="1800">
                <a:solidFill>
                  <a:srgbClr val="00528B"/>
                </a:solidFill>
                <a:latin typeface="Consolas" panose="020B0609020204030204" pitchFamily="49" charset="0"/>
                <a:ea typeface="ＭＳ Ｐゴシック" panose="020B0600070205080204" pitchFamily="34" charset="-128"/>
              </a:rPr>
              <a:t>	</a:t>
            </a:r>
            <a:r>
              <a:rPr lang="en-AU" altLang="en-US" sz="2400" b="1">
                <a:solidFill>
                  <a:srgbClr val="00528B"/>
                </a:solidFill>
                <a:latin typeface="Consolas" panose="020B0609020204030204" pitchFamily="49" charset="0"/>
                <a:ea typeface="ＭＳ Ｐゴシック" panose="020B0600070205080204" pitchFamily="34" charset="-128"/>
              </a:rPr>
              <a:t>public class </a:t>
            </a:r>
            <a:r>
              <a:rPr lang="en-AU" altLang="en-US" sz="2400" b="1">
                <a:solidFill>
                  <a:schemeClr val="tx1"/>
                </a:solidFill>
                <a:latin typeface="Consolas" panose="020B0609020204030204" pitchFamily="49" charset="0"/>
                <a:ea typeface="ＭＳ Ｐゴシック" panose="020B0600070205080204" pitchFamily="34" charset="-128"/>
              </a:rPr>
              <a:t>Welcome</a:t>
            </a:r>
          </a:p>
          <a:p>
            <a:pPr eaLnBrk="1" hangingPunct="1">
              <a:buClrTx/>
              <a:buSzTx/>
              <a:buFontTx/>
              <a:buNone/>
            </a:pPr>
            <a:r>
              <a:rPr lang="en-AU" altLang="en-US" sz="2400" b="1">
                <a:solidFill>
                  <a:srgbClr val="00528B"/>
                </a:solidFill>
                <a:latin typeface="Consolas" panose="020B0609020204030204" pitchFamily="49" charset="0"/>
                <a:ea typeface="ＭＳ Ｐゴシック" panose="020B0600070205080204" pitchFamily="34" charset="-128"/>
              </a:rPr>
              <a:t>	</a:t>
            </a:r>
            <a:r>
              <a:rPr lang="en-AU" altLang="en-US" sz="2400" b="1">
                <a:solidFill>
                  <a:schemeClr val="tx1"/>
                </a:solidFill>
                <a:latin typeface="Consolas" panose="020B0609020204030204" pitchFamily="49" charset="0"/>
                <a:ea typeface="ＭＳ Ｐゴシック" panose="020B0600070205080204" pitchFamily="34" charset="-128"/>
              </a:rPr>
              <a:t>{</a:t>
            </a:r>
          </a:p>
          <a:p>
            <a:pPr eaLnBrk="1" hangingPunct="1">
              <a:buClrTx/>
              <a:buSzTx/>
              <a:buFontTx/>
              <a:buNone/>
            </a:pPr>
            <a:r>
              <a:rPr lang="en-AU" altLang="en-US" sz="2400" b="1">
                <a:solidFill>
                  <a:srgbClr val="00528B"/>
                </a:solidFill>
                <a:latin typeface="Consolas" panose="020B0609020204030204" pitchFamily="49" charset="0"/>
                <a:ea typeface="ＭＳ Ｐゴシック" panose="020B0600070205080204" pitchFamily="34" charset="-128"/>
              </a:rPr>
              <a:t>		</a:t>
            </a:r>
          </a:p>
          <a:p>
            <a:pPr eaLnBrk="1" hangingPunct="1">
              <a:buClrTx/>
              <a:buSzTx/>
              <a:buFontTx/>
              <a:buNone/>
            </a:pPr>
            <a:r>
              <a:rPr lang="en-AU" altLang="en-US" sz="2400" b="1">
                <a:solidFill>
                  <a:srgbClr val="00528B"/>
                </a:solidFill>
                <a:latin typeface="Consolas" panose="020B0609020204030204" pitchFamily="49" charset="0"/>
                <a:ea typeface="ＭＳ Ｐゴシック" panose="020B0600070205080204" pitchFamily="34" charset="-128"/>
              </a:rPr>
              <a:t>		public static void </a:t>
            </a:r>
            <a:r>
              <a:rPr lang="en-AU" altLang="en-US" sz="2400" b="1">
                <a:solidFill>
                  <a:schemeClr val="tx1"/>
                </a:solidFill>
                <a:latin typeface="Consolas" panose="020B0609020204030204" pitchFamily="49" charset="0"/>
                <a:ea typeface="ＭＳ Ｐゴシック" panose="020B0600070205080204" pitchFamily="34" charset="-128"/>
              </a:rPr>
              <a:t>main(String[] args)</a:t>
            </a:r>
          </a:p>
          <a:p>
            <a:pPr eaLnBrk="1" hangingPunct="1">
              <a:buClrTx/>
              <a:buSzTx/>
              <a:buFontTx/>
              <a:buNone/>
            </a:pPr>
            <a:r>
              <a:rPr lang="en-AU" altLang="en-US" sz="2400" b="1">
                <a:solidFill>
                  <a:schemeClr val="tx1"/>
                </a:solidFill>
                <a:latin typeface="Consolas" panose="020B0609020204030204" pitchFamily="49" charset="0"/>
                <a:ea typeface="ＭＳ Ｐゴシック" panose="020B0600070205080204" pitchFamily="34" charset="-128"/>
              </a:rPr>
              <a:t>		{</a:t>
            </a:r>
          </a:p>
          <a:p>
            <a:pPr eaLnBrk="1" hangingPunct="1">
              <a:buClrTx/>
              <a:buSzTx/>
              <a:buFontTx/>
              <a:buNone/>
            </a:pPr>
            <a:r>
              <a:rPr lang="en-AU" altLang="en-US" sz="2400" b="1">
                <a:solidFill>
                  <a:schemeClr val="tx1"/>
                </a:solidFill>
                <a:latin typeface="Consolas" panose="020B0609020204030204" pitchFamily="49" charset="0"/>
                <a:ea typeface="ＭＳ Ｐゴシック" panose="020B0600070205080204" pitchFamily="34" charset="-128"/>
              </a:rPr>
              <a:t>			System.out.println(“Welcome!”);</a:t>
            </a:r>
          </a:p>
          <a:p>
            <a:pPr eaLnBrk="1" hangingPunct="1">
              <a:buClrTx/>
              <a:buSzTx/>
              <a:buFontTx/>
              <a:buNone/>
            </a:pPr>
            <a:r>
              <a:rPr lang="en-AU" altLang="en-US" sz="2400" b="1">
                <a:solidFill>
                  <a:schemeClr val="tx1"/>
                </a:solidFill>
                <a:latin typeface="Consolas" panose="020B0609020204030204" pitchFamily="49" charset="0"/>
                <a:ea typeface="ＭＳ Ｐゴシック" panose="020B0600070205080204" pitchFamily="34" charset="-128"/>
              </a:rPr>
              <a:t>		}</a:t>
            </a:r>
          </a:p>
          <a:p>
            <a:pPr eaLnBrk="1" hangingPunct="1">
              <a:buClrTx/>
              <a:buSzTx/>
              <a:buFontTx/>
              <a:buNone/>
            </a:pPr>
            <a:r>
              <a:rPr lang="en-AU" altLang="en-US" sz="2400" b="1">
                <a:solidFill>
                  <a:schemeClr val="tx1"/>
                </a:solidFill>
                <a:latin typeface="Consolas" panose="020B0609020204030204" pitchFamily="49" charset="0"/>
                <a:ea typeface="ＭＳ Ｐゴシック" panose="020B0600070205080204" pitchFamily="34" charset="-128"/>
              </a:rPr>
              <a:t>	}</a:t>
            </a:r>
          </a:p>
          <a:p>
            <a:pPr eaLnBrk="1" hangingPunct="1">
              <a:buClrTx/>
              <a:buSzTx/>
              <a:buFontTx/>
              <a:buNone/>
            </a:pPr>
            <a:endParaRPr lang="en-AU" altLang="en-US" sz="1600">
              <a:solidFill>
                <a:schemeClr val="tx1"/>
              </a:solidFill>
              <a:latin typeface="Consolas" panose="020B0609020204030204" pitchFamily="49" charset="0"/>
              <a:ea typeface="ＭＳ Ｐゴシック" panose="020B0600070205080204" pitchFamily="34" charset="-128"/>
            </a:endParaRPr>
          </a:p>
          <a:p>
            <a:pPr eaLnBrk="1" hangingPunct="1">
              <a:buClrTx/>
              <a:buSzTx/>
              <a:buFontTx/>
              <a:buChar char="•"/>
            </a:pPr>
            <a:r>
              <a:rPr lang="en-AU" altLang="en-US" sz="2000">
                <a:solidFill>
                  <a:srgbClr val="00528B"/>
                </a:solidFill>
                <a:latin typeface="Arial" panose="020B0604020202020204" pitchFamily="34" charset="0"/>
                <a:ea typeface="ＭＳ Ｐゴシック" panose="020B0600070205080204" pitchFamily="34" charset="-128"/>
              </a:rPr>
              <a:t>This code displays “</a:t>
            </a:r>
            <a:r>
              <a:rPr lang="en-AU" altLang="en-US" sz="2000">
                <a:solidFill>
                  <a:schemeClr val="tx1"/>
                </a:solidFill>
                <a:latin typeface="Arial" panose="020B0604020202020204" pitchFamily="34" charset="0"/>
                <a:ea typeface="ＭＳ Ｐゴシック" panose="020B0600070205080204" pitchFamily="34" charset="-128"/>
              </a:rPr>
              <a:t>Welcome !</a:t>
            </a:r>
            <a:r>
              <a:rPr lang="en-AU" altLang="en-US" sz="2000">
                <a:solidFill>
                  <a:srgbClr val="00528B"/>
                </a:solidFill>
                <a:latin typeface="Arial" panose="020B0604020202020204" pitchFamily="34" charset="0"/>
                <a:ea typeface="ＭＳ Ｐゴシック" panose="020B0600070205080204" pitchFamily="34" charset="-128"/>
              </a:rPr>
              <a:t>” to the screen</a:t>
            </a:r>
          </a:p>
          <a:p>
            <a:pPr eaLnBrk="1" hangingPunct="1">
              <a:buClrTx/>
              <a:buSzTx/>
              <a:buFontTx/>
              <a:buChar char="•"/>
            </a:pPr>
            <a:r>
              <a:rPr lang="en-AU" altLang="en-US" sz="2000">
                <a:solidFill>
                  <a:srgbClr val="00528B"/>
                </a:solidFill>
                <a:latin typeface="Arial" panose="020B0604020202020204" pitchFamily="34" charset="0"/>
                <a:ea typeface="ＭＳ Ｐゴシック" panose="020B0600070205080204" pitchFamily="34" charset="-128"/>
              </a:rPr>
              <a:t>Note that JAVA  code is </a:t>
            </a:r>
            <a:r>
              <a:rPr lang="en-AU" altLang="en-US" sz="2000" b="1">
                <a:solidFill>
                  <a:srgbClr val="00528B"/>
                </a:solidFill>
                <a:latin typeface="Arial" panose="020B0604020202020204" pitchFamily="34" charset="0"/>
                <a:ea typeface="ＭＳ Ｐゴシック" panose="020B0600070205080204" pitchFamily="34" charset="-128"/>
              </a:rPr>
              <a:t>CASE SENSITIVE</a:t>
            </a:r>
          </a:p>
          <a:p>
            <a:pPr eaLnBrk="1" hangingPunct="1">
              <a:buClrTx/>
              <a:buSzTx/>
              <a:buFontTx/>
              <a:buChar char="•"/>
            </a:pPr>
            <a:r>
              <a:rPr lang="en-AU" altLang="en-US" sz="2000">
                <a:solidFill>
                  <a:srgbClr val="00528B"/>
                </a:solidFill>
                <a:latin typeface="Arial" panose="020B0604020202020204" pitchFamily="34" charset="0"/>
                <a:ea typeface="ＭＳ Ｐゴシック" panose="020B0600070205080204" pitchFamily="34" charset="-128"/>
              </a:rPr>
              <a:t>All JAVA programs have a </a:t>
            </a:r>
            <a:r>
              <a:rPr lang="en-AU" altLang="en-US" sz="2000" b="1">
                <a:solidFill>
                  <a:srgbClr val="00528B"/>
                </a:solidFill>
                <a:latin typeface="Arial" panose="020B0604020202020204" pitchFamily="34" charset="0"/>
                <a:ea typeface="ＭＳ Ｐゴシック" panose="020B0600070205080204" pitchFamily="34" charset="-128"/>
              </a:rPr>
              <a:t>main method </a:t>
            </a:r>
            <a:r>
              <a:rPr lang="en-AU" altLang="en-US" sz="2000">
                <a:solidFill>
                  <a:srgbClr val="00528B"/>
                </a:solidFill>
                <a:latin typeface="Arial" panose="020B0604020202020204" pitchFamily="34" charset="0"/>
                <a:ea typeface="ＭＳ Ｐゴシック" panose="020B0600070205080204" pitchFamily="34" charset="-128"/>
              </a:rPr>
              <a:t>which is where processing begins</a:t>
            </a:r>
          </a:p>
        </p:txBody>
      </p:sp>
      <p:sp>
        <p:nvSpPr>
          <p:cNvPr id="43011" name="Rectangle 3">
            <a:extLst>
              <a:ext uri="{FF2B5EF4-FFF2-40B4-BE49-F238E27FC236}">
                <a16:creationId xmlns:a16="http://schemas.microsoft.com/office/drawing/2014/main" id="{44CF3864-53E2-254E-8D14-6E1BF32B32D9}"/>
              </a:ext>
            </a:extLst>
          </p:cNvPr>
          <p:cNvSpPr>
            <a:spLocks noGrp="1"/>
          </p:cNvSpPr>
          <p:nvPr>
            <p:ph type="title"/>
            <p:custDataLst>
              <p:tags r:id="rId2"/>
            </p:custDataLst>
          </p:nvPr>
        </p:nvSpPr>
        <p:spPr>
          <a:xfrm>
            <a:off x="304800" y="500063"/>
            <a:ext cx="8382000" cy="1020762"/>
          </a:xfrm>
        </p:spPr>
        <p:txBody>
          <a:bodyPr/>
          <a:lstStyle/>
          <a:p>
            <a:pPr eaLnBrk="1" hangingPunct="1"/>
            <a:r>
              <a:rPr lang="en-AU" altLang="en-US">
                <a:ea typeface="Helvetica Neue" panose="02000503000000020004" pitchFamily="2" charset="0"/>
                <a:cs typeface="Helvetica Neue" panose="02000503000000020004" pitchFamily="2" charset="0"/>
              </a:rPr>
              <a:t>My First Java Program</a:t>
            </a:r>
          </a:p>
        </p:txBody>
      </p:sp>
      <p:sp>
        <p:nvSpPr>
          <p:cNvPr id="43012" name="Text Box 5">
            <a:extLst>
              <a:ext uri="{FF2B5EF4-FFF2-40B4-BE49-F238E27FC236}">
                <a16:creationId xmlns:a16="http://schemas.microsoft.com/office/drawing/2014/main" id="{6C12A9D0-011B-124B-8145-A24FF48DBFE3}"/>
              </a:ext>
            </a:extLst>
          </p:cNvPr>
          <p:cNvSpPr txBox="1">
            <a:spLocks noChangeArrowheads="1"/>
          </p:cNvSpPr>
          <p:nvPr/>
        </p:nvSpPr>
        <p:spPr bwMode="auto">
          <a:xfrm>
            <a:off x="857250" y="1357313"/>
            <a:ext cx="5346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742950"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a:spcBef>
                <a:spcPct val="50000"/>
              </a:spcBef>
              <a:buClrTx/>
              <a:buSzTx/>
              <a:buFontTx/>
              <a:buNone/>
            </a:pPr>
            <a:r>
              <a:rPr lang="en-US" altLang="en-US" sz="2400" b="1">
                <a:solidFill>
                  <a:srgbClr val="008000"/>
                </a:solidFill>
                <a:latin typeface="Courier New" panose="02070309020205020404" pitchFamily="49" charset="0"/>
                <a:ea typeface="ＭＳ Ｐゴシック" panose="020B0600070205080204" pitchFamily="34" charset="-128"/>
              </a:rPr>
              <a:t>//  comments about the class</a:t>
            </a:r>
          </a:p>
        </p:txBody>
      </p:sp>
      <p:sp>
        <p:nvSpPr>
          <p:cNvPr id="43013" name="Text Box 5">
            <a:extLst>
              <a:ext uri="{FF2B5EF4-FFF2-40B4-BE49-F238E27FC236}">
                <a16:creationId xmlns:a16="http://schemas.microsoft.com/office/drawing/2014/main" id="{B3F2F311-7DA3-DF43-8FFF-7E4164508407}"/>
              </a:ext>
            </a:extLst>
          </p:cNvPr>
          <p:cNvSpPr txBox="1">
            <a:spLocks noChangeArrowheads="1"/>
          </p:cNvSpPr>
          <p:nvPr/>
        </p:nvSpPr>
        <p:spPr bwMode="auto">
          <a:xfrm>
            <a:off x="1296988" y="2681288"/>
            <a:ext cx="5530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742950"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a:spcBef>
                <a:spcPct val="50000"/>
              </a:spcBef>
              <a:buClrTx/>
              <a:buSzTx/>
              <a:buFontTx/>
              <a:buNone/>
            </a:pPr>
            <a:r>
              <a:rPr lang="en-US" altLang="en-US" sz="2400" b="1">
                <a:solidFill>
                  <a:srgbClr val="008000"/>
                </a:solidFill>
                <a:latin typeface="Courier New" panose="02070309020205020404" pitchFamily="49" charset="0"/>
                <a:ea typeface="ＭＳ Ｐゴシック" panose="020B0600070205080204" pitchFamily="34" charset="-128"/>
              </a:rPr>
              <a:t>//  comments about the method</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0CA37EE-4966-8247-8FC0-1EADC4A7AA70}"/>
              </a:ext>
            </a:extLst>
          </p:cNvPr>
          <p:cNvSpPr>
            <a:spLocks noChangeArrowheads="1"/>
          </p:cNvSpPr>
          <p:nvPr>
            <p:custDataLst>
              <p:tags r:id="rId1"/>
            </p:custDataLst>
          </p:nvPr>
        </p:nvSpPr>
        <p:spPr bwMode="auto">
          <a:xfrm>
            <a:off x="395288" y="1557338"/>
            <a:ext cx="7607300" cy="386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1325" indent="-342900">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742950"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eaLnBrk="1" hangingPunct="1">
              <a:buClrTx/>
              <a:buSzTx/>
              <a:buFontTx/>
              <a:buChar char="•"/>
            </a:pPr>
            <a:r>
              <a:rPr lang="en-AU" altLang="en-US" sz="2400">
                <a:solidFill>
                  <a:srgbClr val="00528B"/>
                </a:solidFill>
                <a:latin typeface="Arial" panose="020B0604020202020204" pitchFamily="34" charset="0"/>
                <a:ea typeface="ＭＳ Ｐゴシック" panose="020B0600070205080204" pitchFamily="34" charset="-128"/>
              </a:rPr>
              <a:t>The basic unit of a Java program is a </a:t>
            </a:r>
            <a:r>
              <a:rPr lang="en-AU" altLang="en-US" sz="2400" b="1">
                <a:solidFill>
                  <a:srgbClr val="00528B"/>
                </a:solidFill>
                <a:latin typeface="Arial" panose="020B0604020202020204" pitchFamily="34" charset="0"/>
                <a:ea typeface="ＭＳ Ｐゴシック" panose="020B0600070205080204" pitchFamily="34" charset="-128"/>
              </a:rPr>
              <a:t>class</a:t>
            </a:r>
          </a:p>
          <a:p>
            <a:pPr eaLnBrk="1" hangingPunct="1">
              <a:buClrTx/>
              <a:buSzTx/>
              <a:buFontTx/>
              <a:buNone/>
            </a:pPr>
            <a:endParaRPr lang="en-AU" altLang="en-US" sz="2400">
              <a:solidFill>
                <a:srgbClr val="00528B"/>
              </a:solidFill>
              <a:latin typeface="Arial" panose="020B0604020202020204" pitchFamily="34" charset="0"/>
              <a:ea typeface="ＭＳ Ｐゴシック" panose="020B0600070205080204" pitchFamily="34" charset="-128"/>
            </a:endParaRPr>
          </a:p>
          <a:p>
            <a:pPr eaLnBrk="1" hangingPunct="1">
              <a:buClrTx/>
              <a:buSzTx/>
              <a:buFontTx/>
              <a:buNone/>
            </a:pPr>
            <a:r>
              <a:rPr lang="en-AU" altLang="en-US" sz="1600">
                <a:solidFill>
                  <a:srgbClr val="00528B"/>
                </a:solidFill>
                <a:latin typeface="Consolas" panose="020B0609020204030204" pitchFamily="49" charset="0"/>
                <a:ea typeface="ＭＳ Ｐゴシック" panose="020B0600070205080204" pitchFamily="34" charset="-128"/>
              </a:rPr>
              <a:t>	</a:t>
            </a:r>
            <a:r>
              <a:rPr lang="en-AU" altLang="en-US" sz="2800" b="1">
                <a:solidFill>
                  <a:srgbClr val="00528B"/>
                </a:solidFill>
                <a:latin typeface="Consolas" panose="020B0609020204030204" pitchFamily="49" charset="0"/>
                <a:ea typeface="ＭＳ Ｐゴシック" panose="020B0600070205080204" pitchFamily="34" charset="-128"/>
              </a:rPr>
              <a:t>public class </a:t>
            </a:r>
            <a:r>
              <a:rPr lang="en-AU" altLang="en-US" sz="2800" b="1">
                <a:solidFill>
                  <a:schemeClr val="tx1"/>
                </a:solidFill>
                <a:latin typeface="Consolas" panose="020B0609020204030204" pitchFamily="49" charset="0"/>
                <a:ea typeface="ＭＳ Ｐゴシック" panose="020B0600070205080204" pitchFamily="34" charset="-128"/>
              </a:rPr>
              <a:t>Welcome</a:t>
            </a:r>
          </a:p>
          <a:p>
            <a:pPr eaLnBrk="1" hangingPunct="1">
              <a:buClrTx/>
              <a:buSzTx/>
              <a:buFontTx/>
              <a:buNone/>
            </a:pPr>
            <a:r>
              <a:rPr lang="en-AU" altLang="en-US" sz="2800" b="1">
                <a:solidFill>
                  <a:srgbClr val="00528B"/>
                </a:solidFill>
                <a:latin typeface="Consolas" panose="020B0609020204030204" pitchFamily="49" charset="0"/>
                <a:ea typeface="ＭＳ Ｐゴシック" panose="020B0600070205080204" pitchFamily="34" charset="-128"/>
              </a:rPr>
              <a:t>	</a:t>
            </a:r>
            <a:r>
              <a:rPr lang="en-AU" altLang="en-US" sz="2800" b="1">
                <a:solidFill>
                  <a:schemeClr val="tx1"/>
                </a:solidFill>
                <a:latin typeface="Consolas" panose="020B0609020204030204" pitchFamily="49" charset="0"/>
                <a:ea typeface="ＭＳ Ｐゴシック" panose="020B0600070205080204" pitchFamily="34" charset="-128"/>
              </a:rPr>
              <a:t>{</a:t>
            </a:r>
          </a:p>
          <a:p>
            <a:pPr eaLnBrk="1" hangingPunct="1">
              <a:buClrTx/>
              <a:buSzTx/>
              <a:buFontTx/>
              <a:buNone/>
            </a:pPr>
            <a:endParaRPr lang="en-AU" altLang="en-US" sz="2800" b="1">
              <a:solidFill>
                <a:schemeClr val="tx1"/>
              </a:solidFill>
              <a:latin typeface="Consolas" panose="020B0609020204030204" pitchFamily="49" charset="0"/>
              <a:ea typeface="ＭＳ Ｐゴシック" panose="020B0600070205080204" pitchFamily="34" charset="-128"/>
            </a:endParaRPr>
          </a:p>
          <a:p>
            <a:pPr eaLnBrk="1" hangingPunct="1">
              <a:buClrTx/>
              <a:buSzTx/>
              <a:buFontTx/>
              <a:buNone/>
            </a:pPr>
            <a:r>
              <a:rPr lang="en-AU" altLang="en-US" sz="2800" b="1">
                <a:solidFill>
                  <a:schemeClr val="tx1"/>
                </a:solidFill>
                <a:latin typeface="Consolas" panose="020B0609020204030204" pitchFamily="49" charset="0"/>
                <a:ea typeface="ＭＳ Ｐゴシック" panose="020B0600070205080204" pitchFamily="34" charset="-128"/>
              </a:rPr>
              <a:t>	}</a:t>
            </a:r>
            <a:endParaRPr lang="en-AU" altLang="en-US" sz="1600" b="1">
              <a:solidFill>
                <a:schemeClr val="tx1"/>
              </a:solidFill>
              <a:latin typeface="Consolas" panose="020B0609020204030204" pitchFamily="49" charset="0"/>
              <a:ea typeface="ＭＳ Ｐゴシック" panose="020B0600070205080204" pitchFamily="34" charset="-128"/>
            </a:endParaRPr>
          </a:p>
          <a:p>
            <a:pPr eaLnBrk="1" hangingPunct="1">
              <a:buClrTx/>
              <a:buSzTx/>
              <a:buFontTx/>
              <a:buNone/>
            </a:pPr>
            <a:endParaRPr lang="en-AU" altLang="en-US" sz="1600">
              <a:solidFill>
                <a:schemeClr val="tx1"/>
              </a:solidFill>
              <a:latin typeface="Consolas" panose="020B0609020204030204" pitchFamily="49" charset="0"/>
              <a:ea typeface="ＭＳ Ｐゴシック" panose="020B0600070205080204" pitchFamily="34" charset="-128"/>
            </a:endParaRPr>
          </a:p>
          <a:p>
            <a:pPr eaLnBrk="1" hangingPunct="1">
              <a:buClrTx/>
              <a:buSzTx/>
              <a:buFontTx/>
              <a:buChar char="•"/>
            </a:pPr>
            <a:r>
              <a:rPr lang="en-AU" altLang="en-US" sz="2400">
                <a:solidFill>
                  <a:srgbClr val="00528B"/>
                </a:solidFill>
                <a:latin typeface="Arial" panose="020B0604020202020204" pitchFamily="34" charset="0"/>
                <a:ea typeface="ＭＳ Ｐゴシック" panose="020B0600070205080204" pitchFamily="34" charset="-128"/>
              </a:rPr>
              <a:t>“Welcome” is the name of the class in this case</a:t>
            </a:r>
          </a:p>
          <a:p>
            <a:pPr eaLnBrk="1" hangingPunct="1">
              <a:buClrTx/>
              <a:buSzTx/>
              <a:buFontTx/>
              <a:buChar char="•"/>
            </a:pPr>
            <a:r>
              <a:rPr lang="en-AU" altLang="en-US" sz="2400">
                <a:solidFill>
                  <a:srgbClr val="00528B"/>
                </a:solidFill>
                <a:latin typeface="Arial" panose="020B0604020202020204" pitchFamily="34" charset="0"/>
                <a:ea typeface="ＭＳ Ｐゴシック" panose="020B0600070205080204" pitchFamily="34" charset="-128"/>
              </a:rPr>
              <a:t>It consists of a pair of braces { } into which we will place other lines of code</a:t>
            </a:r>
          </a:p>
          <a:p>
            <a:pPr eaLnBrk="1" hangingPunct="1">
              <a:buClrTx/>
              <a:buSzTx/>
              <a:buFontTx/>
              <a:buChar char="•"/>
            </a:pPr>
            <a:r>
              <a:rPr lang="en-AU" altLang="en-US" sz="2400">
                <a:solidFill>
                  <a:srgbClr val="00528B"/>
                </a:solidFill>
                <a:latin typeface="Arial" panose="020B0604020202020204" pitchFamily="34" charset="0"/>
                <a:ea typeface="ＭＳ Ｐゴシック" panose="020B0600070205080204" pitchFamily="34" charset="-128"/>
              </a:rPr>
              <a:t>Everything must go between the first and last brace </a:t>
            </a:r>
          </a:p>
        </p:txBody>
      </p:sp>
      <p:sp>
        <p:nvSpPr>
          <p:cNvPr id="45059" name="Rectangle 3">
            <a:extLst>
              <a:ext uri="{FF2B5EF4-FFF2-40B4-BE49-F238E27FC236}">
                <a16:creationId xmlns:a16="http://schemas.microsoft.com/office/drawing/2014/main" id="{91297563-389D-5A47-A7E0-EBAEA39AAAC3}"/>
              </a:ext>
            </a:extLst>
          </p:cNvPr>
          <p:cNvSpPr>
            <a:spLocks noGrp="1"/>
          </p:cNvSpPr>
          <p:nvPr>
            <p:ph type="title"/>
            <p:custDataLst>
              <p:tags r:id="rId2"/>
            </p:custDataLst>
          </p:nvPr>
        </p:nvSpPr>
        <p:spPr>
          <a:xfrm>
            <a:off x="304800" y="762000"/>
            <a:ext cx="8382000" cy="1020763"/>
          </a:xfrm>
        </p:spPr>
        <p:txBody>
          <a:bodyPr/>
          <a:lstStyle/>
          <a:p>
            <a:pPr eaLnBrk="1" hangingPunct="1"/>
            <a:r>
              <a:rPr lang="en-AU" altLang="en-US">
                <a:ea typeface="Helvetica Neue" panose="02000503000000020004" pitchFamily="2" charset="0"/>
                <a:cs typeface="Helvetica Neue" panose="02000503000000020004" pitchFamily="2" charset="0"/>
              </a:rPr>
              <a:t>My First Java Program</a:t>
            </a:r>
          </a:p>
        </p:txBody>
      </p:sp>
      <p:sp>
        <p:nvSpPr>
          <p:cNvPr id="45060" name="Text Box 6">
            <a:extLst>
              <a:ext uri="{FF2B5EF4-FFF2-40B4-BE49-F238E27FC236}">
                <a16:creationId xmlns:a16="http://schemas.microsoft.com/office/drawing/2014/main" id="{859F8FE5-5242-1349-BBC0-8B51A4CA5872}"/>
              </a:ext>
            </a:extLst>
          </p:cNvPr>
          <p:cNvSpPr txBox="1">
            <a:spLocks noChangeArrowheads="1"/>
          </p:cNvSpPr>
          <p:nvPr/>
        </p:nvSpPr>
        <p:spPr bwMode="auto">
          <a:xfrm>
            <a:off x="4278313" y="3263900"/>
            <a:ext cx="23653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742950"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a:spcBef>
                <a:spcPct val="50000"/>
              </a:spcBef>
              <a:buClrTx/>
              <a:buSzTx/>
              <a:buFontTx/>
              <a:buNone/>
            </a:pPr>
            <a:r>
              <a:rPr lang="en-US" altLang="en-US" sz="2800" b="1">
                <a:solidFill>
                  <a:srgbClr val="008000"/>
                </a:solidFill>
                <a:latin typeface="Arial" panose="020B0604020202020204" pitchFamily="34" charset="0"/>
                <a:ea typeface="ＭＳ Ｐゴシック" panose="020B0600070205080204" pitchFamily="34" charset="-128"/>
              </a:rPr>
              <a:t>class header</a:t>
            </a:r>
          </a:p>
        </p:txBody>
      </p:sp>
      <p:sp>
        <p:nvSpPr>
          <p:cNvPr id="45061" name="Text Box 7">
            <a:extLst>
              <a:ext uri="{FF2B5EF4-FFF2-40B4-BE49-F238E27FC236}">
                <a16:creationId xmlns:a16="http://schemas.microsoft.com/office/drawing/2014/main" id="{3D6FEA72-84CC-7B46-A2B3-4A0F52E7F6DC}"/>
              </a:ext>
            </a:extLst>
          </p:cNvPr>
          <p:cNvSpPr txBox="1">
            <a:spLocks noChangeArrowheads="1"/>
          </p:cNvSpPr>
          <p:nvPr/>
        </p:nvSpPr>
        <p:spPr bwMode="auto">
          <a:xfrm>
            <a:off x="1716088" y="3500438"/>
            <a:ext cx="20447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742950"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a:spcBef>
                <a:spcPct val="50000"/>
              </a:spcBef>
              <a:buClrTx/>
              <a:buSzTx/>
              <a:buFontTx/>
              <a:buNone/>
            </a:pPr>
            <a:r>
              <a:rPr lang="en-US" altLang="en-US" sz="2800" b="1">
                <a:solidFill>
                  <a:srgbClr val="008000"/>
                </a:solidFill>
                <a:latin typeface="Arial" panose="020B0604020202020204" pitchFamily="34" charset="0"/>
                <a:ea typeface="ＭＳ Ｐゴシック" panose="020B0600070205080204" pitchFamily="34" charset="-128"/>
              </a:rPr>
              <a:t>class body</a:t>
            </a:r>
          </a:p>
        </p:txBody>
      </p:sp>
      <p:sp>
        <p:nvSpPr>
          <p:cNvPr id="45062" name="AutoShape 9">
            <a:extLst>
              <a:ext uri="{FF2B5EF4-FFF2-40B4-BE49-F238E27FC236}">
                <a16:creationId xmlns:a16="http://schemas.microsoft.com/office/drawing/2014/main" id="{0BC5F5AC-777B-FE45-AAEC-F35B0EAA6845}"/>
              </a:ext>
            </a:extLst>
          </p:cNvPr>
          <p:cNvSpPr>
            <a:spLocks/>
          </p:cNvSpPr>
          <p:nvPr/>
        </p:nvSpPr>
        <p:spPr bwMode="auto">
          <a:xfrm>
            <a:off x="1185863" y="3143250"/>
            <a:ext cx="457200" cy="1285875"/>
          </a:xfrm>
          <a:prstGeom prst="rightBrace">
            <a:avLst>
              <a:gd name="adj1" fmla="val 56940"/>
              <a:gd name="adj2" fmla="val 50000"/>
            </a:avLst>
          </a:prstGeom>
          <a:noFill/>
          <a:ln w="31750">
            <a:solidFill>
              <a:srgbClr val="FF33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742950"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a:spcBef>
                <a:spcPct val="50000"/>
              </a:spcBef>
              <a:buClrTx/>
              <a:buSzTx/>
              <a:buFontTx/>
              <a:buNone/>
            </a:pPr>
            <a:endParaRPr lang="en-US" altLang="en-US" b="1">
              <a:solidFill>
                <a:srgbClr val="00528B"/>
              </a:solidFill>
              <a:latin typeface="Arial" panose="020B0604020202020204" pitchFamily="34" charset="0"/>
              <a:ea typeface="ＭＳ Ｐゴシック" panose="020B0600070205080204" pitchFamily="34" charset="-128"/>
            </a:endParaRPr>
          </a:p>
        </p:txBody>
      </p:sp>
      <p:sp>
        <p:nvSpPr>
          <p:cNvPr id="45063" name="Line 10">
            <a:extLst>
              <a:ext uri="{FF2B5EF4-FFF2-40B4-BE49-F238E27FC236}">
                <a16:creationId xmlns:a16="http://schemas.microsoft.com/office/drawing/2014/main" id="{32629F9D-C47F-7F4C-980A-80A4FD99A17D}"/>
              </a:ext>
            </a:extLst>
          </p:cNvPr>
          <p:cNvSpPr>
            <a:spLocks noChangeShapeType="1"/>
          </p:cNvSpPr>
          <p:nvPr/>
        </p:nvSpPr>
        <p:spPr bwMode="auto">
          <a:xfrm flipH="1" flipV="1">
            <a:off x="3440113" y="2913063"/>
            <a:ext cx="838200" cy="457200"/>
          </a:xfrm>
          <a:prstGeom prst="line">
            <a:avLst/>
          </a:prstGeom>
          <a:noFill/>
          <a:ln w="25400">
            <a:solidFill>
              <a:srgbClr val="FF33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BH"/>
          </a:p>
        </p:txBody>
      </p:sp>
      <p:sp>
        <p:nvSpPr>
          <p:cNvPr id="45064" name="Text Box 5">
            <a:extLst>
              <a:ext uri="{FF2B5EF4-FFF2-40B4-BE49-F238E27FC236}">
                <a16:creationId xmlns:a16="http://schemas.microsoft.com/office/drawing/2014/main" id="{52BC7724-ED95-904B-8D7F-BEE246E57645}"/>
              </a:ext>
            </a:extLst>
          </p:cNvPr>
          <p:cNvSpPr txBox="1">
            <a:spLocks noChangeArrowheads="1"/>
          </p:cNvSpPr>
          <p:nvPr/>
        </p:nvSpPr>
        <p:spPr bwMode="auto">
          <a:xfrm>
            <a:off x="857250" y="2071688"/>
            <a:ext cx="61991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742950"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a:spcBef>
                <a:spcPct val="50000"/>
              </a:spcBef>
              <a:buClrTx/>
              <a:buSzTx/>
              <a:buFontTx/>
              <a:buNone/>
            </a:pPr>
            <a:r>
              <a:rPr lang="en-US" altLang="en-US" sz="2800" b="1">
                <a:solidFill>
                  <a:srgbClr val="008000"/>
                </a:solidFill>
                <a:latin typeface="Courier New" panose="02070309020205020404" pitchFamily="49" charset="0"/>
                <a:ea typeface="ＭＳ Ｐゴシック" panose="020B0600070205080204" pitchFamily="34" charset="-128"/>
              </a:rPr>
              <a:t>//  comments about the class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8B6F62F4-5F9A-7F47-96CF-7B4C7A7362E9}"/>
              </a:ext>
            </a:extLst>
          </p:cNvPr>
          <p:cNvSpPr>
            <a:spLocks noChangeArrowheads="1"/>
          </p:cNvSpPr>
          <p:nvPr>
            <p:custDataLst>
              <p:tags r:id="rId1"/>
            </p:custDataLst>
          </p:nvPr>
        </p:nvSpPr>
        <p:spPr bwMode="auto">
          <a:xfrm>
            <a:off x="395288" y="1557338"/>
            <a:ext cx="8462962" cy="530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1325" indent="-342900">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742950"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eaLnBrk="1" hangingPunct="1">
              <a:buClrTx/>
              <a:buSzTx/>
              <a:buFontTx/>
              <a:buChar char="•"/>
            </a:pPr>
            <a:r>
              <a:rPr lang="en-AU" altLang="en-US" sz="2400">
                <a:solidFill>
                  <a:srgbClr val="00528B"/>
                </a:solidFill>
                <a:latin typeface="Arial" panose="020B0604020202020204" pitchFamily="34" charset="0"/>
                <a:ea typeface="ＭＳ Ｐゴシック" panose="020B0600070205080204" pitchFamily="34" charset="-128"/>
              </a:rPr>
              <a:t>A Java class typically consists of one or more </a:t>
            </a:r>
            <a:r>
              <a:rPr lang="en-AU" altLang="en-US" sz="2400" b="1">
                <a:solidFill>
                  <a:srgbClr val="00528B"/>
                </a:solidFill>
                <a:latin typeface="Arial" panose="020B0604020202020204" pitchFamily="34" charset="0"/>
                <a:ea typeface="ＭＳ Ｐゴシック" panose="020B0600070205080204" pitchFamily="34" charset="-128"/>
              </a:rPr>
              <a:t>methods</a:t>
            </a:r>
          </a:p>
          <a:p>
            <a:pPr eaLnBrk="1" hangingPunct="1">
              <a:buClrTx/>
              <a:buSzTx/>
              <a:buFontTx/>
              <a:buChar char="•"/>
            </a:pPr>
            <a:r>
              <a:rPr lang="en-AU" altLang="en-US" sz="2400">
                <a:solidFill>
                  <a:srgbClr val="00528B"/>
                </a:solidFill>
                <a:latin typeface="Arial" panose="020B0604020202020204" pitchFamily="34" charset="0"/>
                <a:ea typeface="ＭＳ Ｐゴシック" panose="020B0600070205080204" pitchFamily="34" charset="-128"/>
              </a:rPr>
              <a:t>In this example, we have a “main” method</a:t>
            </a:r>
          </a:p>
          <a:p>
            <a:pPr eaLnBrk="1" hangingPunct="1">
              <a:buClrTx/>
              <a:buSzTx/>
              <a:buFontTx/>
              <a:buNone/>
            </a:pPr>
            <a:endParaRPr lang="en-AU" altLang="en-US" sz="2400">
              <a:solidFill>
                <a:srgbClr val="00528B"/>
              </a:solidFill>
              <a:latin typeface="Arial" panose="020B0604020202020204" pitchFamily="34" charset="0"/>
              <a:ea typeface="ＭＳ Ｐゴシック" panose="020B0600070205080204" pitchFamily="34" charset="-128"/>
            </a:endParaRPr>
          </a:p>
          <a:p>
            <a:pPr eaLnBrk="1" hangingPunct="1">
              <a:buClrTx/>
              <a:buSzTx/>
              <a:buFontTx/>
              <a:buNone/>
            </a:pPr>
            <a:r>
              <a:rPr lang="en-AU" altLang="en-US" sz="2000" b="1">
                <a:solidFill>
                  <a:srgbClr val="00528B"/>
                </a:solidFill>
                <a:latin typeface="Consolas" panose="020B0609020204030204" pitchFamily="49" charset="0"/>
                <a:ea typeface="ＭＳ Ｐゴシック" panose="020B0600070205080204" pitchFamily="34" charset="-128"/>
              </a:rPr>
              <a:t>	</a:t>
            </a:r>
            <a:r>
              <a:rPr lang="en-AU" altLang="en-US" sz="2400" b="1">
                <a:solidFill>
                  <a:srgbClr val="00528B"/>
                </a:solidFill>
                <a:latin typeface="Consolas" panose="020B0609020204030204" pitchFamily="49" charset="0"/>
                <a:ea typeface="ＭＳ Ｐゴシック" panose="020B0600070205080204" pitchFamily="34" charset="-128"/>
              </a:rPr>
              <a:t>	public static void </a:t>
            </a:r>
            <a:r>
              <a:rPr lang="en-AU" altLang="en-US" sz="2400" b="1">
                <a:solidFill>
                  <a:schemeClr val="tx1"/>
                </a:solidFill>
                <a:latin typeface="Consolas" panose="020B0609020204030204" pitchFamily="49" charset="0"/>
                <a:ea typeface="ＭＳ Ｐゴシック" panose="020B0600070205080204" pitchFamily="34" charset="-128"/>
              </a:rPr>
              <a:t>main(String[] args)</a:t>
            </a:r>
          </a:p>
          <a:p>
            <a:pPr eaLnBrk="1" hangingPunct="1">
              <a:buClrTx/>
              <a:buSzTx/>
              <a:buFontTx/>
              <a:buNone/>
            </a:pPr>
            <a:r>
              <a:rPr lang="en-AU" altLang="en-US" sz="2400" b="1">
                <a:solidFill>
                  <a:schemeClr val="tx1"/>
                </a:solidFill>
                <a:latin typeface="Consolas" panose="020B0609020204030204" pitchFamily="49" charset="0"/>
                <a:ea typeface="ＭＳ Ｐゴシック" panose="020B0600070205080204" pitchFamily="34" charset="-128"/>
              </a:rPr>
              <a:t>		{</a:t>
            </a:r>
          </a:p>
          <a:p>
            <a:pPr eaLnBrk="1" hangingPunct="1">
              <a:buClrTx/>
              <a:buSzTx/>
              <a:buFontTx/>
              <a:buNone/>
            </a:pPr>
            <a:r>
              <a:rPr lang="en-AU" altLang="en-US" sz="2400" b="1">
                <a:solidFill>
                  <a:schemeClr val="tx1"/>
                </a:solidFill>
                <a:latin typeface="Consolas" panose="020B0609020204030204" pitchFamily="49" charset="0"/>
                <a:ea typeface="ＭＳ Ｐゴシック" panose="020B0600070205080204" pitchFamily="34" charset="-128"/>
              </a:rPr>
              <a:t>			System.out.println(“Welcome !”);</a:t>
            </a:r>
          </a:p>
          <a:p>
            <a:pPr eaLnBrk="1" hangingPunct="1">
              <a:buClrTx/>
              <a:buSzTx/>
              <a:buFontTx/>
              <a:buNone/>
            </a:pPr>
            <a:r>
              <a:rPr lang="en-AU" altLang="en-US" sz="2400" b="1">
                <a:solidFill>
                  <a:schemeClr val="tx1"/>
                </a:solidFill>
                <a:latin typeface="Consolas" panose="020B0609020204030204" pitchFamily="49" charset="0"/>
                <a:ea typeface="ＭＳ Ｐゴシック" panose="020B0600070205080204" pitchFamily="34" charset="-128"/>
              </a:rPr>
              <a:t>		}</a:t>
            </a:r>
          </a:p>
          <a:p>
            <a:pPr eaLnBrk="1" hangingPunct="1">
              <a:buClrTx/>
              <a:buSzTx/>
              <a:buFontTx/>
              <a:buNone/>
            </a:pPr>
            <a:endParaRPr lang="en-AU" altLang="en-US" sz="1600">
              <a:solidFill>
                <a:schemeClr val="tx1"/>
              </a:solidFill>
              <a:latin typeface="Consolas" panose="020B0609020204030204" pitchFamily="49" charset="0"/>
              <a:ea typeface="ＭＳ Ｐゴシック" panose="020B0600070205080204" pitchFamily="34" charset="-128"/>
            </a:endParaRPr>
          </a:p>
          <a:p>
            <a:pPr eaLnBrk="1" hangingPunct="1">
              <a:buClrTx/>
              <a:buSzTx/>
              <a:buFontTx/>
              <a:buChar char="•"/>
            </a:pPr>
            <a:r>
              <a:rPr lang="en-AU" altLang="en-US" sz="2400">
                <a:solidFill>
                  <a:srgbClr val="00528B"/>
                </a:solidFill>
                <a:latin typeface="Arial" panose="020B0604020202020204" pitchFamily="34" charset="0"/>
                <a:ea typeface="ＭＳ Ｐゴシック" panose="020B0600070205080204" pitchFamily="34" charset="-128"/>
              </a:rPr>
              <a:t>If a Java class is designed to execute then it must have a method called </a:t>
            </a:r>
            <a:r>
              <a:rPr lang="en-AU" altLang="en-US" sz="2400" b="1">
                <a:solidFill>
                  <a:srgbClr val="00528B"/>
                </a:solidFill>
                <a:latin typeface="Arial" panose="020B0604020202020204" pitchFamily="34" charset="0"/>
                <a:ea typeface="ＭＳ Ｐゴシック" panose="020B0600070205080204" pitchFamily="34" charset="-128"/>
              </a:rPr>
              <a:t>main</a:t>
            </a:r>
          </a:p>
        </p:txBody>
      </p:sp>
      <p:sp>
        <p:nvSpPr>
          <p:cNvPr id="47107" name="Rectangle 3">
            <a:extLst>
              <a:ext uri="{FF2B5EF4-FFF2-40B4-BE49-F238E27FC236}">
                <a16:creationId xmlns:a16="http://schemas.microsoft.com/office/drawing/2014/main" id="{BFF27644-20ED-5141-BC97-70919853D27F}"/>
              </a:ext>
            </a:extLst>
          </p:cNvPr>
          <p:cNvSpPr>
            <a:spLocks noGrp="1"/>
          </p:cNvSpPr>
          <p:nvPr>
            <p:ph type="title"/>
            <p:custDataLst>
              <p:tags r:id="rId2"/>
            </p:custDataLst>
          </p:nvPr>
        </p:nvSpPr>
        <p:spPr>
          <a:xfrm>
            <a:off x="304800" y="762000"/>
            <a:ext cx="8382000" cy="1020763"/>
          </a:xfrm>
        </p:spPr>
        <p:txBody>
          <a:bodyPr/>
          <a:lstStyle/>
          <a:p>
            <a:pPr eaLnBrk="1" hangingPunct="1"/>
            <a:r>
              <a:rPr lang="en-AU" altLang="en-US">
                <a:ea typeface="Helvetica Neue" panose="02000503000000020004" pitchFamily="2" charset="0"/>
                <a:cs typeface="Helvetica Neue" panose="02000503000000020004" pitchFamily="2" charset="0"/>
              </a:rPr>
              <a:t>My First Java Program</a:t>
            </a:r>
          </a:p>
        </p:txBody>
      </p:sp>
      <p:sp>
        <p:nvSpPr>
          <p:cNvPr id="47108" name="Text Box 8">
            <a:extLst>
              <a:ext uri="{FF2B5EF4-FFF2-40B4-BE49-F238E27FC236}">
                <a16:creationId xmlns:a16="http://schemas.microsoft.com/office/drawing/2014/main" id="{D710B05F-EB51-2143-9689-C2183DCA5169}"/>
              </a:ext>
            </a:extLst>
          </p:cNvPr>
          <p:cNvSpPr txBox="1">
            <a:spLocks noChangeArrowheads="1"/>
          </p:cNvSpPr>
          <p:nvPr/>
        </p:nvSpPr>
        <p:spPr bwMode="auto">
          <a:xfrm>
            <a:off x="1425575" y="2500313"/>
            <a:ext cx="5530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742950"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a:spcBef>
                <a:spcPct val="50000"/>
              </a:spcBef>
              <a:buClrTx/>
              <a:buSzTx/>
              <a:buFontTx/>
              <a:buNone/>
            </a:pPr>
            <a:r>
              <a:rPr lang="en-US" altLang="en-US" sz="2400" b="1">
                <a:solidFill>
                  <a:srgbClr val="008000"/>
                </a:solidFill>
                <a:latin typeface="Courier New" panose="02070309020205020404" pitchFamily="49" charset="0"/>
                <a:ea typeface="ＭＳ Ｐゴシック" panose="020B0600070205080204" pitchFamily="34" charset="-128"/>
              </a:rPr>
              <a:t>//  comments about the method</a:t>
            </a:r>
          </a:p>
        </p:txBody>
      </p:sp>
      <p:sp>
        <p:nvSpPr>
          <p:cNvPr id="47109" name="Text Box 9">
            <a:extLst>
              <a:ext uri="{FF2B5EF4-FFF2-40B4-BE49-F238E27FC236}">
                <a16:creationId xmlns:a16="http://schemas.microsoft.com/office/drawing/2014/main" id="{7E9E8296-DE73-9941-BB8B-2C039F0430CD}"/>
              </a:ext>
            </a:extLst>
          </p:cNvPr>
          <p:cNvSpPr txBox="1">
            <a:spLocks noChangeArrowheads="1"/>
          </p:cNvSpPr>
          <p:nvPr/>
        </p:nvSpPr>
        <p:spPr bwMode="auto">
          <a:xfrm>
            <a:off x="6500813" y="3286125"/>
            <a:ext cx="2390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742950"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a:spcBef>
                <a:spcPct val="50000"/>
              </a:spcBef>
              <a:buClrTx/>
              <a:buSzTx/>
              <a:buFontTx/>
              <a:buNone/>
            </a:pPr>
            <a:r>
              <a:rPr lang="en-US" altLang="en-US" sz="2400" b="1">
                <a:solidFill>
                  <a:srgbClr val="008000"/>
                </a:solidFill>
                <a:latin typeface="Arial" panose="020B0604020202020204" pitchFamily="34" charset="0"/>
                <a:ea typeface="ＭＳ Ｐゴシック" panose="020B0600070205080204" pitchFamily="34" charset="-128"/>
              </a:rPr>
              <a:t>method header</a:t>
            </a:r>
          </a:p>
        </p:txBody>
      </p:sp>
      <p:sp>
        <p:nvSpPr>
          <p:cNvPr id="47110" name="Text Box 10">
            <a:extLst>
              <a:ext uri="{FF2B5EF4-FFF2-40B4-BE49-F238E27FC236}">
                <a16:creationId xmlns:a16="http://schemas.microsoft.com/office/drawing/2014/main" id="{0F3C1C14-B625-E249-9729-B590396053C9}"/>
              </a:ext>
            </a:extLst>
          </p:cNvPr>
          <p:cNvSpPr txBox="1">
            <a:spLocks noChangeArrowheads="1"/>
          </p:cNvSpPr>
          <p:nvPr/>
        </p:nvSpPr>
        <p:spPr bwMode="auto">
          <a:xfrm>
            <a:off x="131763" y="3571875"/>
            <a:ext cx="108267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742950"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algn="ctr">
              <a:spcBef>
                <a:spcPct val="50000"/>
              </a:spcBef>
              <a:buClrTx/>
              <a:buSzTx/>
              <a:buFontTx/>
              <a:buNone/>
            </a:pPr>
            <a:r>
              <a:rPr lang="en-US" altLang="en-US" sz="1800" b="1">
                <a:solidFill>
                  <a:srgbClr val="008000"/>
                </a:solidFill>
                <a:latin typeface="Arial" panose="020B0604020202020204" pitchFamily="34" charset="0"/>
                <a:ea typeface="ＭＳ Ｐゴシック" panose="020B0600070205080204" pitchFamily="34" charset="-128"/>
              </a:rPr>
              <a:t>method </a:t>
            </a:r>
          </a:p>
          <a:p>
            <a:pPr algn="ctr">
              <a:spcBef>
                <a:spcPct val="50000"/>
              </a:spcBef>
              <a:buClrTx/>
              <a:buSzTx/>
              <a:buFontTx/>
              <a:buNone/>
            </a:pPr>
            <a:r>
              <a:rPr lang="en-US" altLang="en-US" sz="1800" b="1">
                <a:solidFill>
                  <a:srgbClr val="008000"/>
                </a:solidFill>
                <a:latin typeface="Arial" panose="020B0604020202020204" pitchFamily="34" charset="0"/>
                <a:ea typeface="ＭＳ Ｐゴシック" panose="020B0600070205080204" pitchFamily="34" charset="-128"/>
              </a:rPr>
              <a:t>body</a:t>
            </a:r>
          </a:p>
        </p:txBody>
      </p:sp>
      <p:sp>
        <p:nvSpPr>
          <p:cNvPr id="47111" name="AutoShape 11">
            <a:extLst>
              <a:ext uri="{FF2B5EF4-FFF2-40B4-BE49-F238E27FC236}">
                <a16:creationId xmlns:a16="http://schemas.microsoft.com/office/drawing/2014/main" id="{CE021BFE-CEA9-C04F-AEB1-3E5239FB71B5}"/>
              </a:ext>
            </a:extLst>
          </p:cNvPr>
          <p:cNvSpPr>
            <a:spLocks/>
          </p:cNvSpPr>
          <p:nvPr/>
        </p:nvSpPr>
        <p:spPr bwMode="auto">
          <a:xfrm rot="10800000">
            <a:off x="928688" y="3500438"/>
            <a:ext cx="457200" cy="990600"/>
          </a:xfrm>
          <a:prstGeom prst="rightBrace">
            <a:avLst>
              <a:gd name="adj1" fmla="val 18056"/>
              <a:gd name="adj2" fmla="val 50000"/>
            </a:avLst>
          </a:prstGeom>
          <a:noFill/>
          <a:ln w="31750">
            <a:solidFill>
              <a:srgbClr val="FF33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742950"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a:spcBef>
                <a:spcPct val="50000"/>
              </a:spcBef>
              <a:buClrTx/>
              <a:buSzTx/>
              <a:buFontTx/>
              <a:buNone/>
            </a:pPr>
            <a:endParaRPr lang="en-US" altLang="en-US" sz="2800" b="1">
              <a:solidFill>
                <a:srgbClr val="00528B"/>
              </a:solidFill>
              <a:latin typeface="Arial" panose="020B0604020202020204" pitchFamily="34" charset="0"/>
              <a:ea typeface="ＭＳ Ｐゴシック" panose="020B0600070205080204" pitchFamily="34" charset="-128"/>
            </a:endParaRPr>
          </a:p>
        </p:txBody>
      </p:sp>
      <p:sp>
        <p:nvSpPr>
          <p:cNvPr id="47112" name="Line 12">
            <a:extLst>
              <a:ext uri="{FF2B5EF4-FFF2-40B4-BE49-F238E27FC236}">
                <a16:creationId xmlns:a16="http://schemas.microsoft.com/office/drawing/2014/main" id="{89E1ABC9-96D3-DA4D-A33B-771E9EE914A8}"/>
              </a:ext>
            </a:extLst>
          </p:cNvPr>
          <p:cNvSpPr>
            <a:spLocks noChangeShapeType="1"/>
          </p:cNvSpPr>
          <p:nvPr/>
        </p:nvSpPr>
        <p:spPr bwMode="auto">
          <a:xfrm flipH="1" flipV="1">
            <a:off x="5572125" y="3328988"/>
            <a:ext cx="966788" cy="171450"/>
          </a:xfrm>
          <a:prstGeom prst="line">
            <a:avLst/>
          </a:prstGeom>
          <a:noFill/>
          <a:ln w="25400">
            <a:solidFill>
              <a:srgbClr val="FF33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BH"/>
          </a:p>
        </p:txBody>
      </p:sp>
      <p:sp>
        <p:nvSpPr>
          <p:cNvPr id="47113" name="Text Box 8">
            <a:extLst>
              <a:ext uri="{FF2B5EF4-FFF2-40B4-BE49-F238E27FC236}">
                <a16:creationId xmlns:a16="http://schemas.microsoft.com/office/drawing/2014/main" id="{883557A8-55ED-B046-95F8-CDDF0161C73C}"/>
              </a:ext>
            </a:extLst>
          </p:cNvPr>
          <p:cNvSpPr txBox="1">
            <a:spLocks noChangeArrowheads="1"/>
          </p:cNvSpPr>
          <p:nvPr/>
        </p:nvSpPr>
        <p:spPr bwMode="auto">
          <a:xfrm>
            <a:off x="785813" y="6119813"/>
            <a:ext cx="7537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742950"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a:spcBef>
                <a:spcPct val="50000"/>
              </a:spcBef>
              <a:buClrTx/>
              <a:buSzTx/>
              <a:buFontTx/>
              <a:buNone/>
            </a:pPr>
            <a:r>
              <a:rPr lang="en-US" altLang="en-US" sz="2800" b="1">
                <a:solidFill>
                  <a:srgbClr val="008000"/>
                </a:solidFill>
                <a:latin typeface="Arial" panose="020B0604020202020204" pitchFamily="34" charset="0"/>
                <a:ea typeface="ＭＳ Ｐゴシック" panose="020B0600070205080204" pitchFamily="34" charset="-128"/>
              </a:rPr>
              <a:t>Comments can be placed almost anywhere</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871B707-E3AF-4646-9CF6-090EA4CD07A8}"/>
              </a:ext>
            </a:extLst>
          </p:cNvPr>
          <p:cNvSpPr>
            <a:spLocks noChangeArrowheads="1"/>
          </p:cNvSpPr>
          <p:nvPr>
            <p:custDataLst>
              <p:tags r:id="rId1"/>
            </p:custDataLst>
          </p:nvPr>
        </p:nvSpPr>
        <p:spPr bwMode="auto">
          <a:xfrm>
            <a:off x="395288" y="1557338"/>
            <a:ext cx="7607300"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1325" indent="-342900">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742950"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eaLnBrk="1" hangingPunct="1">
              <a:buClrTx/>
              <a:buSzTx/>
              <a:buFontTx/>
              <a:buChar char="•"/>
            </a:pPr>
            <a:r>
              <a:rPr lang="en-AU" altLang="en-US" sz="2400">
                <a:solidFill>
                  <a:srgbClr val="00528B"/>
                </a:solidFill>
                <a:latin typeface="Arial" panose="020B0604020202020204" pitchFamily="34" charset="0"/>
                <a:ea typeface="ＭＳ Ｐゴシック" panose="020B0600070205080204" pitchFamily="34" charset="-128"/>
              </a:rPr>
              <a:t>What is inside our method is the task it is going to do</a:t>
            </a:r>
          </a:p>
          <a:p>
            <a:pPr eaLnBrk="1" hangingPunct="1">
              <a:buClrTx/>
              <a:buSzTx/>
              <a:buFontTx/>
              <a:buNone/>
            </a:pPr>
            <a:endParaRPr lang="en-AU" altLang="en-US" sz="2400">
              <a:solidFill>
                <a:srgbClr val="00528B"/>
              </a:solidFill>
              <a:latin typeface="Arial" panose="020B0604020202020204" pitchFamily="34" charset="0"/>
              <a:ea typeface="ＭＳ Ｐゴシック" panose="020B0600070205080204" pitchFamily="34" charset="-128"/>
            </a:endParaRPr>
          </a:p>
          <a:p>
            <a:pPr eaLnBrk="1" hangingPunct="1">
              <a:buClrTx/>
              <a:buSzTx/>
              <a:buFontTx/>
              <a:buNone/>
            </a:pPr>
            <a:r>
              <a:rPr lang="en-AU" altLang="en-US" sz="2800" b="1">
                <a:solidFill>
                  <a:srgbClr val="00528B"/>
                </a:solidFill>
                <a:latin typeface="Consolas" panose="020B0609020204030204" pitchFamily="49" charset="0"/>
                <a:ea typeface="ＭＳ Ｐゴシック" panose="020B0600070205080204" pitchFamily="34" charset="-128"/>
              </a:rPr>
              <a:t>	</a:t>
            </a:r>
            <a:r>
              <a:rPr lang="en-AU" altLang="en-US" sz="2800" b="1">
                <a:solidFill>
                  <a:schemeClr val="tx1"/>
                </a:solidFill>
                <a:latin typeface="Consolas" panose="020B0609020204030204" pitchFamily="49" charset="0"/>
                <a:ea typeface="ＭＳ Ｐゴシック" panose="020B0600070205080204" pitchFamily="34" charset="-128"/>
              </a:rPr>
              <a:t>	System.out.println(“Welcome!”);</a:t>
            </a:r>
          </a:p>
          <a:p>
            <a:pPr eaLnBrk="1" hangingPunct="1">
              <a:buClrTx/>
              <a:buSzTx/>
              <a:buFontTx/>
              <a:buNone/>
            </a:pPr>
            <a:r>
              <a:rPr lang="en-AU" altLang="en-US" sz="1600">
                <a:solidFill>
                  <a:schemeClr val="tx1"/>
                </a:solidFill>
                <a:latin typeface="Consolas" panose="020B0609020204030204" pitchFamily="49" charset="0"/>
                <a:ea typeface="ＭＳ Ｐゴシック" panose="020B0600070205080204" pitchFamily="34" charset="-128"/>
              </a:rPr>
              <a:t>	</a:t>
            </a:r>
          </a:p>
          <a:p>
            <a:pPr eaLnBrk="1" hangingPunct="1">
              <a:buClrTx/>
              <a:buSzTx/>
              <a:buFontTx/>
              <a:buChar char="•"/>
            </a:pPr>
            <a:r>
              <a:rPr lang="en-AU" altLang="en-US" sz="2400">
                <a:solidFill>
                  <a:srgbClr val="00528B"/>
                </a:solidFill>
                <a:latin typeface="Arial" panose="020B0604020202020204" pitchFamily="34" charset="0"/>
                <a:ea typeface="ＭＳ Ｐゴシック" panose="020B0600070205080204" pitchFamily="34" charset="-128"/>
              </a:rPr>
              <a:t>As mentioned earlier, this program statement will display “</a:t>
            </a:r>
            <a:r>
              <a:rPr lang="en-AU" altLang="en-US" sz="2400">
                <a:solidFill>
                  <a:schemeClr val="tx1"/>
                </a:solidFill>
                <a:latin typeface="Arial" panose="020B0604020202020204" pitchFamily="34" charset="0"/>
                <a:ea typeface="ＭＳ Ｐゴシック" panose="020B0600070205080204" pitchFamily="34" charset="-128"/>
              </a:rPr>
              <a:t>Welcome!</a:t>
            </a:r>
            <a:r>
              <a:rPr lang="en-AU" altLang="en-US" sz="2400">
                <a:solidFill>
                  <a:srgbClr val="00528B"/>
                </a:solidFill>
                <a:latin typeface="Arial" panose="020B0604020202020204" pitchFamily="34" charset="0"/>
                <a:ea typeface="ＭＳ Ｐゴシック" panose="020B0600070205080204" pitchFamily="34" charset="-128"/>
              </a:rPr>
              <a:t>” on the screen</a:t>
            </a:r>
          </a:p>
          <a:p>
            <a:pPr eaLnBrk="1" hangingPunct="1">
              <a:buClrTx/>
              <a:buSzTx/>
              <a:buFontTx/>
              <a:buChar char="•"/>
            </a:pPr>
            <a:r>
              <a:rPr lang="en-AU" altLang="en-US" sz="2400">
                <a:solidFill>
                  <a:srgbClr val="00528B"/>
                </a:solidFill>
                <a:latin typeface="Arial" panose="020B0604020202020204" pitchFamily="34" charset="0"/>
                <a:ea typeface="ＭＳ Ｐゴシック" panose="020B0600070205080204" pitchFamily="34" charset="-128"/>
              </a:rPr>
              <a:t>For the moment, all we need to know is that </a:t>
            </a:r>
            <a:r>
              <a:rPr lang="en-AU" altLang="en-US" sz="2400" b="1">
                <a:solidFill>
                  <a:srgbClr val="00528B"/>
                </a:solidFill>
                <a:latin typeface="Arial" panose="020B0604020202020204" pitchFamily="34" charset="0"/>
                <a:ea typeface="ＭＳ Ｐゴシック" panose="020B0600070205080204" pitchFamily="34" charset="-128"/>
              </a:rPr>
              <a:t>System.out.println(“…”);</a:t>
            </a:r>
            <a:r>
              <a:rPr lang="en-AU" altLang="en-US" sz="2400" i="1">
                <a:solidFill>
                  <a:srgbClr val="00528B"/>
                </a:solidFill>
                <a:latin typeface="Arial" panose="020B0604020202020204" pitchFamily="34" charset="0"/>
                <a:ea typeface="ＭＳ Ｐゴシック" panose="020B0600070205080204" pitchFamily="34" charset="-128"/>
              </a:rPr>
              <a:t> </a:t>
            </a:r>
            <a:r>
              <a:rPr lang="en-AU" altLang="en-US" sz="2400">
                <a:solidFill>
                  <a:srgbClr val="00528B"/>
                </a:solidFill>
                <a:latin typeface="Arial" panose="020B0604020202020204" pitchFamily="34" charset="0"/>
                <a:ea typeface="ＭＳ Ｐゴシック" panose="020B0600070205080204" pitchFamily="34" charset="-128"/>
              </a:rPr>
              <a:t>helps us to display something on the screen.</a:t>
            </a:r>
          </a:p>
        </p:txBody>
      </p:sp>
      <p:sp>
        <p:nvSpPr>
          <p:cNvPr id="49155" name="Rectangle 3">
            <a:extLst>
              <a:ext uri="{FF2B5EF4-FFF2-40B4-BE49-F238E27FC236}">
                <a16:creationId xmlns:a16="http://schemas.microsoft.com/office/drawing/2014/main" id="{829D478A-4E7E-154D-AB2D-AC4BDFBAE80C}"/>
              </a:ext>
            </a:extLst>
          </p:cNvPr>
          <p:cNvSpPr>
            <a:spLocks noGrp="1"/>
          </p:cNvSpPr>
          <p:nvPr>
            <p:ph type="title"/>
            <p:custDataLst>
              <p:tags r:id="rId2"/>
            </p:custDataLst>
          </p:nvPr>
        </p:nvSpPr>
        <p:spPr>
          <a:xfrm>
            <a:off x="304800" y="762000"/>
            <a:ext cx="8382000" cy="1020763"/>
          </a:xfrm>
        </p:spPr>
        <p:txBody>
          <a:bodyPr/>
          <a:lstStyle/>
          <a:p>
            <a:pPr eaLnBrk="1" hangingPunct="1"/>
            <a:r>
              <a:rPr lang="en-AU" altLang="en-US">
                <a:ea typeface="Helvetica Neue" panose="02000503000000020004" pitchFamily="2" charset="0"/>
                <a:cs typeface="Helvetica Neue" panose="02000503000000020004" pitchFamily="2" charset="0"/>
              </a:rPr>
              <a:t>My First Java Program</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13F8CC3-E514-0246-90BB-6F4B7DC14690}"/>
              </a:ext>
            </a:extLst>
          </p:cNvPr>
          <p:cNvSpPr>
            <a:spLocks noChangeArrowheads="1"/>
          </p:cNvSpPr>
          <p:nvPr>
            <p:custDataLst>
              <p:tags r:id="rId1"/>
            </p:custDataLst>
          </p:nvPr>
        </p:nvSpPr>
        <p:spPr bwMode="auto">
          <a:xfrm>
            <a:off x="395288" y="1557338"/>
            <a:ext cx="7607300" cy="501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1325" indent="-342900">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742950"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eaLnBrk="1" hangingPunct="1">
              <a:buClrTx/>
              <a:buSzTx/>
              <a:buFontTx/>
              <a:buChar char="•"/>
            </a:pPr>
            <a:r>
              <a:rPr lang="en-AU" altLang="en-US" sz="2400">
                <a:solidFill>
                  <a:srgbClr val="00528B"/>
                </a:solidFill>
                <a:latin typeface="Arial" panose="020B0604020202020204" pitchFamily="34" charset="0"/>
                <a:ea typeface="ＭＳ Ｐゴシック" panose="020B0600070205080204" pitchFamily="34" charset="-128"/>
              </a:rPr>
              <a:t>So, we have a working program</a:t>
            </a:r>
          </a:p>
          <a:p>
            <a:pPr eaLnBrk="1" hangingPunct="1">
              <a:buClrTx/>
              <a:buSzTx/>
              <a:buFontTx/>
              <a:buChar char="•"/>
            </a:pPr>
            <a:r>
              <a:rPr lang="en-AU" altLang="en-US" sz="2400">
                <a:solidFill>
                  <a:srgbClr val="00528B"/>
                </a:solidFill>
                <a:latin typeface="Arial" panose="020B0604020202020204" pitchFamily="34" charset="0"/>
                <a:ea typeface="ＭＳ Ｐゴシック" panose="020B0600070205080204" pitchFamily="34" charset="-128"/>
              </a:rPr>
              <a:t>This code should be placed in a file called “Welcome.java”</a:t>
            </a:r>
          </a:p>
          <a:p>
            <a:pPr eaLnBrk="1" hangingPunct="1">
              <a:buClrTx/>
              <a:buSzTx/>
              <a:buFontTx/>
              <a:buNone/>
            </a:pPr>
            <a:endParaRPr lang="en-AU" altLang="en-US" sz="2400">
              <a:solidFill>
                <a:srgbClr val="00528B"/>
              </a:solidFill>
              <a:latin typeface="Arial" panose="020B0604020202020204" pitchFamily="34" charset="0"/>
              <a:ea typeface="ＭＳ Ｐゴシック" panose="020B0600070205080204" pitchFamily="34" charset="-128"/>
            </a:endParaRPr>
          </a:p>
          <a:p>
            <a:pPr eaLnBrk="1" hangingPunct="1">
              <a:buClrTx/>
              <a:buSzTx/>
              <a:buFontTx/>
              <a:buNone/>
            </a:pPr>
            <a:r>
              <a:rPr lang="en-AU" altLang="en-US" sz="2400" b="1">
                <a:solidFill>
                  <a:srgbClr val="00528B"/>
                </a:solidFill>
                <a:latin typeface="Consolas" panose="020B0609020204030204" pitchFamily="49" charset="0"/>
                <a:ea typeface="ＭＳ Ｐゴシック" panose="020B0600070205080204" pitchFamily="34" charset="-128"/>
              </a:rPr>
              <a:t>	public class </a:t>
            </a:r>
            <a:r>
              <a:rPr lang="en-AU" altLang="en-US" sz="2400" b="1">
                <a:solidFill>
                  <a:schemeClr val="tx1"/>
                </a:solidFill>
                <a:latin typeface="Consolas" panose="020B0609020204030204" pitchFamily="49" charset="0"/>
                <a:ea typeface="ＭＳ Ｐゴシック" panose="020B0600070205080204" pitchFamily="34" charset="-128"/>
              </a:rPr>
              <a:t>Welcome</a:t>
            </a:r>
          </a:p>
          <a:p>
            <a:pPr eaLnBrk="1" hangingPunct="1">
              <a:buClrTx/>
              <a:buSzTx/>
              <a:buFontTx/>
              <a:buNone/>
            </a:pPr>
            <a:r>
              <a:rPr lang="en-AU" altLang="en-US" sz="2400" b="1">
                <a:solidFill>
                  <a:srgbClr val="00528B"/>
                </a:solidFill>
                <a:latin typeface="Consolas" panose="020B0609020204030204" pitchFamily="49" charset="0"/>
                <a:ea typeface="ＭＳ Ｐゴシック" panose="020B0600070205080204" pitchFamily="34" charset="-128"/>
              </a:rPr>
              <a:t>	</a:t>
            </a:r>
            <a:r>
              <a:rPr lang="en-AU" altLang="en-US" sz="2400" b="1">
                <a:solidFill>
                  <a:schemeClr val="tx1"/>
                </a:solidFill>
                <a:latin typeface="Consolas" panose="020B0609020204030204" pitchFamily="49" charset="0"/>
                <a:ea typeface="ＭＳ Ｐゴシック" panose="020B0600070205080204" pitchFamily="34" charset="-128"/>
              </a:rPr>
              <a:t>{</a:t>
            </a:r>
          </a:p>
          <a:p>
            <a:pPr eaLnBrk="1" hangingPunct="1">
              <a:buClrTx/>
              <a:buSzTx/>
              <a:buFontTx/>
              <a:buNone/>
            </a:pPr>
            <a:r>
              <a:rPr lang="en-AU" altLang="en-US" sz="2400" b="1">
                <a:solidFill>
                  <a:srgbClr val="00528B"/>
                </a:solidFill>
                <a:latin typeface="Consolas" panose="020B0609020204030204" pitchFamily="49" charset="0"/>
                <a:ea typeface="ＭＳ Ｐゴシック" panose="020B0600070205080204" pitchFamily="34" charset="-128"/>
              </a:rPr>
              <a:t>		public static void </a:t>
            </a:r>
            <a:r>
              <a:rPr lang="en-AU" altLang="en-US" sz="2400" b="1">
                <a:solidFill>
                  <a:schemeClr val="tx1"/>
                </a:solidFill>
                <a:latin typeface="Consolas" panose="020B0609020204030204" pitchFamily="49" charset="0"/>
                <a:ea typeface="ＭＳ Ｐゴシック" panose="020B0600070205080204" pitchFamily="34" charset="-128"/>
              </a:rPr>
              <a:t>main(String[] args)</a:t>
            </a:r>
          </a:p>
          <a:p>
            <a:pPr eaLnBrk="1" hangingPunct="1">
              <a:buClrTx/>
              <a:buSzTx/>
              <a:buFontTx/>
              <a:buNone/>
            </a:pPr>
            <a:r>
              <a:rPr lang="en-AU" altLang="en-US" sz="2400" b="1">
                <a:solidFill>
                  <a:schemeClr val="tx1"/>
                </a:solidFill>
                <a:latin typeface="Consolas" panose="020B0609020204030204" pitchFamily="49" charset="0"/>
                <a:ea typeface="ＭＳ Ｐゴシック" panose="020B0600070205080204" pitchFamily="34" charset="-128"/>
              </a:rPr>
              <a:t>		{</a:t>
            </a:r>
          </a:p>
          <a:p>
            <a:pPr eaLnBrk="1" hangingPunct="1">
              <a:buClrTx/>
              <a:buSzTx/>
              <a:buFontTx/>
              <a:buNone/>
            </a:pPr>
            <a:r>
              <a:rPr lang="en-AU" altLang="en-US" sz="2400" b="1">
                <a:solidFill>
                  <a:schemeClr val="tx1"/>
                </a:solidFill>
                <a:latin typeface="Consolas" panose="020B0609020204030204" pitchFamily="49" charset="0"/>
                <a:ea typeface="ＭＳ Ｐゴシック" panose="020B0600070205080204" pitchFamily="34" charset="-128"/>
              </a:rPr>
              <a:t>			System.out.println(“Welcome!”);</a:t>
            </a:r>
          </a:p>
          <a:p>
            <a:pPr eaLnBrk="1" hangingPunct="1">
              <a:buClrTx/>
              <a:buSzTx/>
              <a:buFontTx/>
              <a:buNone/>
            </a:pPr>
            <a:r>
              <a:rPr lang="en-AU" altLang="en-US" sz="2400" b="1">
                <a:solidFill>
                  <a:schemeClr val="tx1"/>
                </a:solidFill>
                <a:latin typeface="Consolas" panose="020B0609020204030204" pitchFamily="49" charset="0"/>
                <a:ea typeface="ＭＳ Ｐゴシック" panose="020B0600070205080204" pitchFamily="34" charset="-128"/>
              </a:rPr>
              <a:t>		}</a:t>
            </a:r>
          </a:p>
          <a:p>
            <a:pPr eaLnBrk="1" hangingPunct="1">
              <a:buClrTx/>
              <a:buSzTx/>
              <a:buFontTx/>
              <a:buNone/>
            </a:pPr>
            <a:r>
              <a:rPr lang="en-AU" altLang="en-US" sz="2400" b="1">
                <a:solidFill>
                  <a:schemeClr val="tx1"/>
                </a:solidFill>
                <a:latin typeface="Consolas" panose="020B0609020204030204" pitchFamily="49" charset="0"/>
                <a:ea typeface="ＭＳ Ｐゴシック" panose="020B0600070205080204" pitchFamily="34" charset="-128"/>
              </a:rPr>
              <a:t>	}</a:t>
            </a:r>
          </a:p>
          <a:p>
            <a:pPr eaLnBrk="1" hangingPunct="1">
              <a:buClrTx/>
              <a:buSzTx/>
              <a:buFontTx/>
              <a:buNone/>
            </a:pPr>
            <a:endParaRPr lang="en-AU" altLang="en-US" sz="1600">
              <a:solidFill>
                <a:schemeClr val="tx1"/>
              </a:solidFill>
              <a:latin typeface="Consolas" panose="020B0609020204030204" pitchFamily="49" charset="0"/>
              <a:ea typeface="ＭＳ Ｐゴシック" panose="020B0600070205080204" pitchFamily="34" charset="-128"/>
            </a:endParaRPr>
          </a:p>
        </p:txBody>
      </p:sp>
      <p:sp>
        <p:nvSpPr>
          <p:cNvPr id="51203" name="Rectangle 3">
            <a:extLst>
              <a:ext uri="{FF2B5EF4-FFF2-40B4-BE49-F238E27FC236}">
                <a16:creationId xmlns:a16="http://schemas.microsoft.com/office/drawing/2014/main" id="{F3C4AA23-1DB1-FD44-9C97-EB918FDC2909}"/>
              </a:ext>
            </a:extLst>
          </p:cNvPr>
          <p:cNvSpPr>
            <a:spLocks noGrp="1"/>
          </p:cNvSpPr>
          <p:nvPr>
            <p:ph type="title"/>
            <p:custDataLst>
              <p:tags r:id="rId2"/>
            </p:custDataLst>
          </p:nvPr>
        </p:nvSpPr>
        <p:spPr>
          <a:xfrm>
            <a:off x="304800" y="762000"/>
            <a:ext cx="8382000" cy="1020763"/>
          </a:xfrm>
        </p:spPr>
        <p:txBody>
          <a:bodyPr/>
          <a:lstStyle/>
          <a:p>
            <a:pPr eaLnBrk="1" hangingPunct="1"/>
            <a:r>
              <a:rPr lang="en-AU" altLang="en-US">
                <a:ea typeface="Helvetica Neue" panose="02000503000000020004" pitchFamily="2" charset="0"/>
                <a:cs typeface="Helvetica Neue" panose="02000503000000020004" pitchFamily="2" charset="0"/>
              </a:rPr>
              <a:t>My First Java Program</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897D900-0FCB-244F-AB2D-60FDAEBA4A56}"/>
              </a:ext>
            </a:extLst>
          </p:cNvPr>
          <p:cNvSpPr>
            <a:spLocks noGrp="1"/>
          </p:cNvSpPr>
          <p:nvPr>
            <p:ph type="title"/>
            <p:custDataLst>
              <p:tags r:id="rId1"/>
            </p:custDataLst>
          </p:nvPr>
        </p:nvSpPr>
        <p:spPr>
          <a:xfrm>
            <a:off x="304800" y="762000"/>
            <a:ext cx="8382000" cy="1020763"/>
          </a:xfrm>
          <a:noFill/>
        </p:spPr>
        <p:txBody>
          <a:bodyPr lIns="92075" tIns="46038" rIns="92075" bIns="46038"/>
          <a:lstStyle/>
          <a:p>
            <a:pPr eaLnBrk="1" hangingPunct="1"/>
            <a:r>
              <a:rPr lang="en-US" altLang="en-US">
                <a:ea typeface="Helvetica Neue" panose="02000503000000020004" pitchFamily="2" charset="0"/>
                <a:cs typeface="Helvetica Neue" panose="02000503000000020004" pitchFamily="2" charset="0"/>
              </a:rPr>
              <a:t>Comments</a:t>
            </a:r>
          </a:p>
        </p:txBody>
      </p:sp>
      <p:sp>
        <p:nvSpPr>
          <p:cNvPr id="53251" name="Rectangle 3">
            <a:extLst>
              <a:ext uri="{FF2B5EF4-FFF2-40B4-BE49-F238E27FC236}">
                <a16:creationId xmlns:a16="http://schemas.microsoft.com/office/drawing/2014/main" id="{6851D876-B2E3-5545-AA76-5C3ADBEF80D8}"/>
              </a:ext>
            </a:extLst>
          </p:cNvPr>
          <p:cNvSpPr>
            <a:spLocks noGrp="1"/>
          </p:cNvSpPr>
          <p:nvPr>
            <p:ph idx="1"/>
            <p:custDataLst>
              <p:tags r:id="rId2"/>
            </p:custDataLst>
          </p:nvPr>
        </p:nvSpPr>
        <p:spPr>
          <a:xfrm>
            <a:off x="395288" y="1608138"/>
            <a:ext cx="8686800" cy="4892675"/>
          </a:xfrm>
        </p:spPr>
        <p:txBody>
          <a:bodyPr lIns="92075" tIns="46038" rIns="92075" bIns="46038"/>
          <a:lstStyle/>
          <a:p>
            <a:pPr eaLnBrk="1" hangingPunct="1"/>
            <a:r>
              <a:rPr lang="en-US" altLang="en-US" sz="2800">
                <a:ea typeface="Helvetica Neue" panose="02000503000000020004" pitchFamily="2" charset="0"/>
                <a:cs typeface="Helvetica Neue" panose="02000503000000020004" pitchFamily="2" charset="0"/>
              </a:rPr>
              <a:t>Comments in a program are called </a:t>
            </a:r>
            <a:r>
              <a:rPr lang="en-US" altLang="en-US" sz="2800" b="1">
                <a:ea typeface="Helvetica Neue" panose="02000503000000020004" pitchFamily="2" charset="0"/>
                <a:cs typeface="Helvetica Neue" panose="02000503000000020004" pitchFamily="2" charset="0"/>
              </a:rPr>
              <a:t>inline documentation</a:t>
            </a:r>
          </a:p>
          <a:p>
            <a:pPr eaLnBrk="1" hangingPunct="1"/>
            <a:r>
              <a:rPr lang="en-US" altLang="en-US" sz="2800">
                <a:ea typeface="Helvetica Neue" panose="02000503000000020004" pitchFamily="2" charset="0"/>
                <a:cs typeface="Helvetica Neue" panose="02000503000000020004" pitchFamily="2" charset="0"/>
              </a:rPr>
              <a:t>They should be included to explain the purpose of the program and describe processing steps</a:t>
            </a:r>
          </a:p>
          <a:p>
            <a:pPr eaLnBrk="1" hangingPunct="1"/>
            <a:r>
              <a:rPr lang="en-US" altLang="en-US" sz="2800">
                <a:ea typeface="Helvetica Neue" panose="02000503000000020004" pitchFamily="2" charset="0"/>
                <a:cs typeface="Helvetica Neue" panose="02000503000000020004" pitchFamily="2" charset="0"/>
              </a:rPr>
              <a:t>They do not affect how a program works</a:t>
            </a:r>
          </a:p>
          <a:p>
            <a:pPr eaLnBrk="1" hangingPunct="1"/>
            <a:r>
              <a:rPr lang="en-US" altLang="en-US" sz="2800">
                <a:ea typeface="Helvetica Neue" panose="02000503000000020004" pitchFamily="2" charset="0"/>
                <a:cs typeface="Helvetica Neue" panose="02000503000000020004" pitchFamily="2" charset="0"/>
              </a:rPr>
              <a:t>Java comments can take three forms</a:t>
            </a:r>
          </a:p>
          <a:p>
            <a:pPr eaLnBrk="1" hangingPunct="1"/>
            <a:endParaRPr lang="en-US" altLang="en-US" sz="2800">
              <a:ea typeface="Helvetica Neue" panose="02000503000000020004" pitchFamily="2" charset="0"/>
              <a:cs typeface="Helvetica Neue" panose="02000503000000020004" pitchFamily="2" charset="0"/>
            </a:endParaRPr>
          </a:p>
          <a:p>
            <a:pPr eaLnBrk="1" hangingPunct="1"/>
            <a:endParaRPr lang="en-US" altLang="en-US" sz="2800">
              <a:ea typeface="Helvetica Neue" panose="02000503000000020004" pitchFamily="2" charset="0"/>
              <a:cs typeface="Helvetica Neue" panose="02000503000000020004" pitchFamily="2" charset="0"/>
            </a:endParaRPr>
          </a:p>
          <a:p>
            <a:pPr eaLnBrk="1" hangingPunct="1"/>
            <a:endParaRPr lang="en-US" altLang="en-US" sz="2800">
              <a:ea typeface="Helvetica Neue" panose="02000503000000020004" pitchFamily="2" charset="0"/>
              <a:cs typeface="Helvetica Neue" panose="02000503000000020004" pitchFamily="2" charset="0"/>
            </a:endParaRPr>
          </a:p>
          <a:p>
            <a:pPr eaLnBrk="1" hangingPunct="1"/>
            <a:endParaRPr lang="en-US" altLang="en-US" sz="2800">
              <a:ea typeface="Helvetica Neue" panose="02000503000000020004" pitchFamily="2" charset="0"/>
              <a:cs typeface="Helvetica Neue" panose="02000503000000020004" pitchFamily="2" charset="0"/>
            </a:endParaRPr>
          </a:p>
        </p:txBody>
      </p:sp>
      <p:grpSp>
        <p:nvGrpSpPr>
          <p:cNvPr id="53252" name="Group 6">
            <a:extLst>
              <a:ext uri="{FF2B5EF4-FFF2-40B4-BE49-F238E27FC236}">
                <a16:creationId xmlns:a16="http://schemas.microsoft.com/office/drawing/2014/main" id="{14820AC1-78FC-9249-B0F5-01AE44EDE0D8}"/>
              </a:ext>
            </a:extLst>
          </p:cNvPr>
          <p:cNvGrpSpPr>
            <a:grpSpLocks/>
          </p:cNvGrpSpPr>
          <p:nvPr/>
        </p:nvGrpSpPr>
        <p:grpSpPr bwMode="auto">
          <a:xfrm>
            <a:off x="928688" y="4676775"/>
            <a:ext cx="7042150" cy="1752600"/>
            <a:chOff x="928688" y="3890963"/>
            <a:chExt cx="7042150" cy="1752600"/>
          </a:xfrm>
        </p:grpSpPr>
        <p:sp>
          <p:nvSpPr>
            <p:cNvPr id="53253" name="Text Box 4">
              <a:extLst>
                <a:ext uri="{FF2B5EF4-FFF2-40B4-BE49-F238E27FC236}">
                  <a16:creationId xmlns:a16="http://schemas.microsoft.com/office/drawing/2014/main" id="{6D5D44C7-BB33-3646-8BD5-F665875854E8}"/>
                </a:ext>
              </a:extLst>
            </p:cNvPr>
            <p:cNvSpPr txBox="1">
              <a:spLocks noChangeArrowheads="1"/>
            </p:cNvSpPr>
            <p:nvPr>
              <p:custDataLst>
                <p:tags r:id="rId3"/>
              </p:custDataLst>
            </p:nvPr>
          </p:nvSpPr>
          <p:spPr bwMode="auto">
            <a:xfrm>
              <a:off x="971550" y="3890963"/>
              <a:ext cx="673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742950"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a:spcBef>
                  <a:spcPct val="0"/>
                </a:spcBef>
                <a:buClrTx/>
                <a:buSzTx/>
                <a:buFontTx/>
                <a:buNone/>
              </a:pPr>
              <a:r>
                <a:rPr lang="en-US" altLang="en-US" sz="2000" b="1">
                  <a:solidFill>
                    <a:srgbClr val="008000"/>
                  </a:solidFill>
                  <a:latin typeface="Courier New" panose="02070309020205020404" pitchFamily="49" charset="0"/>
                  <a:ea typeface="ＭＳ Ｐゴシック" panose="020B0600070205080204" pitchFamily="34" charset="-128"/>
                </a:rPr>
                <a:t>// this comment runs to the end of the line</a:t>
              </a:r>
            </a:p>
          </p:txBody>
        </p:sp>
        <p:sp>
          <p:nvSpPr>
            <p:cNvPr id="53254" name="Text Box 5">
              <a:extLst>
                <a:ext uri="{FF2B5EF4-FFF2-40B4-BE49-F238E27FC236}">
                  <a16:creationId xmlns:a16="http://schemas.microsoft.com/office/drawing/2014/main" id="{5A528CC3-9FAA-6D47-BE5E-13F924BC022E}"/>
                </a:ext>
              </a:extLst>
            </p:cNvPr>
            <p:cNvSpPr txBox="1">
              <a:spLocks noChangeArrowheads="1"/>
            </p:cNvSpPr>
            <p:nvPr>
              <p:custDataLst>
                <p:tags r:id="rId4"/>
              </p:custDataLst>
            </p:nvPr>
          </p:nvSpPr>
          <p:spPr bwMode="auto">
            <a:xfrm>
              <a:off x="928688" y="4473575"/>
              <a:ext cx="704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742950"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a:spcBef>
                  <a:spcPct val="0"/>
                </a:spcBef>
                <a:buClrTx/>
                <a:buSzTx/>
                <a:buFontTx/>
                <a:buNone/>
              </a:pPr>
              <a:r>
                <a:rPr lang="en-US" altLang="en-US" sz="2000" b="1">
                  <a:solidFill>
                    <a:srgbClr val="008000"/>
                  </a:solidFill>
                  <a:latin typeface="Courier New" panose="02070309020205020404" pitchFamily="49" charset="0"/>
                  <a:ea typeface="ＭＳ Ｐゴシック" panose="020B0600070205080204" pitchFamily="34" charset="-128"/>
                </a:rPr>
                <a:t>/*  this comment runs to the terminating</a:t>
              </a:r>
            </a:p>
            <a:p>
              <a:pPr>
                <a:spcBef>
                  <a:spcPct val="0"/>
                </a:spcBef>
                <a:buClrTx/>
                <a:buSzTx/>
                <a:buFontTx/>
                <a:buNone/>
              </a:pPr>
              <a:r>
                <a:rPr lang="en-US" altLang="en-US" sz="2000" b="1">
                  <a:solidFill>
                    <a:srgbClr val="008000"/>
                  </a:solidFill>
                  <a:latin typeface="Courier New" panose="02070309020205020404" pitchFamily="49" charset="0"/>
                  <a:ea typeface="ＭＳ Ｐゴシック" panose="020B0600070205080204" pitchFamily="34" charset="-128"/>
                </a:rPr>
                <a:t>    symbol, even across line breaks      */</a:t>
              </a:r>
            </a:p>
          </p:txBody>
        </p:sp>
        <p:sp>
          <p:nvSpPr>
            <p:cNvPr id="53255" name="Text Box 6">
              <a:extLst>
                <a:ext uri="{FF2B5EF4-FFF2-40B4-BE49-F238E27FC236}">
                  <a16:creationId xmlns:a16="http://schemas.microsoft.com/office/drawing/2014/main" id="{0BA6D66C-316C-0245-A1B1-ED639A1AEE92}"/>
                </a:ext>
              </a:extLst>
            </p:cNvPr>
            <p:cNvSpPr txBox="1">
              <a:spLocks noChangeArrowheads="1"/>
            </p:cNvSpPr>
            <p:nvPr>
              <p:custDataLst>
                <p:tags r:id="rId5"/>
              </p:custDataLst>
            </p:nvPr>
          </p:nvSpPr>
          <p:spPr bwMode="auto">
            <a:xfrm>
              <a:off x="928688" y="5246688"/>
              <a:ext cx="5365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742950"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a:spcBef>
                  <a:spcPct val="0"/>
                </a:spcBef>
                <a:buClrTx/>
                <a:buSzTx/>
                <a:buFontTx/>
                <a:buNone/>
              </a:pPr>
              <a:r>
                <a:rPr lang="en-US" altLang="en-US" sz="2000" b="1">
                  <a:solidFill>
                    <a:srgbClr val="008000"/>
                  </a:solidFill>
                  <a:latin typeface="Courier New" panose="02070309020205020404" pitchFamily="49" charset="0"/>
                  <a:ea typeface="ＭＳ Ｐゴシック" panose="020B0600070205080204" pitchFamily="34" charset="-128"/>
                </a:rPr>
                <a:t>/** this is a </a:t>
              </a:r>
              <a:r>
                <a:rPr lang="en-US" altLang="en-US" sz="2000" b="1" i="1">
                  <a:solidFill>
                    <a:srgbClr val="008000"/>
                  </a:solidFill>
                  <a:latin typeface="Courier New" panose="02070309020205020404" pitchFamily="49" charset="0"/>
                  <a:ea typeface="ＭＳ Ｐゴシック" panose="020B0600070205080204" pitchFamily="34" charset="-128"/>
                </a:rPr>
                <a:t>javadoc</a:t>
              </a:r>
              <a:r>
                <a:rPr lang="en-US" altLang="en-US" sz="2000" b="1">
                  <a:solidFill>
                    <a:srgbClr val="008000"/>
                  </a:solidFill>
                  <a:latin typeface="Courier New" panose="02070309020205020404" pitchFamily="49" charset="0"/>
                  <a:ea typeface="ＭＳ Ｐゴシック" panose="020B0600070205080204" pitchFamily="34" charset="-128"/>
                </a:rPr>
                <a:t> comment   */</a:t>
              </a:r>
            </a:p>
          </p:txBody>
        </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DF12261-4B63-AC46-BA8C-F81B61EAB96A}"/>
              </a:ext>
            </a:extLst>
          </p:cNvPr>
          <p:cNvSpPr>
            <a:spLocks noGrp="1"/>
          </p:cNvSpPr>
          <p:nvPr>
            <p:ph type="title"/>
            <p:custDataLst>
              <p:tags r:id="rId1"/>
            </p:custDataLst>
          </p:nvPr>
        </p:nvSpPr>
        <p:spPr>
          <a:xfrm>
            <a:off x="304800" y="762000"/>
            <a:ext cx="8382000" cy="1020763"/>
          </a:xfrm>
        </p:spPr>
        <p:txBody>
          <a:bodyPr/>
          <a:lstStyle/>
          <a:p>
            <a:pPr eaLnBrk="1" hangingPunct="1"/>
            <a:r>
              <a:rPr lang="en-US" altLang="en-US">
                <a:ea typeface="Helvetica Neue" panose="02000503000000020004" pitchFamily="2" charset="0"/>
                <a:cs typeface="Helvetica Neue" panose="02000503000000020004" pitchFamily="2" charset="0"/>
              </a:rPr>
              <a:t>Objectives</a:t>
            </a:r>
          </a:p>
        </p:txBody>
      </p:sp>
      <p:sp>
        <p:nvSpPr>
          <p:cNvPr id="14339" name="Rectangle 3">
            <a:extLst>
              <a:ext uri="{FF2B5EF4-FFF2-40B4-BE49-F238E27FC236}">
                <a16:creationId xmlns:a16="http://schemas.microsoft.com/office/drawing/2014/main" id="{C48CFA26-B93C-3348-BD9D-192386001E93}"/>
              </a:ext>
            </a:extLst>
          </p:cNvPr>
          <p:cNvSpPr>
            <a:spLocks noGrp="1"/>
          </p:cNvSpPr>
          <p:nvPr>
            <p:ph idx="1"/>
            <p:custDataLst>
              <p:tags r:id="rId2"/>
            </p:custDataLst>
          </p:nvPr>
        </p:nvSpPr>
        <p:spPr>
          <a:xfrm>
            <a:off x="395288" y="1628775"/>
            <a:ext cx="7920037" cy="3868738"/>
          </a:xfrm>
        </p:spPr>
        <p:txBody>
          <a:bodyPr/>
          <a:lstStyle/>
          <a:p>
            <a:pPr eaLnBrk="1" hangingPunct="1"/>
            <a:r>
              <a:rPr lang="en-AU" altLang="en-US">
                <a:ea typeface="Helvetica Neue" panose="02000503000000020004" pitchFamily="2" charset="0"/>
                <a:cs typeface="Helvetica Neue" panose="02000503000000020004" pitchFamily="2" charset="0"/>
              </a:rPr>
              <a:t>By the end of this lecture, students should :</a:t>
            </a:r>
            <a:endParaRPr lang="en-US" altLang="en-US">
              <a:ea typeface="Helvetica Neue" panose="02000503000000020004" pitchFamily="2" charset="0"/>
              <a:cs typeface="Helvetica Neue" panose="02000503000000020004" pitchFamily="2" charset="0"/>
            </a:endParaRPr>
          </a:p>
          <a:p>
            <a:pPr lvl="1" eaLnBrk="1" hangingPunct="1"/>
            <a:r>
              <a:rPr lang="en-US" altLang="en-US">
                <a:ea typeface="Helvetica Neue" panose="02000503000000020004" pitchFamily="2" charset="0"/>
                <a:cs typeface="Helvetica Neue" panose="02000503000000020004" pitchFamily="2" charset="0"/>
              </a:rPr>
              <a:t>understand the mechanisms for developing a program</a:t>
            </a:r>
          </a:p>
          <a:p>
            <a:pPr lvl="1" eaLnBrk="1" hangingPunct="1"/>
            <a:r>
              <a:rPr lang="en-US" altLang="en-US">
                <a:ea typeface="Helvetica Neue" panose="02000503000000020004" pitchFamily="2" charset="0"/>
                <a:cs typeface="Helvetica Neue" panose="02000503000000020004" pitchFamily="2" charset="0"/>
              </a:rPr>
              <a:t>appreciate the different programming language levels</a:t>
            </a:r>
          </a:p>
          <a:p>
            <a:pPr lvl="1" eaLnBrk="1" hangingPunct="1"/>
            <a:r>
              <a:rPr lang="en-US" altLang="en-US">
                <a:ea typeface="Helvetica Neue" panose="02000503000000020004" pitchFamily="2" charset="0"/>
                <a:cs typeface="Helvetica Neue" panose="02000503000000020004" pitchFamily="2" charset="0"/>
              </a:rPr>
              <a:t>understand the translation of java programs</a:t>
            </a:r>
          </a:p>
          <a:p>
            <a:pPr lvl="1" eaLnBrk="1" hangingPunct="1"/>
            <a:r>
              <a:rPr lang="en-AU" altLang="en-US">
                <a:ea typeface="Helvetica Neue" panose="02000503000000020004" pitchFamily="2" charset="0"/>
                <a:cs typeface="Helvetica Neue" panose="02000503000000020004" pitchFamily="2" charset="0"/>
              </a:rPr>
              <a:t>understand the basic components of a Java program</a:t>
            </a:r>
          </a:p>
          <a:p>
            <a:pPr lvl="1" eaLnBrk="1" hangingPunct="1"/>
            <a:r>
              <a:rPr lang="en-AU" altLang="en-US">
                <a:ea typeface="Helvetica Neue" panose="02000503000000020004" pitchFamily="2" charset="0"/>
                <a:cs typeface="Helvetica Neue" panose="02000503000000020004" pitchFamily="2" charset="0"/>
              </a:rPr>
              <a:t>be able to compile and run a Java program</a:t>
            </a:r>
          </a:p>
          <a:p>
            <a:pPr lvl="1" eaLnBrk="1" hangingPunct="1"/>
            <a:r>
              <a:rPr lang="en-AU" altLang="en-US">
                <a:ea typeface="Helvetica Neue" panose="02000503000000020004" pitchFamily="2" charset="0"/>
                <a:cs typeface="Helvetica Neue" panose="02000503000000020004" pitchFamily="2" charset="0"/>
              </a:rPr>
              <a:t>create and run your own basic Java program</a:t>
            </a:r>
            <a:endParaRPr lang="en-US" altLang="en-US">
              <a:ea typeface="Helvetica Neue" panose="02000503000000020004" pitchFamily="2" charset="0"/>
              <a:cs typeface="Helvetica Neue" panose="02000503000000020004" pitchFamily="2" charset="0"/>
            </a:endParaRPr>
          </a:p>
          <a:p>
            <a:pPr eaLnBrk="1" hangingPunct="1"/>
            <a:endParaRPr lang="en-US" altLang="en-US" sz="2800">
              <a:ea typeface="Helvetica Neue" panose="02000503000000020004" pitchFamily="2" charset="0"/>
              <a:cs typeface="Helvetica Neue" panose="02000503000000020004" pitchFamily="2"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3">
            <a:extLst>
              <a:ext uri="{FF2B5EF4-FFF2-40B4-BE49-F238E27FC236}">
                <a16:creationId xmlns:a16="http://schemas.microsoft.com/office/drawing/2014/main" id="{979B4F5D-EB5D-1247-AD6C-B2AD6040904F}"/>
              </a:ext>
            </a:extLst>
          </p:cNvPr>
          <p:cNvSpPr>
            <a:spLocks noGrp="1"/>
          </p:cNvSpPr>
          <p:nvPr>
            <p:ph type="title"/>
          </p:nvPr>
        </p:nvSpPr>
        <p:spPr>
          <a:xfrm>
            <a:off x="304800" y="762000"/>
            <a:ext cx="8382000" cy="1020763"/>
          </a:xfrm>
        </p:spPr>
        <p:txBody>
          <a:bodyPr/>
          <a:lstStyle/>
          <a:p>
            <a:r>
              <a:rPr lang="en-US" altLang="en-US">
                <a:ea typeface="Helvetica Neue" panose="02000503000000020004" pitchFamily="2" charset="0"/>
                <a:cs typeface="Helvetica Neue" panose="02000503000000020004" pitchFamily="2" charset="0"/>
              </a:rPr>
              <a:t>The art of commenting</a:t>
            </a:r>
          </a:p>
        </p:txBody>
      </p:sp>
      <p:sp>
        <p:nvSpPr>
          <p:cNvPr id="5" name="Content Placeholder 4">
            <a:extLst>
              <a:ext uri="{FF2B5EF4-FFF2-40B4-BE49-F238E27FC236}">
                <a16:creationId xmlns:a16="http://schemas.microsoft.com/office/drawing/2014/main" id="{22641DE1-032D-4313-8CBC-D7EC372CF6A6}"/>
              </a:ext>
            </a:extLst>
          </p:cNvPr>
          <p:cNvSpPr>
            <a:spLocks noGrp="1"/>
          </p:cNvSpPr>
          <p:nvPr>
            <p:ph idx="1"/>
          </p:nvPr>
        </p:nvSpPr>
        <p:spPr>
          <a:xfrm>
            <a:off x="304800" y="1905000"/>
            <a:ext cx="8382000" cy="4667250"/>
          </a:xfrm>
        </p:spPr>
        <p:txBody>
          <a:bodyPr>
            <a:normAutofit fontScale="85000" lnSpcReduction="20000"/>
          </a:bodyPr>
          <a:lstStyle/>
          <a:p>
            <a:pPr>
              <a:defRPr/>
            </a:pPr>
            <a:r>
              <a:rPr lang="en-US" b="1" dirty="0"/>
              <a:t>A comment must have importance:</a:t>
            </a:r>
          </a:p>
          <a:p>
            <a:pPr lvl="1">
              <a:defRPr/>
            </a:pPr>
            <a:r>
              <a:rPr lang="en-US" dirty="0" err="1"/>
              <a:t>System.out.println</a:t>
            </a:r>
            <a:r>
              <a:rPr lang="en-US" dirty="0"/>
              <a:t>(“hello”); </a:t>
            </a:r>
            <a:r>
              <a:rPr lang="en-US" b="1" dirty="0"/>
              <a:t>// prints hello</a:t>
            </a:r>
          </a:p>
          <a:p>
            <a:pPr>
              <a:defRPr/>
            </a:pPr>
            <a:r>
              <a:rPr lang="en-US" b="1" dirty="0"/>
              <a:t>A comment must also be clear:</a:t>
            </a:r>
          </a:p>
          <a:p>
            <a:pPr lvl="1">
              <a:defRPr/>
            </a:pPr>
            <a:r>
              <a:rPr lang="en-US" dirty="0" err="1"/>
              <a:t>System.out.println</a:t>
            </a:r>
            <a:r>
              <a:rPr lang="en-US" dirty="0"/>
              <a:t>(“test”); </a:t>
            </a:r>
            <a:r>
              <a:rPr lang="en-US" b="1" dirty="0"/>
              <a:t>// change this later</a:t>
            </a:r>
          </a:p>
          <a:p>
            <a:pPr>
              <a:defRPr/>
            </a:pPr>
            <a:r>
              <a:rPr lang="en-US" b="1" dirty="0"/>
              <a:t>Block comments deserving special attention:</a:t>
            </a:r>
          </a:p>
          <a:p>
            <a:pPr lvl="1">
              <a:defRPr/>
            </a:pPr>
            <a:r>
              <a:rPr lang="en-US" b="1" dirty="0"/>
              <a:t>//---------------------------------------------------</a:t>
            </a:r>
          </a:p>
          <a:p>
            <a:pPr lvl="1">
              <a:defRPr/>
            </a:pPr>
            <a:r>
              <a:rPr lang="en-US" b="1" dirty="0"/>
              <a:t>// A comment above a class or method</a:t>
            </a:r>
          </a:p>
          <a:p>
            <a:pPr lvl="1">
              <a:defRPr/>
            </a:pPr>
            <a:r>
              <a:rPr lang="en-US" b="1" dirty="0"/>
              <a:t>//---------------------------------------------------</a:t>
            </a:r>
          </a:p>
          <a:p>
            <a:pPr>
              <a:defRPr/>
            </a:pPr>
            <a:r>
              <a:rPr lang="en-US" dirty="0"/>
              <a:t>To comment on a number of lines, place the comment before them. </a:t>
            </a:r>
          </a:p>
          <a:p>
            <a:pPr>
              <a:defRPr/>
            </a:pPr>
            <a:r>
              <a:rPr lang="en-US" dirty="0"/>
              <a:t>To comment on a single line, place the comment at the end of the line (see the two above examples).</a:t>
            </a:r>
            <a:r>
              <a:rPr lang="en-US" b="1"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859C561-6832-3C43-8F67-AA9FE46D27A4}"/>
              </a:ext>
            </a:extLst>
          </p:cNvPr>
          <p:cNvSpPr>
            <a:spLocks noGrp="1"/>
          </p:cNvSpPr>
          <p:nvPr>
            <p:ph type="title"/>
            <p:custDataLst>
              <p:tags r:id="rId1"/>
            </p:custDataLst>
          </p:nvPr>
        </p:nvSpPr>
        <p:spPr>
          <a:xfrm>
            <a:off x="304800" y="762000"/>
            <a:ext cx="8382000" cy="1020763"/>
          </a:xfrm>
        </p:spPr>
        <p:txBody>
          <a:bodyPr/>
          <a:lstStyle/>
          <a:p>
            <a:pPr eaLnBrk="1" hangingPunct="1"/>
            <a:r>
              <a:rPr lang="en-US" altLang="en-US">
                <a:ea typeface="Helvetica Neue" panose="02000503000000020004" pitchFamily="2" charset="0"/>
                <a:cs typeface="Helvetica Neue" panose="02000503000000020004" pitchFamily="2" charset="0"/>
              </a:rPr>
              <a:t>Self-Assessment </a:t>
            </a:r>
          </a:p>
        </p:txBody>
      </p:sp>
      <p:sp>
        <p:nvSpPr>
          <p:cNvPr id="57347" name="Rectangle 4">
            <a:extLst>
              <a:ext uri="{FF2B5EF4-FFF2-40B4-BE49-F238E27FC236}">
                <a16:creationId xmlns:a16="http://schemas.microsoft.com/office/drawing/2014/main" id="{0FE75BAF-F86B-9046-A0DB-7EDD45F80D44}"/>
              </a:ext>
            </a:extLst>
          </p:cNvPr>
          <p:cNvSpPr>
            <a:spLocks noChangeArrowheads="1"/>
          </p:cNvSpPr>
          <p:nvPr>
            <p:custDataLst>
              <p:tags r:id="rId2"/>
            </p:custDataLst>
          </p:nvPr>
        </p:nvSpPr>
        <p:spPr bwMode="auto">
          <a:xfrm>
            <a:off x="395288" y="1557338"/>
            <a:ext cx="7993062" cy="386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1325" indent="-342900">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742950"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eaLnBrk="1" hangingPunct="1">
              <a:buClrTx/>
              <a:buSzTx/>
              <a:buFontTx/>
              <a:buChar char="•"/>
            </a:pPr>
            <a:r>
              <a:rPr lang="en-US" altLang="en-US" sz="2400">
                <a:solidFill>
                  <a:srgbClr val="00528B"/>
                </a:solidFill>
                <a:latin typeface="Arial" panose="020B0604020202020204" pitchFamily="34" charset="0"/>
                <a:ea typeface="ＭＳ Ｐゴシック" panose="020B0600070205080204" pitchFamily="34" charset="-128"/>
              </a:rPr>
              <a:t>Do I understand the mechanisms for developing a program?</a:t>
            </a:r>
          </a:p>
          <a:p>
            <a:pPr eaLnBrk="1" hangingPunct="1">
              <a:buClrTx/>
              <a:buSzTx/>
              <a:buFontTx/>
              <a:buChar char="•"/>
            </a:pPr>
            <a:r>
              <a:rPr lang="en-US" altLang="en-US" sz="2400">
                <a:solidFill>
                  <a:srgbClr val="00528B"/>
                </a:solidFill>
                <a:latin typeface="Arial" panose="020B0604020202020204" pitchFamily="34" charset="0"/>
                <a:ea typeface="ＭＳ Ｐゴシック" panose="020B0600070205080204" pitchFamily="34" charset="-128"/>
              </a:rPr>
              <a:t>Do I understand the execution/translation of Java programs?</a:t>
            </a:r>
          </a:p>
          <a:p>
            <a:pPr eaLnBrk="1" hangingPunct="1">
              <a:buClrTx/>
              <a:buSzTx/>
              <a:buFontTx/>
              <a:buChar char="•"/>
            </a:pPr>
            <a:r>
              <a:rPr lang="en-AU" altLang="en-US" sz="2400">
                <a:solidFill>
                  <a:srgbClr val="00528B"/>
                </a:solidFill>
                <a:latin typeface="Arial" panose="020B0604020202020204" pitchFamily="34" charset="0"/>
                <a:ea typeface="ＭＳ Ｐゴシック" panose="020B0600070205080204" pitchFamily="34" charset="-128"/>
              </a:rPr>
              <a:t>Do I understand the basic components of a Java program?</a:t>
            </a:r>
          </a:p>
          <a:p>
            <a:pPr eaLnBrk="1" hangingPunct="1">
              <a:buClrTx/>
              <a:buSzTx/>
              <a:buFontTx/>
              <a:buChar char="•"/>
            </a:pPr>
            <a:r>
              <a:rPr lang="en-AU" altLang="en-US" sz="2400">
                <a:solidFill>
                  <a:srgbClr val="00528B"/>
                </a:solidFill>
                <a:latin typeface="Arial" panose="020B0604020202020204" pitchFamily="34" charset="0"/>
                <a:ea typeface="ＭＳ Ｐゴシック" panose="020B0600070205080204" pitchFamily="34" charset="-128"/>
              </a:rPr>
              <a:t>Can I compile and run a Java program?</a:t>
            </a:r>
          </a:p>
          <a:p>
            <a:pPr eaLnBrk="1" hangingPunct="1">
              <a:buClrTx/>
              <a:buSzTx/>
              <a:buFontTx/>
              <a:buChar char="•"/>
            </a:pPr>
            <a:r>
              <a:rPr lang="en-AU" altLang="en-US" sz="2400">
                <a:solidFill>
                  <a:srgbClr val="00528B"/>
                </a:solidFill>
                <a:latin typeface="Arial" panose="020B0604020202020204" pitchFamily="34" charset="0"/>
                <a:ea typeface="ＭＳ Ｐゴシック" panose="020B0600070205080204" pitchFamily="34" charset="-128"/>
              </a:rPr>
              <a:t>Can I create and run my own basic Java program?</a:t>
            </a:r>
            <a:endParaRPr lang="en-US" altLang="en-US" sz="2400">
              <a:solidFill>
                <a:srgbClr val="00528B"/>
              </a:solidFill>
              <a:latin typeface="Arial" panose="020B0604020202020204" pitchFamily="34" charset="0"/>
              <a:ea typeface="ＭＳ Ｐゴシック" panose="020B0600070205080204" pitchFamily="34" charset="-128"/>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56AF8CC2-8B68-B94B-85EF-F777879A113A}"/>
              </a:ext>
            </a:extLst>
          </p:cNvPr>
          <p:cNvSpPr>
            <a:spLocks noGrp="1"/>
          </p:cNvSpPr>
          <p:nvPr>
            <p:ph type="title"/>
          </p:nvPr>
        </p:nvSpPr>
        <p:spPr>
          <a:xfrm>
            <a:off x="304800" y="762000"/>
            <a:ext cx="8382000" cy="1020763"/>
          </a:xfrm>
        </p:spPr>
        <p:txBody>
          <a:bodyPr/>
          <a:lstStyle/>
          <a:p>
            <a:pPr eaLnBrk="1" hangingPunct="1"/>
            <a:r>
              <a:rPr lang="en-NZ" altLang="en-US">
                <a:ea typeface="Helvetica Neue" panose="02000503000000020004" pitchFamily="2" charset="0"/>
                <a:cs typeface="Helvetica Neue" panose="02000503000000020004" pitchFamily="2" charset="0"/>
              </a:rPr>
              <a:t>Readings</a:t>
            </a:r>
          </a:p>
        </p:txBody>
      </p:sp>
      <p:sp>
        <p:nvSpPr>
          <p:cNvPr id="58371" name="Content Placeholder 2">
            <a:extLst>
              <a:ext uri="{FF2B5EF4-FFF2-40B4-BE49-F238E27FC236}">
                <a16:creationId xmlns:a16="http://schemas.microsoft.com/office/drawing/2014/main" id="{33598B89-230E-294F-AA1C-3A90DE8A5375}"/>
              </a:ext>
            </a:extLst>
          </p:cNvPr>
          <p:cNvSpPr>
            <a:spLocks noGrp="1"/>
          </p:cNvSpPr>
          <p:nvPr>
            <p:ph idx="1"/>
          </p:nvPr>
        </p:nvSpPr>
        <p:spPr/>
        <p:txBody>
          <a:bodyPr/>
          <a:lstStyle/>
          <a:p>
            <a:pPr marL="342900" lvl="1" indent="-342900" eaLnBrk="1" hangingPunct="1"/>
            <a:r>
              <a:rPr lang="en-AU" altLang="en-US" b="1">
                <a:ea typeface="Helvetica Neue" panose="02000503000000020004" pitchFamily="2" charset="0"/>
                <a:cs typeface="Helvetica Neue" panose="02000503000000020004" pitchFamily="2" charset="0"/>
              </a:rPr>
              <a:t>Review of this unit: </a:t>
            </a:r>
          </a:p>
          <a:p>
            <a:pPr marL="342900" lvl="1" indent="-342900" eaLnBrk="1" hangingPunct="1">
              <a:buFont typeface="Arial" panose="020B0604020202020204" pitchFamily="34" charset="0"/>
              <a:buNone/>
            </a:pPr>
            <a:r>
              <a:rPr lang="en-AU" altLang="en-US" b="1">
                <a:ea typeface="Helvetica Neue" panose="02000503000000020004" pitchFamily="2" charset="0"/>
                <a:cs typeface="Helvetica Neue" panose="02000503000000020004" pitchFamily="2" charset="0"/>
              </a:rPr>
              <a:t>			</a:t>
            </a:r>
            <a:r>
              <a:rPr lang="en-AU" altLang="en-US" sz="3200">
                <a:ea typeface="Helvetica Neue" panose="02000503000000020004" pitchFamily="2" charset="0"/>
                <a:cs typeface="Helvetica Neue" panose="02000503000000020004" pitchFamily="2" charset="0"/>
              </a:rPr>
              <a:t>Refer to Tutorial Questions in Unit 1’s 				package</a:t>
            </a:r>
          </a:p>
          <a:p>
            <a:pPr marL="342900" lvl="1" indent="-342900" eaLnBrk="1" hangingPunct="1"/>
            <a:r>
              <a:rPr lang="en-AU" altLang="en-US" b="1">
                <a:ea typeface="Helvetica Neue" panose="02000503000000020004" pitchFamily="2" charset="0"/>
                <a:cs typeface="Helvetica Neue" panose="02000503000000020004" pitchFamily="2" charset="0"/>
              </a:rPr>
              <a:t>Preparation for Unit 2: </a:t>
            </a:r>
          </a:p>
          <a:p>
            <a:pPr marL="1200150" lvl="3" indent="-342900" eaLnBrk="1" hangingPunct="1">
              <a:buFont typeface="Arial" panose="020B0604020202020204" pitchFamily="34" charset="0"/>
              <a:buNone/>
            </a:pPr>
            <a:r>
              <a:rPr lang="en-AU" altLang="en-US" sz="3200">
                <a:ea typeface="Helvetica Neue" panose="02000503000000020004" pitchFamily="2" charset="0"/>
                <a:cs typeface="Helvetica Neue" panose="02000503000000020004" pitchFamily="2" charset="0"/>
              </a:rPr>
              <a:t>Read study guide 2 and any references there  to your textbook.</a:t>
            </a:r>
            <a:endParaRPr lang="en-AU" altLang="en-US" b="1">
              <a:ea typeface="Helvetica Neue" panose="02000503000000020004" pitchFamily="2" charset="0"/>
              <a:cs typeface="Helvetica Neue" panose="02000503000000020004" pitchFamily="2" charset="0"/>
            </a:endParaRPr>
          </a:p>
          <a:p>
            <a:pPr marL="342900" lvl="1" indent="-342900" eaLnBrk="1" hangingPunct="1"/>
            <a:endParaRPr lang="en-AU" altLang="en-US" b="1">
              <a:ea typeface="Helvetica Neue" panose="02000503000000020004" pitchFamily="2" charset="0"/>
              <a:cs typeface="Helvetica Neue" panose="02000503000000020004" pitchFamily="2" charset="0"/>
            </a:endParaRPr>
          </a:p>
          <a:p>
            <a:pPr eaLnBrk="1" hangingPunct="1"/>
            <a:endParaRPr lang="en-NZ" altLang="en-US" sz="4000" b="1">
              <a:ea typeface="Helvetica Neue" panose="02000503000000020004" pitchFamily="2" charset="0"/>
              <a:cs typeface="Helvetica Neue" panose="02000503000000020004" pitchFamily="2"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4F316-07E7-F049-9C91-BDD5DF00A0E0}"/>
              </a:ext>
            </a:extLst>
          </p:cNvPr>
          <p:cNvSpPr>
            <a:spLocks noGrp="1"/>
          </p:cNvSpPr>
          <p:nvPr>
            <p:ph type="title"/>
          </p:nvPr>
        </p:nvSpPr>
        <p:spPr/>
        <p:txBody>
          <a:bodyPr/>
          <a:lstStyle/>
          <a:p>
            <a:r>
              <a:rPr lang="en-BH" dirty="0"/>
              <a:t>Part 1: Introduction to Progamming</a:t>
            </a:r>
          </a:p>
        </p:txBody>
      </p:sp>
      <p:sp>
        <p:nvSpPr>
          <p:cNvPr id="3" name="Text Placeholder 2">
            <a:extLst>
              <a:ext uri="{FF2B5EF4-FFF2-40B4-BE49-F238E27FC236}">
                <a16:creationId xmlns:a16="http://schemas.microsoft.com/office/drawing/2014/main" id="{BF0A1485-C6A9-C747-AD54-70DE5CC4ECE3}"/>
              </a:ext>
            </a:extLst>
          </p:cNvPr>
          <p:cNvSpPr>
            <a:spLocks noGrp="1"/>
          </p:cNvSpPr>
          <p:nvPr>
            <p:ph type="body" idx="1"/>
          </p:nvPr>
        </p:nvSpPr>
        <p:spPr/>
        <p:txBody>
          <a:bodyPr/>
          <a:lstStyle/>
          <a:p>
            <a:endParaRPr lang="en-BH"/>
          </a:p>
        </p:txBody>
      </p:sp>
    </p:spTree>
    <p:extLst>
      <p:ext uri="{BB962C8B-B14F-4D97-AF65-F5344CB8AC3E}">
        <p14:creationId xmlns:p14="http://schemas.microsoft.com/office/powerpoint/2010/main" val="231828647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474AA0A-A9E5-2C47-A385-BDC6F44A1B86}"/>
              </a:ext>
            </a:extLst>
          </p:cNvPr>
          <p:cNvSpPr>
            <a:spLocks noGrp="1"/>
          </p:cNvSpPr>
          <p:nvPr>
            <p:ph type="title"/>
            <p:custDataLst>
              <p:tags r:id="rId1"/>
            </p:custDataLst>
          </p:nvPr>
        </p:nvSpPr>
        <p:spPr>
          <a:xfrm>
            <a:off x="304800" y="762000"/>
            <a:ext cx="8382000" cy="1020763"/>
          </a:xfrm>
        </p:spPr>
        <p:txBody>
          <a:bodyPr/>
          <a:lstStyle/>
          <a:p>
            <a:pPr eaLnBrk="1" hangingPunct="1"/>
            <a:r>
              <a:rPr lang="en-US" altLang="en-US">
                <a:ea typeface="Helvetica Neue" panose="02000503000000020004" pitchFamily="2" charset="0"/>
                <a:cs typeface="Helvetica Neue" panose="02000503000000020004" pitchFamily="2" charset="0"/>
              </a:rPr>
              <a:t>Terminology</a:t>
            </a:r>
          </a:p>
        </p:txBody>
      </p:sp>
      <p:sp>
        <p:nvSpPr>
          <p:cNvPr id="15363" name="Rectangle 3">
            <a:extLst>
              <a:ext uri="{FF2B5EF4-FFF2-40B4-BE49-F238E27FC236}">
                <a16:creationId xmlns:a16="http://schemas.microsoft.com/office/drawing/2014/main" id="{6250BBC4-EEAD-7344-A908-6D890117BADE}"/>
              </a:ext>
            </a:extLst>
          </p:cNvPr>
          <p:cNvSpPr>
            <a:spLocks noGrp="1"/>
          </p:cNvSpPr>
          <p:nvPr>
            <p:ph idx="1"/>
            <p:custDataLst>
              <p:tags r:id="rId2"/>
            </p:custDataLst>
          </p:nvPr>
        </p:nvSpPr>
        <p:spPr>
          <a:xfrm>
            <a:off x="381000" y="1628775"/>
            <a:ext cx="7607300" cy="3868738"/>
          </a:xfrm>
        </p:spPr>
        <p:txBody>
          <a:bodyPr/>
          <a:lstStyle/>
          <a:p>
            <a:pPr eaLnBrk="1" hangingPunct="1"/>
            <a:r>
              <a:rPr lang="en-US" altLang="en-US">
                <a:ea typeface="Helvetica Neue" panose="02000503000000020004" pitchFamily="2" charset="0"/>
                <a:cs typeface="Helvetica Neue" panose="02000503000000020004" pitchFamily="2" charset="0"/>
              </a:rPr>
              <a:t>A computer is made up of hardware and software:</a:t>
            </a:r>
          </a:p>
          <a:p>
            <a:pPr lvl="1" eaLnBrk="1" hangingPunct="1"/>
            <a:r>
              <a:rPr lang="en-US" altLang="en-US" i="1">
                <a:ea typeface="Helvetica Neue" panose="02000503000000020004" pitchFamily="2" charset="0"/>
                <a:cs typeface="Helvetica Neue" panose="02000503000000020004" pitchFamily="2" charset="0"/>
              </a:rPr>
              <a:t>Hardware</a:t>
            </a:r>
            <a:r>
              <a:rPr lang="en-US" altLang="en-US">
                <a:ea typeface="Helvetica Neue" panose="02000503000000020004" pitchFamily="2" charset="0"/>
                <a:cs typeface="Helvetica Neue" panose="02000503000000020004" pitchFamily="2" charset="0"/>
              </a:rPr>
              <a:t> – the physical, tangible pieces that support the computing effort</a:t>
            </a:r>
          </a:p>
          <a:p>
            <a:pPr lvl="1" eaLnBrk="1" hangingPunct="1"/>
            <a:r>
              <a:rPr lang="en-US" altLang="en-US" i="1">
                <a:ea typeface="Helvetica Neue" panose="02000503000000020004" pitchFamily="2" charset="0"/>
                <a:cs typeface="Helvetica Neue" panose="02000503000000020004" pitchFamily="2" charset="0"/>
              </a:rPr>
              <a:t>Software</a:t>
            </a:r>
            <a:r>
              <a:rPr lang="en-US" altLang="en-US">
                <a:ea typeface="Helvetica Neue" panose="02000503000000020004" pitchFamily="2" charset="0"/>
                <a:cs typeface="Helvetica Neue" panose="02000503000000020004" pitchFamily="2" charset="0"/>
              </a:rPr>
              <a:t> – consists of programs and the data those programs use</a:t>
            </a:r>
          </a:p>
          <a:p>
            <a:pPr lvl="1" eaLnBrk="1" hangingPunct="1"/>
            <a:r>
              <a:rPr lang="en-US" altLang="en-US" i="1">
                <a:ea typeface="Helvetica Neue" panose="02000503000000020004" pitchFamily="2" charset="0"/>
                <a:cs typeface="Helvetica Neue" panose="02000503000000020004" pitchFamily="2" charset="0"/>
              </a:rPr>
              <a:t>Program</a:t>
            </a:r>
            <a:r>
              <a:rPr lang="en-US" altLang="en-US">
                <a:ea typeface="Helvetica Neue" panose="02000503000000020004" pitchFamily="2" charset="0"/>
                <a:cs typeface="Helvetica Neue" panose="02000503000000020004" pitchFamily="2" charset="0"/>
              </a:rPr>
              <a:t> – a series of instructions that the hardware executes one after another</a:t>
            </a:r>
          </a:p>
          <a:p>
            <a:pPr lvl="1" eaLnBrk="1" hangingPunct="1"/>
            <a:r>
              <a:rPr lang="en-US" altLang="en-US">
                <a:ea typeface="Helvetica Neue" panose="02000503000000020004" pitchFamily="2" charset="0"/>
                <a:cs typeface="Helvetica Neue" panose="02000503000000020004" pitchFamily="2" charset="0"/>
              </a:rPr>
              <a:t>Programs are sometimes called </a:t>
            </a:r>
            <a:r>
              <a:rPr lang="en-US" altLang="en-US" i="1">
                <a:ea typeface="Helvetica Neue" panose="02000503000000020004" pitchFamily="2" charset="0"/>
                <a:cs typeface="Helvetica Neue" panose="02000503000000020004" pitchFamily="2" charset="0"/>
              </a:rPr>
              <a:t>applications</a:t>
            </a:r>
            <a:endParaRPr lang="en-US" altLang="en-US">
              <a:ea typeface="Helvetica Neue" panose="02000503000000020004" pitchFamily="2" charset="0"/>
              <a:cs typeface="Helvetica Neue" panose="02000503000000020004" pitchFamily="2"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8448032-0C5E-EF48-B527-8DB8BC7F8FFF}"/>
              </a:ext>
            </a:extLst>
          </p:cNvPr>
          <p:cNvSpPr>
            <a:spLocks noGrp="1"/>
          </p:cNvSpPr>
          <p:nvPr>
            <p:ph type="title"/>
            <p:custDataLst>
              <p:tags r:id="rId1"/>
            </p:custDataLst>
          </p:nvPr>
        </p:nvSpPr>
        <p:spPr>
          <a:xfrm>
            <a:off x="304800" y="762000"/>
            <a:ext cx="8382000" cy="1020763"/>
          </a:xfrm>
        </p:spPr>
        <p:txBody>
          <a:bodyPr/>
          <a:lstStyle/>
          <a:p>
            <a:pPr eaLnBrk="1" hangingPunct="1"/>
            <a:r>
              <a:rPr lang="en-US" altLang="en-US" dirty="0">
                <a:ea typeface="Helvetica Neue" panose="02000503000000020004" pitchFamily="2" charset="0"/>
                <a:cs typeface="Helvetica Neue" panose="02000503000000020004" pitchFamily="2" charset="0"/>
              </a:rPr>
              <a:t>Software Programming (Implementation)</a:t>
            </a:r>
          </a:p>
        </p:txBody>
      </p:sp>
      <p:sp>
        <p:nvSpPr>
          <p:cNvPr id="16387" name="Rectangle 3">
            <a:extLst>
              <a:ext uri="{FF2B5EF4-FFF2-40B4-BE49-F238E27FC236}">
                <a16:creationId xmlns:a16="http://schemas.microsoft.com/office/drawing/2014/main" id="{540F55F5-6AF5-F440-908C-99B1311ACAC8}"/>
              </a:ext>
            </a:extLst>
          </p:cNvPr>
          <p:cNvSpPr>
            <a:spLocks noGrp="1"/>
          </p:cNvSpPr>
          <p:nvPr>
            <p:ph idx="1"/>
            <p:custDataLst>
              <p:tags r:id="rId2"/>
            </p:custDataLst>
          </p:nvPr>
        </p:nvSpPr>
        <p:spPr>
          <a:xfrm>
            <a:off x="395288" y="1628775"/>
            <a:ext cx="5760888" cy="3868738"/>
          </a:xfrm>
        </p:spPr>
        <p:txBody>
          <a:bodyPr/>
          <a:lstStyle/>
          <a:p>
            <a:pPr eaLnBrk="1" hangingPunct="1"/>
            <a:r>
              <a:rPr lang="en-US" altLang="en-US" sz="2800" dirty="0">
                <a:ea typeface="Helvetica Neue" panose="02000503000000020004" pitchFamily="2" charset="0"/>
                <a:cs typeface="Helvetica Neue" panose="02000503000000020004" pitchFamily="2" charset="0"/>
              </a:rPr>
              <a:t>The mechanics of developing a program include several activities</a:t>
            </a:r>
          </a:p>
          <a:p>
            <a:pPr lvl="1" eaLnBrk="1" hangingPunct="1"/>
            <a:r>
              <a:rPr lang="en-US" altLang="en-US" sz="2400" dirty="0">
                <a:ea typeface="Helvetica Neue" panose="02000503000000020004" pitchFamily="2" charset="0"/>
                <a:cs typeface="Helvetica Neue" panose="02000503000000020004" pitchFamily="2" charset="0"/>
              </a:rPr>
              <a:t>writing the program in a specific programming language (</a:t>
            </a:r>
            <a:r>
              <a:rPr lang="en-US" altLang="en-US" sz="2400" b="1" dirty="0">
                <a:ea typeface="Helvetica Neue" panose="02000503000000020004" pitchFamily="2" charset="0"/>
                <a:cs typeface="Helvetica Neue" panose="02000503000000020004" pitchFamily="2" charset="0"/>
              </a:rPr>
              <a:t>coding</a:t>
            </a:r>
            <a:r>
              <a:rPr lang="en-US" altLang="en-US" sz="2400" dirty="0">
                <a:ea typeface="Helvetica Neue" panose="02000503000000020004" pitchFamily="2" charset="0"/>
                <a:cs typeface="Helvetica Neue" panose="02000503000000020004" pitchFamily="2" charset="0"/>
              </a:rPr>
              <a:t>)</a:t>
            </a:r>
          </a:p>
          <a:p>
            <a:pPr lvl="1" eaLnBrk="1" hangingPunct="1"/>
            <a:r>
              <a:rPr lang="en-US" altLang="en-US" sz="2400" dirty="0">
                <a:ea typeface="Helvetica Neue" panose="02000503000000020004" pitchFamily="2" charset="0"/>
                <a:cs typeface="Helvetica Neue" panose="02000503000000020004" pitchFamily="2" charset="0"/>
              </a:rPr>
              <a:t>translating the program into a form that the computer can execute (</a:t>
            </a:r>
            <a:r>
              <a:rPr lang="en-US" altLang="en-US" sz="2400" b="1" dirty="0">
                <a:ea typeface="Helvetica Neue" panose="02000503000000020004" pitchFamily="2" charset="0"/>
                <a:cs typeface="Helvetica Neue" panose="02000503000000020004" pitchFamily="2" charset="0"/>
              </a:rPr>
              <a:t>compiling</a:t>
            </a:r>
            <a:r>
              <a:rPr lang="en-US" altLang="en-US" sz="2400" dirty="0">
                <a:ea typeface="Helvetica Neue" panose="02000503000000020004" pitchFamily="2" charset="0"/>
                <a:cs typeface="Helvetica Neue" panose="02000503000000020004" pitchFamily="2" charset="0"/>
              </a:rPr>
              <a:t>)</a:t>
            </a:r>
          </a:p>
          <a:p>
            <a:pPr lvl="1" eaLnBrk="1" hangingPunct="1"/>
            <a:r>
              <a:rPr lang="en-US" altLang="en-US" sz="2400" dirty="0">
                <a:ea typeface="Helvetica Neue" panose="02000503000000020004" pitchFamily="2" charset="0"/>
                <a:cs typeface="Helvetica Neue" panose="02000503000000020004" pitchFamily="2" charset="0"/>
              </a:rPr>
              <a:t>investigating and fixing various types of errors that can occur (</a:t>
            </a:r>
            <a:r>
              <a:rPr lang="en-US" altLang="en-US" sz="2400" b="1" dirty="0">
                <a:ea typeface="Helvetica Neue" panose="02000503000000020004" pitchFamily="2" charset="0"/>
                <a:cs typeface="Helvetica Neue" panose="02000503000000020004" pitchFamily="2" charset="0"/>
              </a:rPr>
              <a:t>debugging</a:t>
            </a:r>
            <a:r>
              <a:rPr lang="en-US" altLang="en-US" sz="2400" dirty="0">
                <a:ea typeface="Helvetica Neue" panose="02000503000000020004" pitchFamily="2" charset="0"/>
                <a:cs typeface="Helvetica Neue" panose="02000503000000020004" pitchFamily="2" charset="0"/>
              </a:rPr>
              <a:t>)</a:t>
            </a:r>
          </a:p>
          <a:p>
            <a:pPr eaLnBrk="1" hangingPunct="1"/>
            <a:r>
              <a:rPr lang="en-US" altLang="en-US" sz="2800" dirty="0">
                <a:ea typeface="Helvetica Neue" panose="02000503000000020004" pitchFamily="2" charset="0"/>
                <a:cs typeface="Helvetica Neue" panose="02000503000000020004" pitchFamily="2" charset="0"/>
              </a:rPr>
              <a:t>Software tools can be used to help with all parts of this process including SDKs, and IDEs.</a:t>
            </a:r>
          </a:p>
        </p:txBody>
      </p:sp>
      <p:pic>
        <p:nvPicPr>
          <p:cNvPr id="4" name="Image" descr="Image">
            <a:extLst>
              <a:ext uri="{FF2B5EF4-FFF2-40B4-BE49-F238E27FC236}">
                <a16:creationId xmlns:a16="http://schemas.microsoft.com/office/drawing/2014/main" id="{34C9851F-08BD-834D-A017-1EBB9BD08215}"/>
              </a:ext>
            </a:extLst>
          </p:cNvPr>
          <p:cNvPicPr>
            <a:picLocks noChangeAspect="1"/>
          </p:cNvPicPr>
          <p:nvPr/>
        </p:nvPicPr>
        <p:blipFill>
          <a:blip r:embed="rId4"/>
          <a:srcRect l="25925" r="30343" b="2890"/>
          <a:stretch>
            <a:fillRect/>
          </a:stretch>
        </p:blipFill>
        <p:spPr>
          <a:xfrm>
            <a:off x="5527056" y="1782763"/>
            <a:ext cx="3806289" cy="3808668"/>
          </a:xfrm>
          <a:prstGeom prst="rect">
            <a:avLst/>
          </a:prstGeom>
          <a:ln w="12700">
            <a:miter lim="400000"/>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66ADBC6-C32E-9B48-BDB8-57FF8036C873}"/>
              </a:ext>
            </a:extLst>
          </p:cNvPr>
          <p:cNvSpPr>
            <a:spLocks noGrp="1"/>
          </p:cNvSpPr>
          <p:nvPr>
            <p:ph type="title"/>
            <p:custDataLst>
              <p:tags r:id="rId1"/>
            </p:custDataLst>
          </p:nvPr>
        </p:nvSpPr>
        <p:spPr>
          <a:xfrm>
            <a:off x="304800" y="762000"/>
            <a:ext cx="8382000" cy="1020763"/>
          </a:xfrm>
          <a:noFill/>
        </p:spPr>
        <p:txBody>
          <a:bodyPr/>
          <a:lstStyle/>
          <a:p>
            <a:pPr eaLnBrk="1" hangingPunct="1"/>
            <a:r>
              <a:rPr lang="en-US" altLang="en-US">
                <a:ea typeface="Helvetica Neue" panose="02000503000000020004" pitchFamily="2" charset="0"/>
                <a:cs typeface="Helvetica Neue" panose="02000503000000020004" pitchFamily="2" charset="0"/>
              </a:rPr>
              <a:t>Programming Languages</a:t>
            </a:r>
          </a:p>
        </p:txBody>
      </p:sp>
      <p:sp>
        <p:nvSpPr>
          <p:cNvPr id="17411" name="Rectangle 3">
            <a:extLst>
              <a:ext uri="{FF2B5EF4-FFF2-40B4-BE49-F238E27FC236}">
                <a16:creationId xmlns:a16="http://schemas.microsoft.com/office/drawing/2014/main" id="{4B87B336-FE88-124A-AEDA-B00DF0E26638}"/>
              </a:ext>
            </a:extLst>
          </p:cNvPr>
          <p:cNvSpPr>
            <a:spLocks noGrp="1"/>
          </p:cNvSpPr>
          <p:nvPr>
            <p:ph idx="1"/>
            <p:custDataLst>
              <p:tags r:id="rId2"/>
            </p:custDataLst>
          </p:nvPr>
        </p:nvSpPr>
        <p:spPr>
          <a:xfrm>
            <a:off x="381000" y="1647825"/>
            <a:ext cx="7607300" cy="3868738"/>
          </a:xfrm>
        </p:spPr>
        <p:txBody>
          <a:bodyPr/>
          <a:lstStyle/>
          <a:p>
            <a:pPr eaLnBrk="1" hangingPunct="1"/>
            <a:r>
              <a:rPr lang="en-US" altLang="en-US">
                <a:ea typeface="Helvetica Neue" panose="02000503000000020004" pitchFamily="2" charset="0"/>
                <a:cs typeface="Helvetica Neue" panose="02000503000000020004" pitchFamily="2" charset="0"/>
              </a:rPr>
              <a:t>A programming language specifies the words and symbols that we can use to write a program.</a:t>
            </a:r>
          </a:p>
          <a:p>
            <a:pPr eaLnBrk="1" hangingPunct="1"/>
            <a:r>
              <a:rPr lang="en-US" altLang="en-US">
                <a:ea typeface="Helvetica Neue" panose="02000503000000020004" pitchFamily="2" charset="0"/>
                <a:cs typeface="Helvetica Neue" panose="02000503000000020004" pitchFamily="2" charset="0"/>
              </a:rPr>
              <a:t>A programming language employs a set of rules (called </a:t>
            </a:r>
            <a:r>
              <a:rPr lang="en-US" altLang="en-US" b="1">
                <a:ea typeface="Helvetica Neue" panose="02000503000000020004" pitchFamily="2" charset="0"/>
                <a:cs typeface="Helvetica Neue" panose="02000503000000020004" pitchFamily="2" charset="0"/>
              </a:rPr>
              <a:t>syntax</a:t>
            </a:r>
            <a:r>
              <a:rPr lang="en-US" altLang="en-US">
                <a:ea typeface="Helvetica Neue" panose="02000503000000020004" pitchFamily="2" charset="0"/>
                <a:cs typeface="Helvetica Neue" panose="02000503000000020004" pitchFamily="2" charset="0"/>
              </a:rPr>
              <a:t>) that dictate how the words and symbols can be put together to form valid program statements. </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9F78A177-8865-9E4C-B85E-5352CD31CA12}"/>
              </a:ext>
            </a:extLst>
          </p:cNvPr>
          <p:cNvSpPr>
            <a:spLocks noGrp="1"/>
          </p:cNvSpPr>
          <p:nvPr>
            <p:ph type="title"/>
            <p:custDataLst>
              <p:tags r:id="rId1"/>
            </p:custDataLst>
          </p:nvPr>
        </p:nvSpPr>
        <p:spPr>
          <a:xfrm>
            <a:off x="304800" y="762000"/>
            <a:ext cx="8382000" cy="1020763"/>
          </a:xfrm>
          <a:noFill/>
        </p:spPr>
        <p:txBody>
          <a:bodyPr lIns="92075" tIns="46038" rIns="92075" bIns="46038"/>
          <a:lstStyle/>
          <a:p>
            <a:pPr eaLnBrk="1" hangingPunct="1"/>
            <a:r>
              <a:rPr lang="en-US" altLang="en-US">
                <a:ea typeface="Helvetica Neue" panose="02000503000000020004" pitchFamily="2" charset="0"/>
                <a:cs typeface="Helvetica Neue" panose="02000503000000020004" pitchFamily="2" charset="0"/>
              </a:rPr>
              <a:t>Language Levels</a:t>
            </a:r>
          </a:p>
        </p:txBody>
      </p:sp>
      <p:sp>
        <p:nvSpPr>
          <p:cNvPr id="18435" name="Rectangle 3">
            <a:extLst>
              <a:ext uri="{FF2B5EF4-FFF2-40B4-BE49-F238E27FC236}">
                <a16:creationId xmlns:a16="http://schemas.microsoft.com/office/drawing/2014/main" id="{D4E1EF5C-416F-544F-8697-B2F6078D8F90}"/>
              </a:ext>
            </a:extLst>
          </p:cNvPr>
          <p:cNvSpPr>
            <a:spLocks noGrp="1"/>
          </p:cNvSpPr>
          <p:nvPr>
            <p:ph idx="1"/>
            <p:custDataLst>
              <p:tags r:id="rId2"/>
            </p:custDataLst>
          </p:nvPr>
        </p:nvSpPr>
        <p:spPr>
          <a:xfrm>
            <a:off x="395288" y="1628775"/>
            <a:ext cx="7777162" cy="4608513"/>
          </a:xfrm>
        </p:spPr>
        <p:txBody>
          <a:bodyPr lIns="92075" tIns="46038" rIns="92075" bIns="46038"/>
          <a:lstStyle/>
          <a:p>
            <a:pPr eaLnBrk="1" hangingPunct="1">
              <a:lnSpc>
                <a:spcPct val="80000"/>
              </a:lnSpc>
            </a:pPr>
            <a:r>
              <a:rPr lang="en-US" altLang="en-US" sz="2800">
                <a:ea typeface="Helvetica Neue" panose="02000503000000020004" pitchFamily="2" charset="0"/>
                <a:cs typeface="Helvetica Neue" panose="02000503000000020004" pitchFamily="2" charset="0"/>
              </a:rPr>
              <a:t>There are four programming language levels</a:t>
            </a:r>
          </a:p>
          <a:p>
            <a:pPr lvl="1" eaLnBrk="1" hangingPunct="1">
              <a:lnSpc>
                <a:spcPct val="80000"/>
              </a:lnSpc>
            </a:pPr>
            <a:r>
              <a:rPr lang="en-US" altLang="en-US" sz="2400">
                <a:ea typeface="Helvetica Neue" panose="02000503000000020004" pitchFamily="2" charset="0"/>
                <a:cs typeface="Helvetica Neue" panose="02000503000000020004" pitchFamily="2" charset="0"/>
              </a:rPr>
              <a:t>machine language</a:t>
            </a:r>
          </a:p>
          <a:p>
            <a:pPr lvl="1" eaLnBrk="1" hangingPunct="1">
              <a:lnSpc>
                <a:spcPct val="80000"/>
              </a:lnSpc>
            </a:pPr>
            <a:r>
              <a:rPr lang="en-US" altLang="en-US" sz="2400">
                <a:ea typeface="Helvetica Neue" panose="02000503000000020004" pitchFamily="2" charset="0"/>
                <a:cs typeface="Helvetica Neue" panose="02000503000000020004" pitchFamily="2" charset="0"/>
              </a:rPr>
              <a:t>assembly language (a low-level language)</a:t>
            </a:r>
          </a:p>
          <a:p>
            <a:pPr lvl="1" eaLnBrk="1" hangingPunct="1">
              <a:lnSpc>
                <a:spcPct val="80000"/>
              </a:lnSpc>
            </a:pPr>
            <a:r>
              <a:rPr lang="en-US" altLang="en-US" sz="2400">
                <a:ea typeface="Helvetica Neue" panose="02000503000000020004" pitchFamily="2" charset="0"/>
                <a:cs typeface="Helvetica Neue" panose="02000503000000020004" pitchFamily="2" charset="0"/>
              </a:rPr>
              <a:t>high-level languages – (machine independent programming language like C, C++, java etc..)</a:t>
            </a:r>
          </a:p>
          <a:p>
            <a:pPr lvl="1" eaLnBrk="1" hangingPunct="1">
              <a:lnSpc>
                <a:spcPct val="80000"/>
              </a:lnSpc>
            </a:pPr>
            <a:r>
              <a:rPr lang="en-US" altLang="en-US" sz="2400">
                <a:ea typeface="Helvetica Neue" panose="02000503000000020004" pitchFamily="2" charset="0"/>
                <a:cs typeface="Helvetica Neue" panose="02000503000000020004" pitchFamily="2" charset="0"/>
              </a:rPr>
              <a:t>fourth-generation languages</a:t>
            </a:r>
          </a:p>
          <a:p>
            <a:pPr eaLnBrk="1" hangingPunct="1">
              <a:lnSpc>
                <a:spcPct val="80000"/>
              </a:lnSpc>
            </a:pPr>
            <a:r>
              <a:rPr lang="en-US" altLang="en-US" sz="2800">
                <a:ea typeface="Helvetica Neue" panose="02000503000000020004" pitchFamily="2" charset="0"/>
                <a:cs typeface="Helvetica Neue" panose="02000503000000020004" pitchFamily="2" charset="0"/>
              </a:rPr>
              <a:t>Each type of Central Processing Unit (CPU) has its own specific </a:t>
            </a:r>
            <a:r>
              <a:rPr lang="en-US" altLang="en-US" sz="2800" i="1">
                <a:ea typeface="Helvetica Neue" panose="02000503000000020004" pitchFamily="2" charset="0"/>
                <a:cs typeface="Helvetica Neue" panose="02000503000000020004" pitchFamily="2" charset="0"/>
              </a:rPr>
              <a:t>machine language.</a:t>
            </a:r>
          </a:p>
          <a:p>
            <a:pPr eaLnBrk="1" hangingPunct="1">
              <a:lnSpc>
                <a:spcPct val="80000"/>
              </a:lnSpc>
            </a:pPr>
            <a:r>
              <a:rPr lang="en-US" altLang="en-US" sz="2800">
                <a:ea typeface="Helvetica Neue" panose="02000503000000020004" pitchFamily="2" charset="0"/>
                <a:cs typeface="Helvetica Neue" panose="02000503000000020004" pitchFamily="2" charset="0"/>
              </a:rPr>
              <a:t>CPU is the brains of a computer – it fetches an instruction, tries to makes sense of it, then executes it.</a:t>
            </a:r>
          </a:p>
          <a:p>
            <a:pPr eaLnBrk="1" hangingPunct="1">
              <a:lnSpc>
                <a:spcPct val="80000"/>
              </a:lnSpc>
            </a:pPr>
            <a:r>
              <a:rPr lang="en-US" altLang="en-US" sz="2800">
                <a:ea typeface="Helvetica Neue" panose="02000503000000020004" pitchFamily="2" charset="0"/>
                <a:cs typeface="Helvetica Neue" panose="02000503000000020004" pitchFamily="2" charset="0"/>
              </a:rPr>
              <a:t>The other levels were created to make it easier for a human being to read and write programs.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C4F3A77-3605-454F-98D6-28D19B5F4F80}"/>
              </a:ext>
            </a:extLst>
          </p:cNvPr>
          <p:cNvSpPr>
            <a:spLocks noChangeArrowheads="1"/>
          </p:cNvSpPr>
          <p:nvPr>
            <p:custDataLst>
              <p:tags r:id="rId1"/>
            </p:custDataLst>
          </p:nvPr>
        </p:nvSpPr>
        <p:spPr bwMode="auto">
          <a:xfrm>
            <a:off x="395288" y="1703388"/>
            <a:ext cx="7607300" cy="386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1325" indent="-342900">
              <a:spcBef>
                <a:spcPct val="20000"/>
              </a:spcBef>
              <a:buClr>
                <a:srgbClr val="EE2D24"/>
              </a:buClr>
              <a:buSzPct val="100000"/>
              <a:buFont typeface="Arial" panose="020B0604020202020204" pitchFamily="34" charset="0"/>
              <a:buChar char="•"/>
              <a:defRPr sz="32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1pPr>
            <a:lvl2pPr marL="906463" indent="-285750">
              <a:spcBef>
                <a:spcPct val="20000"/>
              </a:spcBef>
              <a:buClr>
                <a:srgbClr val="EE2D24"/>
              </a:buClr>
              <a:buSzPct val="100000"/>
              <a:buFont typeface="Arial" panose="020B0604020202020204" pitchFamily="34" charset="0"/>
              <a:buChar char="•"/>
              <a:defRPr sz="28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2pPr>
            <a:lvl3pPr marL="1143000" indent="-228600">
              <a:spcBef>
                <a:spcPct val="20000"/>
              </a:spcBef>
              <a:buClr>
                <a:srgbClr val="EE2D24"/>
              </a:buClr>
              <a:buSzPct val="100000"/>
              <a:buFont typeface="Arial" panose="020B0604020202020204" pitchFamily="34" charset="0"/>
              <a:buChar char="•"/>
              <a:defRPr sz="24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3pPr>
            <a:lvl4pPr marL="16002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4pPr>
            <a:lvl5pPr marL="2057400" indent="-228600">
              <a:spcBef>
                <a:spcPct val="20000"/>
              </a:spcBef>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5pPr>
            <a:lvl6pPr marL="25146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6pPr>
            <a:lvl7pPr marL="29718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7pPr>
            <a:lvl8pPr marL="34290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8pPr>
            <a:lvl9pPr marL="3886200" indent="-228600" eaLnBrk="0" fontAlgn="base" hangingPunct="0">
              <a:spcBef>
                <a:spcPct val="20000"/>
              </a:spcBef>
              <a:spcAft>
                <a:spcPct val="0"/>
              </a:spcAft>
              <a:buClr>
                <a:srgbClr val="EE2D24"/>
              </a:buClr>
              <a:buSzPct val="100000"/>
              <a:buFont typeface="Arial" panose="020B0604020202020204" pitchFamily="34" charset="0"/>
              <a:buChar char="•"/>
              <a:defRPr sz="2000">
                <a:solidFill>
                  <a:srgbClr val="747575"/>
                </a:solidFill>
                <a:latin typeface="Calibri" panose="020F0502020204030204" pitchFamily="34" charset="0"/>
                <a:ea typeface="Helvetica Neue" panose="02000503000000020004" pitchFamily="2" charset="0"/>
                <a:cs typeface="Helvetica Neue" panose="02000503000000020004" pitchFamily="2" charset="0"/>
              </a:defRPr>
            </a:lvl9pPr>
          </a:lstStyle>
          <a:p>
            <a:pPr eaLnBrk="1" hangingPunct="1">
              <a:buClrTx/>
              <a:buSzTx/>
              <a:buFontTx/>
              <a:buNone/>
            </a:pPr>
            <a:r>
              <a:rPr lang="en-AU" altLang="en-US" sz="2400" b="1">
                <a:solidFill>
                  <a:srgbClr val="00528B"/>
                </a:solidFill>
                <a:latin typeface="Arial" panose="020B0604020202020204" pitchFamily="34" charset="0"/>
                <a:ea typeface="ＭＳ Ｐゴシック" panose="020B0600070205080204" pitchFamily="34" charset="-128"/>
              </a:rPr>
              <a:t>Machine Code		Assembler</a:t>
            </a:r>
          </a:p>
          <a:p>
            <a:pPr eaLnBrk="1" hangingPunct="1">
              <a:buClrTx/>
              <a:buSzTx/>
              <a:buFont typeface="Wingdings" pitchFamily="2" charset="2"/>
              <a:buNone/>
            </a:pPr>
            <a:r>
              <a:rPr lang="en-US" altLang="en-US" sz="1800" b="1">
                <a:solidFill>
                  <a:schemeClr val="tx2"/>
                </a:solidFill>
                <a:latin typeface="Courier New" panose="02070309020205020404" pitchFamily="49" charset="0"/>
                <a:ea typeface="ＭＳ Ｐゴシック" panose="020B0600070205080204" pitchFamily="34" charset="-128"/>
              </a:rPr>
              <a:t> 000 100C              	 LDA VALUE   </a:t>
            </a:r>
          </a:p>
          <a:p>
            <a:pPr eaLnBrk="1" hangingPunct="1">
              <a:buClrTx/>
              <a:buSzTx/>
              <a:buFont typeface="Wingdings" pitchFamily="2" charset="2"/>
              <a:buNone/>
            </a:pPr>
            <a:r>
              <a:rPr lang="en-US" altLang="en-US" sz="1800" b="1">
                <a:solidFill>
                  <a:schemeClr val="tx2"/>
                </a:solidFill>
                <a:latin typeface="Courier New" panose="02070309020205020404" pitchFamily="49" charset="0"/>
                <a:ea typeface="ＭＳ Ｐゴシック" panose="020B0600070205080204" pitchFamily="34" charset="-128"/>
              </a:rPr>
              <a:t> 006 300D              	 ADA TOTAL</a:t>
            </a:r>
          </a:p>
          <a:p>
            <a:pPr eaLnBrk="1" hangingPunct="1">
              <a:buClrTx/>
              <a:buSzTx/>
              <a:buFont typeface="Wingdings" pitchFamily="2" charset="2"/>
              <a:buNone/>
            </a:pPr>
            <a:r>
              <a:rPr lang="en-US" altLang="en-US" sz="1800" b="1">
                <a:solidFill>
                  <a:schemeClr val="tx2"/>
                </a:solidFill>
                <a:latin typeface="Courier New" panose="02070309020205020404" pitchFamily="49" charset="0"/>
                <a:ea typeface="ＭＳ Ｐゴシック" panose="020B0600070205080204" pitchFamily="34" charset="-128"/>
              </a:rPr>
              <a:t> 007 200D              	 STA TOTAL</a:t>
            </a:r>
          </a:p>
          <a:p>
            <a:pPr eaLnBrk="1" hangingPunct="1">
              <a:buClrTx/>
              <a:buSzTx/>
              <a:buFont typeface="Wingdings" pitchFamily="2" charset="2"/>
              <a:buNone/>
            </a:pPr>
            <a:r>
              <a:rPr lang="en-US" altLang="en-US" sz="1800" b="1">
                <a:solidFill>
                  <a:schemeClr val="tx2"/>
                </a:solidFill>
                <a:latin typeface="Courier New" panose="02070309020205020404" pitchFamily="49" charset="0"/>
                <a:ea typeface="ＭＳ Ｐゴシック" panose="020B0600070205080204" pitchFamily="34" charset="-128"/>
              </a:rPr>
              <a:t> 100                   	 DW1 TOTAL</a:t>
            </a:r>
          </a:p>
          <a:p>
            <a:pPr eaLnBrk="1" hangingPunct="1">
              <a:buClrTx/>
              <a:buSzTx/>
              <a:buFont typeface="Wingdings" pitchFamily="2" charset="2"/>
              <a:buNone/>
            </a:pPr>
            <a:r>
              <a:rPr lang="en-US" altLang="en-US" sz="1800" b="1">
                <a:solidFill>
                  <a:schemeClr val="tx2"/>
                </a:solidFill>
                <a:latin typeface="Courier New" panose="02070309020205020404" pitchFamily="49" charset="0"/>
                <a:ea typeface="ＭＳ Ｐゴシック" panose="020B0600070205080204" pitchFamily="34" charset="-128"/>
              </a:rPr>
              <a:t> 110                   	 DW1 VALUE</a:t>
            </a:r>
          </a:p>
          <a:p>
            <a:pPr eaLnBrk="1" hangingPunct="1">
              <a:buClrTx/>
              <a:buSzTx/>
              <a:buFont typeface="Wingdings" pitchFamily="2" charset="2"/>
              <a:buNone/>
            </a:pPr>
            <a:endParaRPr lang="en-AU" altLang="en-US" sz="2400" b="1">
              <a:solidFill>
                <a:srgbClr val="00528B"/>
              </a:solidFill>
              <a:latin typeface="Arial" panose="020B0604020202020204" pitchFamily="34" charset="0"/>
              <a:ea typeface="ＭＳ Ｐゴシック" panose="020B0600070205080204" pitchFamily="34" charset="-128"/>
            </a:endParaRPr>
          </a:p>
          <a:p>
            <a:pPr eaLnBrk="1" hangingPunct="1">
              <a:buClrTx/>
              <a:buSzTx/>
              <a:buFontTx/>
              <a:buChar char="•"/>
            </a:pPr>
            <a:r>
              <a:rPr lang="en-AU" altLang="en-US" sz="2400" b="1">
                <a:solidFill>
                  <a:srgbClr val="00528B"/>
                </a:solidFill>
                <a:latin typeface="Arial" panose="020B0604020202020204" pitchFamily="34" charset="0"/>
                <a:ea typeface="ＭＳ Ｐゴシック" panose="020B0600070205080204" pitchFamily="34" charset="-128"/>
              </a:rPr>
              <a:t>High Level laguages</a:t>
            </a:r>
          </a:p>
          <a:p>
            <a:pPr lvl="1" eaLnBrk="1" hangingPunct="1">
              <a:buClrTx/>
              <a:buSzTx/>
              <a:buFontTx/>
              <a:buChar char="–"/>
            </a:pPr>
            <a:r>
              <a:rPr lang="en-AU" altLang="en-US" sz="2200">
                <a:solidFill>
                  <a:schemeClr val="tx1"/>
                </a:solidFill>
                <a:latin typeface="Arial" panose="020B0604020202020204" pitchFamily="34" charset="0"/>
                <a:ea typeface="ＭＳ Ｐゴシック" panose="020B0600070205080204" pitchFamily="34" charset="-128"/>
              </a:rPr>
              <a:t>COBOL		</a:t>
            </a:r>
            <a:r>
              <a:rPr lang="en-US" altLang="en-US" sz="1700">
                <a:solidFill>
                  <a:schemeClr val="tx2"/>
                </a:solidFill>
                <a:latin typeface="Courier New" panose="02070309020205020404" pitchFamily="49" charset="0"/>
                <a:ea typeface="ＭＳ Ｐゴシック" panose="020B0600070205080204" pitchFamily="34" charset="-128"/>
              </a:rPr>
              <a:t>ADD VALUE TO TOTAL</a:t>
            </a:r>
            <a:endParaRPr lang="en-AU" altLang="en-US" sz="1700">
              <a:solidFill>
                <a:schemeClr val="tx1"/>
              </a:solidFill>
              <a:latin typeface="Courier New" panose="02070309020205020404" pitchFamily="49" charset="0"/>
              <a:ea typeface="ＭＳ Ｐゴシック" panose="020B0600070205080204" pitchFamily="34" charset="-128"/>
            </a:endParaRPr>
          </a:p>
          <a:p>
            <a:pPr lvl="1" eaLnBrk="1" hangingPunct="1">
              <a:buClrTx/>
              <a:buSzTx/>
              <a:buFontTx/>
              <a:buChar char="–"/>
            </a:pPr>
            <a:r>
              <a:rPr lang="en-AU" altLang="en-US" sz="2200">
                <a:solidFill>
                  <a:schemeClr val="tx1"/>
                </a:solidFill>
                <a:latin typeface="Arial" panose="020B0604020202020204" pitchFamily="34" charset="0"/>
                <a:ea typeface="ＭＳ Ｐゴシック" panose="020B0600070205080204" pitchFamily="34" charset="-128"/>
              </a:rPr>
              <a:t>FORTRAN		</a:t>
            </a:r>
            <a:r>
              <a:rPr lang="en-US" altLang="en-US" sz="1700">
                <a:solidFill>
                  <a:schemeClr val="tx2"/>
                </a:solidFill>
                <a:latin typeface="Courier New" panose="02070309020205020404" pitchFamily="49" charset="0"/>
                <a:ea typeface="ＭＳ Ｐゴシック" panose="020B0600070205080204" pitchFamily="34" charset="-128"/>
              </a:rPr>
              <a:t>TOTAL = TOTAL + VALUE</a:t>
            </a:r>
            <a:endParaRPr lang="en-AU" altLang="en-US" sz="1700">
              <a:solidFill>
                <a:schemeClr val="tx1"/>
              </a:solidFill>
              <a:latin typeface="Courier New" panose="02070309020205020404" pitchFamily="49" charset="0"/>
              <a:ea typeface="ＭＳ Ｐゴシック" panose="020B0600070205080204" pitchFamily="34" charset="-128"/>
            </a:endParaRPr>
          </a:p>
          <a:p>
            <a:pPr lvl="1" eaLnBrk="1" hangingPunct="1">
              <a:buClrTx/>
              <a:buSzTx/>
              <a:buFontTx/>
              <a:buChar char="–"/>
            </a:pPr>
            <a:r>
              <a:rPr lang="en-AU" altLang="en-US" sz="2200">
                <a:solidFill>
                  <a:schemeClr val="tx1"/>
                </a:solidFill>
                <a:latin typeface="Arial" panose="020B0604020202020204" pitchFamily="34" charset="0"/>
                <a:ea typeface="ＭＳ Ｐゴシック" panose="020B0600070205080204" pitchFamily="34" charset="-128"/>
              </a:rPr>
              <a:t>Pascal			</a:t>
            </a:r>
            <a:r>
              <a:rPr lang="en-US" altLang="en-US" sz="1700">
                <a:solidFill>
                  <a:schemeClr val="tx2"/>
                </a:solidFill>
                <a:latin typeface="Courier New" panose="02070309020205020404" pitchFamily="49" charset="0"/>
                <a:ea typeface="ＭＳ Ｐゴシック" panose="020B0600070205080204" pitchFamily="34" charset="-128"/>
              </a:rPr>
              <a:t>total := total + value</a:t>
            </a:r>
            <a:endParaRPr lang="en-AU" altLang="en-US" sz="1700">
              <a:solidFill>
                <a:schemeClr val="tx1"/>
              </a:solidFill>
              <a:latin typeface="Courier New" panose="02070309020205020404" pitchFamily="49" charset="0"/>
              <a:ea typeface="ＭＳ Ｐゴシック" panose="020B0600070205080204" pitchFamily="34" charset="-128"/>
            </a:endParaRPr>
          </a:p>
          <a:p>
            <a:pPr lvl="1" eaLnBrk="1" hangingPunct="1">
              <a:buClrTx/>
              <a:buSzTx/>
              <a:buFontTx/>
              <a:buChar char="–"/>
            </a:pPr>
            <a:r>
              <a:rPr lang="en-AU" altLang="en-US" sz="2200">
                <a:solidFill>
                  <a:schemeClr val="tx1"/>
                </a:solidFill>
                <a:latin typeface="Arial" panose="020B0604020202020204" pitchFamily="34" charset="0"/>
                <a:ea typeface="ＭＳ Ｐゴシック" panose="020B0600070205080204" pitchFamily="34" charset="-128"/>
              </a:rPr>
              <a:t>C, C++, Java		</a:t>
            </a:r>
            <a:r>
              <a:rPr lang="en-US" altLang="en-US" sz="1700">
                <a:solidFill>
                  <a:schemeClr val="tx2"/>
                </a:solidFill>
                <a:latin typeface="Courier New" panose="02070309020205020404" pitchFamily="49" charset="0"/>
                <a:ea typeface="ＭＳ Ｐゴシック" panose="020B0600070205080204" pitchFamily="34" charset="-128"/>
              </a:rPr>
              <a:t>total += value;</a:t>
            </a:r>
            <a:endParaRPr lang="en-AU" altLang="en-US" sz="1700">
              <a:solidFill>
                <a:schemeClr val="tx2"/>
              </a:solidFill>
              <a:latin typeface="Courier New" panose="02070309020205020404" pitchFamily="49" charset="0"/>
              <a:ea typeface="ＭＳ Ｐゴシック" panose="020B0600070205080204" pitchFamily="34" charset="-128"/>
            </a:endParaRPr>
          </a:p>
        </p:txBody>
      </p:sp>
      <p:sp>
        <p:nvSpPr>
          <p:cNvPr id="19459" name="Rectangle 3">
            <a:extLst>
              <a:ext uri="{FF2B5EF4-FFF2-40B4-BE49-F238E27FC236}">
                <a16:creationId xmlns:a16="http://schemas.microsoft.com/office/drawing/2014/main" id="{15C94DB8-7119-504A-9E27-A0BA1BCD274C}"/>
              </a:ext>
            </a:extLst>
          </p:cNvPr>
          <p:cNvSpPr>
            <a:spLocks noGrp="1"/>
          </p:cNvSpPr>
          <p:nvPr>
            <p:ph type="title"/>
            <p:custDataLst>
              <p:tags r:id="rId2"/>
            </p:custDataLst>
          </p:nvPr>
        </p:nvSpPr>
        <p:spPr>
          <a:xfrm>
            <a:off x="304800" y="762000"/>
            <a:ext cx="8382000" cy="1020763"/>
          </a:xfrm>
          <a:noFill/>
        </p:spPr>
        <p:txBody>
          <a:bodyPr/>
          <a:lstStyle/>
          <a:p>
            <a:pPr eaLnBrk="1" hangingPunct="1"/>
            <a:r>
              <a:rPr lang="en-AU" altLang="en-US">
                <a:ea typeface="Helvetica Neue" panose="02000503000000020004" pitchFamily="2" charset="0"/>
                <a:cs typeface="Helvetica Neue" panose="02000503000000020004" pitchFamily="2" charset="0"/>
              </a:rPr>
              <a:t>Different Programming Languages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7675A6537E3644EBD85D06899B2B987" ma:contentTypeVersion="3" ma:contentTypeDescription="Create a new document." ma:contentTypeScope="" ma:versionID="373a6e98a40e70c7264d292a739fb32d">
  <xsd:schema xmlns:xsd="http://www.w3.org/2001/XMLSchema" xmlns:p="http://schemas.microsoft.com/office/2006/metadata/properties" xmlns:ns3="http://schemas.microsoft.com/sharepoint/v3/fields" targetNamespace="http://schemas.microsoft.com/office/2006/metadata/properties" ma:root="true" ma:fieldsID="c44f09124ba92cf40ad1aca80f41b043" ns3:_="">
    <xsd:import namespace="http://schemas.microsoft.com/sharepoint/v3/fields"/>
    <xsd:element name="properties">
      <xsd:complexType>
        <xsd:sequence>
          <xsd:element name="documentManagement">
            <xsd:complexType>
              <xsd:all>
                <xsd:element ref="ns3:_DCDateCreated" minOccurs="0"/>
                <xsd:element ref="ns3:_DCDateModified" minOccurs="0"/>
              </xsd:all>
            </xsd:complexType>
          </xsd:element>
        </xsd:sequence>
      </xsd:complex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_DCDateCreated" ma:index="9" nillable="true" ma:displayName="Date Created" ma:description="The date on which this resource was created" ma:format="DateTime" ma:internalName="_DCDateCreated">
      <xsd:simpleType>
        <xsd:restriction base="dms:DateTime"/>
      </xsd:simpleType>
    </xsd:element>
    <xsd:element name="_DCDateModified" ma:index="10" nillable="true" ma:displayName="Date Modified" ma:description="The date on which this resource was last modified" ma:format="DateTime" ma:internalName="_DCDateModified">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9D770F02-25B2-4D65-BD03-7D612B74ED54}">
  <ds:schemaRefs>
    <ds:schemaRef ds:uri="http://schemas.microsoft.com/office/2006/metadata/longProperties"/>
  </ds:schemaRefs>
</ds:datastoreItem>
</file>

<file path=customXml/itemProps2.xml><?xml version="1.0" encoding="utf-8"?>
<ds:datastoreItem xmlns:ds="http://schemas.openxmlformats.org/officeDocument/2006/customXml" ds:itemID="{6ADC2715-72AF-4617-BD4F-763005B686CE}">
  <ds:schemaRefs>
    <ds:schemaRef ds:uri="http://schemas.microsoft.com/sharepoint/v3/contenttype/forms"/>
  </ds:schemaRefs>
</ds:datastoreItem>
</file>

<file path=customXml/itemProps3.xml><?xml version="1.0" encoding="utf-8"?>
<ds:datastoreItem xmlns:ds="http://schemas.openxmlformats.org/officeDocument/2006/customXml" ds:itemID="{351A68DB-8176-4BBF-BD66-CF35BA92EB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46322996</TotalTime>
  <Pages>17</Pages>
  <Words>2702</Words>
  <Application>Microsoft Macintosh PowerPoint</Application>
  <PresentationFormat>On-screen Show (4:3)</PresentationFormat>
  <Paragraphs>254</Paragraphs>
  <Slides>32</Slides>
  <Notes>16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Book Antiqua</vt:lpstr>
      <vt:lpstr>Calibri</vt:lpstr>
      <vt:lpstr>Consolas</vt:lpstr>
      <vt:lpstr>Courier New</vt:lpstr>
      <vt:lpstr>Times</vt:lpstr>
      <vt:lpstr>Wingdings</vt:lpstr>
      <vt:lpstr>Theme1</vt:lpstr>
      <vt:lpstr>Office Theme</vt:lpstr>
      <vt:lpstr>PowerPoint Presentation</vt:lpstr>
      <vt:lpstr>Assumed Knowledge</vt:lpstr>
      <vt:lpstr>Objectives</vt:lpstr>
      <vt:lpstr>Part 1: Introduction to Progamming</vt:lpstr>
      <vt:lpstr>Terminology</vt:lpstr>
      <vt:lpstr>Software Programming (Implementation)</vt:lpstr>
      <vt:lpstr>Programming Languages</vt:lpstr>
      <vt:lpstr>Language Levels</vt:lpstr>
      <vt:lpstr>Different Programming Languages</vt:lpstr>
      <vt:lpstr>Programming Paradigms</vt:lpstr>
      <vt:lpstr>Programming Paradigms</vt:lpstr>
      <vt:lpstr>Execution of Programming Languages</vt:lpstr>
      <vt:lpstr>Real Programmers……..</vt:lpstr>
      <vt:lpstr>Part 2: Introduction to Java Programming</vt:lpstr>
      <vt:lpstr>Execution of Java Programs</vt:lpstr>
      <vt:lpstr>Java Bytecode</vt:lpstr>
      <vt:lpstr>Java Bytecode</vt:lpstr>
      <vt:lpstr>Executing a Java Program</vt:lpstr>
      <vt:lpstr>Types of programming errors</vt:lpstr>
      <vt:lpstr>Java Program Development</vt:lpstr>
      <vt:lpstr>Intro to Java Programming</vt:lpstr>
      <vt:lpstr>Java Program Components</vt:lpstr>
      <vt:lpstr>Part 3: My first Java Program</vt:lpstr>
      <vt:lpstr>My First Java Program</vt:lpstr>
      <vt:lpstr>My First Java Program</vt:lpstr>
      <vt:lpstr>My First Java Program</vt:lpstr>
      <vt:lpstr>My First Java Program</vt:lpstr>
      <vt:lpstr>My First Java Program</vt:lpstr>
      <vt:lpstr>Comments</vt:lpstr>
      <vt:lpstr>The art of commenting</vt:lpstr>
      <vt:lpstr>Self-Assessment </vt:lpstr>
      <vt:lpstr>Readings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01 - Intro to Java and Program Design</dc:title>
  <dc:subject>FIT1002 Computer Programming</dc:subject>
  <dc:creator>FIT1002 Multi-campus unit management group</dc:creator>
  <cp:lastModifiedBy>Maleeha Muzafar</cp:lastModifiedBy>
  <cp:revision>605</cp:revision>
  <cp:lastPrinted>2009-02-15T23:53:51Z</cp:lastPrinted>
  <dcterms:created xsi:type="dcterms:W3CDTF">1996-02-29T14:39:00Z</dcterms:created>
  <dcterms:modified xsi:type="dcterms:W3CDTF">2024-02-14T15:23:02Z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CDateModified">
    <vt:lpwstr/>
  </property>
  <property fmtid="{D5CDD505-2E9C-101B-9397-08002B2CF9AE}" pid="3" name="Subject">
    <vt:lpwstr>FIT1002 Computer Programming</vt:lpwstr>
  </property>
  <property fmtid="{D5CDD505-2E9C-101B-9397-08002B2CF9AE}" pid="4" name="Keywords">
    <vt:lpwstr/>
  </property>
  <property fmtid="{D5CDD505-2E9C-101B-9397-08002B2CF9AE}" pid="5" name="_Author">
    <vt:lpwstr>FIT1002 Multi-campus unit management group</vt:lpwstr>
  </property>
  <property fmtid="{D5CDD505-2E9C-101B-9397-08002B2CF9AE}" pid="6" name="_Category">
    <vt:lpwstr/>
  </property>
  <property fmtid="{D5CDD505-2E9C-101B-9397-08002B2CF9AE}" pid="7" name="Slides">
    <vt:lpwstr>44</vt:lpwstr>
  </property>
  <property fmtid="{D5CDD505-2E9C-101B-9397-08002B2CF9AE}" pid="8" name="Categories">
    <vt:lpwstr/>
  </property>
  <property fmtid="{D5CDD505-2E9C-101B-9397-08002B2CF9AE}" pid="9" name="Approval Level">
    <vt:lpwstr/>
  </property>
  <property fmtid="{D5CDD505-2E9C-101B-9397-08002B2CF9AE}" pid="10" name="_Comments">
    <vt:lpwstr/>
  </property>
  <property fmtid="{D5CDD505-2E9C-101B-9397-08002B2CF9AE}" pid="11" name="Assigned To">
    <vt:lpwstr/>
  </property>
  <property fmtid="{D5CDD505-2E9C-101B-9397-08002B2CF9AE}" pid="12" name="Date">
    <vt:lpwstr/>
  </property>
  <property fmtid="{D5CDD505-2E9C-101B-9397-08002B2CF9AE}" pid="13" name="_DCDateCreated">
    <vt:lpwstr/>
  </property>
</Properties>
</file>