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autoCompressPictures="0">
  <p:sldMasterIdLst>
    <p:sldMasterId id="2147483654" r:id="rId4"/>
    <p:sldMasterId id="2147483690" r:id="rId5"/>
  </p:sldMasterIdLst>
  <p:notesMasterIdLst>
    <p:notesMasterId r:id="rId25"/>
  </p:notesMasterIdLst>
  <p:handoutMasterIdLst>
    <p:handoutMasterId r:id="rId26"/>
  </p:handoutMasterIdLst>
  <p:sldIdLst>
    <p:sldId id="511" r:id="rId6"/>
    <p:sldId id="534" r:id="rId7"/>
    <p:sldId id="533" r:id="rId8"/>
    <p:sldId id="535" r:id="rId9"/>
    <p:sldId id="536" r:id="rId10"/>
    <p:sldId id="537" r:id="rId11"/>
    <p:sldId id="512" r:id="rId12"/>
    <p:sldId id="513" r:id="rId13"/>
    <p:sldId id="531" r:id="rId14"/>
    <p:sldId id="540" r:id="rId15"/>
    <p:sldId id="541" r:id="rId16"/>
    <p:sldId id="542" r:id="rId17"/>
    <p:sldId id="543" r:id="rId18"/>
    <p:sldId id="544" r:id="rId19"/>
    <p:sldId id="545" r:id="rId20"/>
    <p:sldId id="546" r:id="rId21"/>
    <p:sldId id="547" r:id="rId22"/>
    <p:sldId id="538" r:id="rId23"/>
    <p:sldId id="532" r:id="rId24"/>
  </p:sldIdLst>
  <p:sldSz cx="9144000" cy="6858000" type="screen4x3"/>
  <p:notesSz cx="7102475" cy="10234613"/>
  <p:custDataLst>
    <p:tags r:id="rId27"/>
  </p:custDataLst>
  <p:defaultTextStyle>
    <a:defPPr>
      <a:defRPr lang="en-AU"/>
    </a:defPPr>
    <a:lvl1pPr algn="l" rtl="0" eaLnBrk="0" fontAlgn="base" hangingPunct="0">
      <a:spcBef>
        <a:spcPct val="0"/>
      </a:spcBef>
      <a:spcAft>
        <a:spcPct val="0"/>
      </a:spcAft>
      <a:defRPr sz="2000" kern="1200">
        <a:solidFill>
          <a:schemeClr val="tx1"/>
        </a:solidFill>
        <a:latin typeface="Times" pitchFamily="2" charset="0"/>
        <a:ea typeface="MS PGothic"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Times" pitchFamily="2" charset="0"/>
        <a:ea typeface="MS PGothic"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Times" pitchFamily="2" charset="0"/>
        <a:ea typeface="MS PGothic"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Times" pitchFamily="2" charset="0"/>
        <a:ea typeface="MS PGothic"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Times" pitchFamily="2"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Times" pitchFamily="2"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Times" pitchFamily="2"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Times" pitchFamily="2"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Times" pitchFamily="2"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208">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4218" autoAdjust="0"/>
  </p:normalViewPr>
  <p:slideViewPr>
    <p:cSldViewPr snapToGrid="0">
      <p:cViewPr varScale="1">
        <p:scale>
          <a:sx n="80" d="100"/>
          <a:sy n="80" d="100"/>
        </p:scale>
        <p:origin x="3104" y="176"/>
      </p:cViewPr>
      <p:guideLst>
        <p:guide orient="horz" pos="220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3378"/>
    </p:cViewPr>
  </p:sorterViewPr>
  <p:notesViewPr>
    <p:cSldViewPr snapToGrid="0">
      <p:cViewPr varScale="1">
        <p:scale>
          <a:sx n="68" d="100"/>
          <a:sy n="68" d="100"/>
        </p:scale>
        <p:origin x="-2238" y="-108"/>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7379144-EB1E-6140-9677-8458B492D5AF}"/>
              </a:ext>
            </a:extLst>
          </p:cNvPr>
          <p:cNvSpPr>
            <a:spLocks noGrp="1" noChangeArrowheads="1"/>
          </p:cNvSpPr>
          <p:nvPr>
            <p:ph type="hdr" sz="quarter"/>
          </p:nvPr>
        </p:nvSpPr>
        <p:spPr bwMode="auto">
          <a:xfrm>
            <a:off x="0" y="0"/>
            <a:ext cx="3081338" cy="511175"/>
          </a:xfrm>
          <a:prstGeom prst="rect">
            <a:avLst/>
          </a:prstGeom>
          <a:noFill/>
          <a:ln w="9525">
            <a:noFill/>
            <a:miter lim="800000"/>
            <a:headEnd/>
            <a:tailEnd/>
          </a:ln>
          <a:effectLst/>
        </p:spPr>
        <p:txBody>
          <a:bodyPr vert="horz" wrap="square" lIns="96573" tIns="48286" rIns="96573" bIns="48286" numCol="1" anchor="t" anchorCtr="0" compatLnSpc="1">
            <a:prstTxWarp prst="textNoShape">
              <a:avLst/>
            </a:prstTxWarp>
          </a:bodyPr>
          <a:lstStyle>
            <a:lvl1pPr algn="l" defTabSz="965200">
              <a:defRPr sz="1100">
                <a:effectLst/>
                <a:latin typeface="Arial" charset="0"/>
                <a:ea typeface="ＭＳ Ｐゴシック" pitchFamily="-107" charset="-128"/>
              </a:defRPr>
            </a:lvl1pPr>
          </a:lstStyle>
          <a:p>
            <a:pPr>
              <a:defRPr/>
            </a:pPr>
            <a:r>
              <a:rPr lang="en-US"/>
              <a:t>ICT1002 Computer Programming 2009</a:t>
            </a:r>
            <a:endParaRPr lang="en-AU"/>
          </a:p>
        </p:txBody>
      </p:sp>
      <p:sp>
        <p:nvSpPr>
          <p:cNvPr id="53252" name="Rectangle 4">
            <a:extLst>
              <a:ext uri="{FF2B5EF4-FFF2-40B4-BE49-F238E27FC236}">
                <a16:creationId xmlns:a16="http://schemas.microsoft.com/office/drawing/2014/main" id="{C1E12572-545C-6E48-B5A1-E242C060BAE1}"/>
              </a:ext>
            </a:extLst>
          </p:cNvPr>
          <p:cNvSpPr>
            <a:spLocks noGrp="1" noChangeArrowheads="1"/>
          </p:cNvSpPr>
          <p:nvPr>
            <p:ph type="ftr" sz="quarter" idx="2"/>
          </p:nvPr>
        </p:nvSpPr>
        <p:spPr bwMode="auto">
          <a:xfrm>
            <a:off x="0" y="9723438"/>
            <a:ext cx="3081338" cy="511175"/>
          </a:xfrm>
          <a:prstGeom prst="rect">
            <a:avLst/>
          </a:prstGeom>
          <a:noFill/>
          <a:ln w="9525">
            <a:noFill/>
            <a:miter lim="800000"/>
            <a:headEnd/>
            <a:tailEnd/>
          </a:ln>
          <a:effectLst/>
        </p:spPr>
        <p:txBody>
          <a:bodyPr vert="horz" wrap="square" lIns="96573" tIns="48286" rIns="96573" bIns="48286" numCol="1" anchor="b" anchorCtr="0" compatLnSpc="1">
            <a:prstTxWarp prst="textNoShape">
              <a:avLst/>
            </a:prstTxWarp>
          </a:bodyPr>
          <a:lstStyle>
            <a:lvl1pPr algn="l" defTabSz="965200">
              <a:defRPr sz="1100">
                <a:effectLst/>
                <a:latin typeface="Arial" charset="0"/>
                <a:ea typeface="ＭＳ Ｐゴシック" pitchFamily="-107" charset="-128"/>
              </a:defRPr>
            </a:lvl1pPr>
          </a:lstStyle>
          <a:p>
            <a:pPr>
              <a:defRPr/>
            </a:pPr>
            <a:r>
              <a:rPr lang="en-AU"/>
              <a:t>Module 2 Algorithms</a:t>
            </a:r>
          </a:p>
          <a:p>
            <a:pPr>
              <a:defRPr/>
            </a:pPr>
            <a:endParaRPr lang="en-AU"/>
          </a:p>
        </p:txBody>
      </p:sp>
      <p:sp>
        <p:nvSpPr>
          <p:cNvPr id="53254" name="Rectangle 6">
            <a:extLst>
              <a:ext uri="{FF2B5EF4-FFF2-40B4-BE49-F238E27FC236}">
                <a16:creationId xmlns:a16="http://schemas.microsoft.com/office/drawing/2014/main" id="{95FD251D-25BF-8249-910E-ACC74A3E2482}"/>
              </a:ext>
            </a:extLst>
          </p:cNvPr>
          <p:cNvSpPr>
            <a:spLocks noGrp="1" noChangeArrowheads="1"/>
          </p:cNvSpPr>
          <p:nvPr>
            <p:ph type="sldNum" sz="quarter" idx="3"/>
          </p:nvPr>
        </p:nvSpPr>
        <p:spPr bwMode="auto">
          <a:xfrm>
            <a:off x="4019550" y="9723438"/>
            <a:ext cx="3079750" cy="511175"/>
          </a:xfrm>
          <a:prstGeom prst="rect">
            <a:avLst/>
          </a:prstGeom>
          <a:noFill/>
          <a:ln w="9525">
            <a:noFill/>
            <a:miter lim="800000"/>
            <a:headEnd/>
            <a:tailEnd/>
          </a:ln>
          <a:effectLst/>
        </p:spPr>
        <p:txBody>
          <a:bodyPr vert="horz" wrap="square" lIns="96573" tIns="48286" rIns="96573" bIns="48286" numCol="1" anchor="b" anchorCtr="0" compatLnSpc="1">
            <a:prstTxWarp prst="textNoShape">
              <a:avLst/>
            </a:prstTxWarp>
          </a:bodyPr>
          <a:lstStyle>
            <a:lvl1pPr algn="r" defTabSz="965200">
              <a:defRPr sz="1100" smtClean="0">
                <a:latin typeface="Arial" panose="020B0604020202020204" pitchFamily="34" charset="0"/>
              </a:defRPr>
            </a:lvl1pPr>
          </a:lstStyle>
          <a:p>
            <a:pPr>
              <a:defRPr/>
            </a:pPr>
            <a:fld id="{F6A82368-78DC-954B-8DF7-43717874F567}"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6AEA535-EC97-8149-8E24-EBFEC654CA1C}"/>
              </a:ext>
            </a:extLst>
          </p:cNvPr>
          <p:cNvSpPr>
            <a:spLocks noGrp="1" noChangeArrowheads="1"/>
          </p:cNvSpPr>
          <p:nvPr>
            <p:ph type="hdr" sz="quarter"/>
          </p:nvPr>
        </p:nvSpPr>
        <p:spPr bwMode="auto">
          <a:xfrm>
            <a:off x="0" y="0"/>
            <a:ext cx="3081338" cy="511175"/>
          </a:xfrm>
          <a:prstGeom prst="rect">
            <a:avLst/>
          </a:prstGeom>
          <a:noFill/>
          <a:ln w="9525">
            <a:noFill/>
            <a:miter lim="800000"/>
            <a:headEnd/>
            <a:tailEnd/>
          </a:ln>
          <a:effectLst/>
        </p:spPr>
        <p:txBody>
          <a:bodyPr vert="horz" wrap="square" lIns="96573" tIns="48286" rIns="96573" bIns="48286" numCol="1" anchor="t" anchorCtr="0" compatLnSpc="1">
            <a:prstTxWarp prst="textNoShape">
              <a:avLst/>
            </a:prstTxWarp>
          </a:bodyPr>
          <a:lstStyle>
            <a:lvl1pPr algn="l" defTabSz="965200">
              <a:defRPr sz="1200">
                <a:effectLst/>
                <a:latin typeface="Times New Roman" pitchFamily="18" charset="0"/>
                <a:ea typeface="ＭＳ Ｐゴシック" pitchFamily="-107" charset="-128"/>
              </a:defRPr>
            </a:lvl1pPr>
          </a:lstStyle>
          <a:p>
            <a:pPr>
              <a:defRPr/>
            </a:pPr>
            <a:endParaRPr lang="en-US"/>
          </a:p>
        </p:txBody>
      </p:sp>
      <p:sp>
        <p:nvSpPr>
          <p:cNvPr id="25603" name="Rectangle 3">
            <a:extLst>
              <a:ext uri="{FF2B5EF4-FFF2-40B4-BE49-F238E27FC236}">
                <a16:creationId xmlns:a16="http://schemas.microsoft.com/office/drawing/2014/main" id="{0534D7EA-4CB6-8848-BDB2-B0C8E831BA64}"/>
              </a:ext>
            </a:extLst>
          </p:cNvPr>
          <p:cNvSpPr>
            <a:spLocks noGrp="1" noChangeArrowheads="1"/>
          </p:cNvSpPr>
          <p:nvPr>
            <p:ph type="dt" idx="1"/>
          </p:nvPr>
        </p:nvSpPr>
        <p:spPr bwMode="auto">
          <a:xfrm>
            <a:off x="4021138" y="0"/>
            <a:ext cx="3081337" cy="511175"/>
          </a:xfrm>
          <a:prstGeom prst="rect">
            <a:avLst/>
          </a:prstGeom>
          <a:noFill/>
          <a:ln w="9525">
            <a:noFill/>
            <a:miter lim="800000"/>
            <a:headEnd/>
            <a:tailEnd/>
          </a:ln>
          <a:effectLst/>
        </p:spPr>
        <p:txBody>
          <a:bodyPr vert="horz" wrap="square" lIns="96573" tIns="48286" rIns="96573" bIns="48286" numCol="1" anchor="t" anchorCtr="0" compatLnSpc="1">
            <a:prstTxWarp prst="textNoShape">
              <a:avLst/>
            </a:prstTxWarp>
          </a:bodyPr>
          <a:lstStyle>
            <a:lvl1pPr algn="r" defTabSz="965200">
              <a:defRPr sz="1200">
                <a:effectLst/>
                <a:latin typeface="Times New Roman" pitchFamily="18" charset="0"/>
                <a:ea typeface="ＭＳ Ｐゴシック" pitchFamily="-107" charset="-128"/>
              </a:defRPr>
            </a:lvl1pPr>
          </a:lstStyle>
          <a:p>
            <a:pPr>
              <a:defRPr/>
            </a:pPr>
            <a:endParaRPr lang="en-US"/>
          </a:p>
        </p:txBody>
      </p:sp>
      <p:sp>
        <p:nvSpPr>
          <p:cNvPr id="16388" name="Rectangle 4">
            <a:extLst>
              <a:ext uri="{FF2B5EF4-FFF2-40B4-BE49-F238E27FC236}">
                <a16:creationId xmlns:a16="http://schemas.microsoft.com/office/drawing/2014/main" id="{B2DCDB27-4CE7-D046-ADA8-11BB82F67ECE}"/>
              </a:ext>
            </a:extLst>
          </p:cNvPr>
          <p:cNvSpPr>
            <a:spLocks noChangeArrowheads="1" noTextEdit="1"/>
          </p:cNvSpPr>
          <p:nvPr>
            <p:ph type="sldImg" idx="2"/>
          </p:nvPr>
        </p:nvSpPr>
        <p:spPr bwMode="auto">
          <a:xfrm>
            <a:off x="993775" y="768350"/>
            <a:ext cx="5116513"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a:extLst>
              <a:ext uri="{FF2B5EF4-FFF2-40B4-BE49-F238E27FC236}">
                <a16:creationId xmlns:a16="http://schemas.microsoft.com/office/drawing/2014/main" id="{6E837B7F-A5AA-2C48-940E-8A3B16DF1DAE}"/>
              </a:ext>
            </a:extLst>
          </p:cNvPr>
          <p:cNvSpPr>
            <a:spLocks noGrp="1" noChangeArrowheads="1"/>
          </p:cNvSpPr>
          <p:nvPr>
            <p:ph type="body" sz="quarter" idx="3"/>
          </p:nvPr>
        </p:nvSpPr>
        <p:spPr bwMode="auto">
          <a:xfrm>
            <a:off x="946150" y="4862513"/>
            <a:ext cx="5210175" cy="4603750"/>
          </a:xfrm>
          <a:prstGeom prst="rect">
            <a:avLst/>
          </a:prstGeom>
          <a:noFill/>
          <a:ln w="9525">
            <a:noFill/>
            <a:miter lim="800000"/>
            <a:headEnd/>
            <a:tailEnd/>
          </a:ln>
          <a:effectLst/>
        </p:spPr>
        <p:txBody>
          <a:bodyPr vert="horz" wrap="square" lIns="96573" tIns="48286" rIns="96573" bIns="48286"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5606" name="Rectangle 6">
            <a:extLst>
              <a:ext uri="{FF2B5EF4-FFF2-40B4-BE49-F238E27FC236}">
                <a16:creationId xmlns:a16="http://schemas.microsoft.com/office/drawing/2014/main" id="{DC7523A9-5531-474C-92FD-4F86957D6599}"/>
              </a:ext>
            </a:extLst>
          </p:cNvPr>
          <p:cNvSpPr>
            <a:spLocks noGrp="1" noChangeArrowheads="1"/>
          </p:cNvSpPr>
          <p:nvPr>
            <p:ph type="ftr" sz="quarter" idx="4"/>
          </p:nvPr>
        </p:nvSpPr>
        <p:spPr bwMode="auto">
          <a:xfrm>
            <a:off x="0" y="9723438"/>
            <a:ext cx="3081338" cy="511175"/>
          </a:xfrm>
          <a:prstGeom prst="rect">
            <a:avLst/>
          </a:prstGeom>
          <a:noFill/>
          <a:ln w="9525">
            <a:noFill/>
            <a:miter lim="800000"/>
            <a:headEnd/>
            <a:tailEnd/>
          </a:ln>
          <a:effectLst/>
        </p:spPr>
        <p:txBody>
          <a:bodyPr vert="horz" wrap="square" lIns="96573" tIns="48286" rIns="96573" bIns="48286" numCol="1" anchor="b" anchorCtr="0" compatLnSpc="1">
            <a:prstTxWarp prst="textNoShape">
              <a:avLst/>
            </a:prstTxWarp>
          </a:bodyPr>
          <a:lstStyle>
            <a:lvl1pPr algn="l" defTabSz="965200">
              <a:defRPr sz="1200">
                <a:effectLst/>
                <a:latin typeface="Times New Roman" pitchFamily="18" charset="0"/>
                <a:ea typeface="ＭＳ Ｐゴシック" pitchFamily="-107" charset="-128"/>
              </a:defRPr>
            </a:lvl1pPr>
          </a:lstStyle>
          <a:p>
            <a:pPr>
              <a:defRPr/>
            </a:pPr>
            <a:endParaRPr lang="en-US"/>
          </a:p>
        </p:txBody>
      </p:sp>
      <p:sp>
        <p:nvSpPr>
          <p:cNvPr id="25607" name="Rectangle 7">
            <a:extLst>
              <a:ext uri="{FF2B5EF4-FFF2-40B4-BE49-F238E27FC236}">
                <a16:creationId xmlns:a16="http://schemas.microsoft.com/office/drawing/2014/main" id="{205B2AB8-2CE2-D045-B338-6B1D116A3334}"/>
              </a:ext>
            </a:extLst>
          </p:cNvPr>
          <p:cNvSpPr>
            <a:spLocks noGrp="1" noChangeArrowheads="1"/>
          </p:cNvSpPr>
          <p:nvPr>
            <p:ph type="sldNum" sz="quarter" idx="5"/>
          </p:nvPr>
        </p:nvSpPr>
        <p:spPr bwMode="auto">
          <a:xfrm>
            <a:off x="4021138" y="9723438"/>
            <a:ext cx="3081337" cy="511175"/>
          </a:xfrm>
          <a:prstGeom prst="rect">
            <a:avLst/>
          </a:prstGeom>
          <a:noFill/>
          <a:ln w="9525">
            <a:noFill/>
            <a:miter lim="800000"/>
            <a:headEnd/>
            <a:tailEnd/>
          </a:ln>
          <a:effectLst/>
        </p:spPr>
        <p:txBody>
          <a:bodyPr vert="horz" wrap="square" lIns="96573" tIns="48286" rIns="96573" bIns="48286" numCol="1" anchor="b" anchorCtr="0" compatLnSpc="1">
            <a:prstTxWarp prst="textNoShape">
              <a:avLst/>
            </a:prstTxWarp>
          </a:bodyPr>
          <a:lstStyle>
            <a:lvl1pPr algn="r" defTabSz="965200">
              <a:defRPr sz="1200" smtClean="0">
                <a:latin typeface="Times New Roman" panose="02020603050405020304" pitchFamily="18" charset="0"/>
              </a:defRPr>
            </a:lvl1pPr>
          </a:lstStyle>
          <a:p>
            <a:pPr>
              <a:defRPr/>
            </a:pPr>
            <a:fld id="{7D561EE8-7E8A-AB43-B1D6-24F7E9BCD833}"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07" charset="0"/>
        <a:ea typeface="MS PGothic" panose="020B0600070205080204" pitchFamily="34"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Times New Roman" pitchFamily="-107"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07"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07"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07"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a:extLst>
              <a:ext uri="{FF2B5EF4-FFF2-40B4-BE49-F238E27FC236}">
                <a16:creationId xmlns:a16="http://schemas.microsoft.com/office/drawing/2014/main" id="{D2588258-4332-1645-AA94-DC838C7CA212}"/>
              </a:ext>
            </a:extLst>
          </p:cNvPr>
          <p:cNvSpPr>
            <a:spLocks noGrp="1" noRot="1" noChangeAspect="1" noChangeArrowheads="1" noTextEdit="1"/>
          </p:cNvSpPr>
          <p:nvPr>
            <p:ph type="sldImg"/>
          </p:nvPr>
        </p:nvSpPr>
        <p:spPr>
          <a:ln/>
        </p:spPr>
      </p:sp>
      <p:sp>
        <p:nvSpPr>
          <p:cNvPr id="19458" name="Notes Placeholder 2">
            <a:extLst>
              <a:ext uri="{FF2B5EF4-FFF2-40B4-BE49-F238E27FC236}">
                <a16:creationId xmlns:a16="http://schemas.microsoft.com/office/drawing/2014/main" id="{13CE1DDF-4405-4540-BBF0-E5E5BB9349C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E" altLang="en-US">
                <a:latin typeface="Times New Roman" panose="02020603050405020304" pitchFamily="18" charset="0"/>
              </a:rPr>
              <a:t>Adapted from: http://schoolnet.gov.mt/tssecondary/crossing__the__river.htm</a:t>
            </a:r>
          </a:p>
          <a:p>
            <a:pPr eaLnBrk="1" hangingPunct="1"/>
            <a:endParaRPr lang="en-IE" altLang="en-US">
              <a:latin typeface="Times New Roman" panose="02020603050405020304" pitchFamily="18" charset="0"/>
            </a:endParaRPr>
          </a:p>
        </p:txBody>
      </p:sp>
      <p:sp>
        <p:nvSpPr>
          <p:cNvPr id="19459" name="Slide Number Placeholder 3">
            <a:extLst>
              <a:ext uri="{FF2B5EF4-FFF2-40B4-BE49-F238E27FC236}">
                <a16:creationId xmlns:a16="http://schemas.microsoft.com/office/drawing/2014/main" id="{C32C375D-AB39-2148-A984-3E15C1D31F4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000">
                <a:solidFill>
                  <a:schemeClr val="tx1"/>
                </a:solidFill>
                <a:latin typeface="Times" pitchFamily="2" charset="0"/>
                <a:ea typeface="MS PGothic" panose="020B0600070205080204" pitchFamily="34" charset="-128"/>
              </a:defRPr>
            </a:lvl1pPr>
            <a:lvl2pPr marL="742950" indent="-285750" defTabSz="965200">
              <a:defRPr sz="2000">
                <a:solidFill>
                  <a:schemeClr val="tx1"/>
                </a:solidFill>
                <a:latin typeface="Times" pitchFamily="2" charset="0"/>
                <a:ea typeface="MS PGothic" panose="020B0600070205080204" pitchFamily="34" charset="-128"/>
              </a:defRPr>
            </a:lvl2pPr>
            <a:lvl3pPr marL="1143000" indent="-228600" defTabSz="965200">
              <a:defRPr sz="2000">
                <a:solidFill>
                  <a:schemeClr val="tx1"/>
                </a:solidFill>
                <a:latin typeface="Times" pitchFamily="2" charset="0"/>
                <a:ea typeface="MS PGothic" panose="020B0600070205080204" pitchFamily="34" charset="-128"/>
              </a:defRPr>
            </a:lvl3pPr>
            <a:lvl4pPr marL="1600200" indent="-228600" defTabSz="965200">
              <a:defRPr sz="2000">
                <a:solidFill>
                  <a:schemeClr val="tx1"/>
                </a:solidFill>
                <a:latin typeface="Times" pitchFamily="2" charset="0"/>
                <a:ea typeface="MS PGothic" panose="020B0600070205080204" pitchFamily="34" charset="-128"/>
              </a:defRPr>
            </a:lvl4pPr>
            <a:lvl5pPr marL="2057400" indent="-228600" defTabSz="965200">
              <a:defRPr sz="2000">
                <a:solidFill>
                  <a:schemeClr val="tx1"/>
                </a:solidFill>
                <a:latin typeface="Times" pitchFamily="2" charset="0"/>
                <a:ea typeface="MS PGothic" panose="020B0600070205080204" pitchFamily="34" charset="-128"/>
              </a:defRPr>
            </a:lvl5pPr>
            <a:lvl6pPr marL="2514600" indent="-228600" defTabSz="9652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defTabSz="9652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defTabSz="9652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defTabSz="9652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fld id="{B67B6022-0FCF-1C4E-90E0-D217C723F2AC}" type="slidenum">
              <a:rPr lang="en-IE" altLang="en-US" sz="1200">
                <a:latin typeface="Times New Roman" panose="02020603050405020304" pitchFamily="18" charset="0"/>
              </a:rPr>
              <a:pPr/>
              <a:t>1</a:t>
            </a:fld>
            <a:endParaRPr lang="en-IE" altLang="en-US" sz="120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3662B84E-B1B7-AB42-8784-D317804E019B}"/>
              </a:ext>
            </a:extLst>
          </p:cNvPr>
          <p:cNvSpPr>
            <a:spLocks noChangeArrowheads="1" noTextEdit="1"/>
          </p:cNvSpPr>
          <p:nvPr>
            <p:ph type="sldImg"/>
          </p:nvPr>
        </p:nvSpPr>
        <p:spPr>
          <a:ln/>
        </p:spPr>
      </p:sp>
      <p:sp>
        <p:nvSpPr>
          <p:cNvPr id="38914" name="Rectangle 3">
            <a:extLst>
              <a:ext uri="{FF2B5EF4-FFF2-40B4-BE49-F238E27FC236}">
                <a16:creationId xmlns:a16="http://schemas.microsoft.com/office/drawing/2014/main" id="{51361662-FB1B-634C-A67F-32E88953EA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36A6B067-2166-D34B-9625-2B1C60CB8A24}"/>
              </a:ext>
            </a:extLst>
          </p:cNvPr>
          <p:cNvSpPr>
            <a:spLocks noChangeArrowheads="1" noTextEdit="1"/>
          </p:cNvSpPr>
          <p:nvPr>
            <p:ph type="sldImg"/>
          </p:nvPr>
        </p:nvSpPr>
        <p:spPr>
          <a:ln/>
        </p:spPr>
      </p:sp>
      <p:sp>
        <p:nvSpPr>
          <p:cNvPr id="40962" name="Rectangle 3">
            <a:extLst>
              <a:ext uri="{FF2B5EF4-FFF2-40B4-BE49-F238E27FC236}">
                <a16:creationId xmlns:a16="http://schemas.microsoft.com/office/drawing/2014/main" id="{EB63C32C-C410-DF46-B328-F519AAA15F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E1346745-790F-7E43-9354-F49E4283B524}"/>
              </a:ext>
            </a:extLst>
          </p:cNvPr>
          <p:cNvSpPr>
            <a:spLocks noChangeArrowheads="1" noTextEdit="1"/>
          </p:cNvSpPr>
          <p:nvPr>
            <p:ph type="sldImg"/>
          </p:nvPr>
        </p:nvSpPr>
        <p:spPr>
          <a:ln/>
        </p:spPr>
      </p:sp>
      <p:sp>
        <p:nvSpPr>
          <p:cNvPr id="43010" name="Rectangle 3">
            <a:extLst>
              <a:ext uri="{FF2B5EF4-FFF2-40B4-BE49-F238E27FC236}">
                <a16:creationId xmlns:a16="http://schemas.microsoft.com/office/drawing/2014/main" id="{B5A99D82-A161-1646-BB02-68A40A2EED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91A609D0-A01D-0342-983A-3B51985F847C}"/>
              </a:ext>
            </a:extLst>
          </p:cNvPr>
          <p:cNvSpPr>
            <a:spLocks noChangeArrowheads="1" noTextEdit="1"/>
          </p:cNvSpPr>
          <p:nvPr>
            <p:ph type="sldImg"/>
          </p:nvPr>
        </p:nvSpPr>
        <p:spPr>
          <a:ln/>
        </p:spPr>
      </p:sp>
      <p:sp>
        <p:nvSpPr>
          <p:cNvPr id="45058" name="Rectangle 3">
            <a:extLst>
              <a:ext uri="{FF2B5EF4-FFF2-40B4-BE49-F238E27FC236}">
                <a16:creationId xmlns:a16="http://schemas.microsoft.com/office/drawing/2014/main" id="{D6481416-B3D1-DA4A-BF11-A03C06850C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EF9BC2F4-E30A-8948-ACB5-15A1115EBB0D}"/>
              </a:ext>
            </a:extLst>
          </p:cNvPr>
          <p:cNvSpPr>
            <a:spLocks noChangeArrowheads="1" noTextEdit="1"/>
          </p:cNvSpPr>
          <p:nvPr>
            <p:ph type="sldImg"/>
          </p:nvPr>
        </p:nvSpPr>
        <p:spPr>
          <a:ln/>
        </p:spPr>
      </p:sp>
      <p:sp>
        <p:nvSpPr>
          <p:cNvPr id="47106" name="Rectangle 3">
            <a:extLst>
              <a:ext uri="{FF2B5EF4-FFF2-40B4-BE49-F238E27FC236}">
                <a16:creationId xmlns:a16="http://schemas.microsoft.com/office/drawing/2014/main" id="{58A473FE-6A0D-2A4E-8A73-FFE78A194A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4476F684-F1A9-ED47-A0B0-6D9334F0B674}"/>
              </a:ext>
            </a:extLst>
          </p:cNvPr>
          <p:cNvSpPr>
            <a:spLocks noChangeArrowheads="1" noTextEdit="1"/>
          </p:cNvSpPr>
          <p:nvPr>
            <p:ph type="sldImg"/>
          </p:nvPr>
        </p:nvSpPr>
        <p:spPr>
          <a:ln/>
        </p:spPr>
      </p:sp>
      <p:sp>
        <p:nvSpPr>
          <p:cNvPr id="49154" name="Rectangle 3">
            <a:extLst>
              <a:ext uri="{FF2B5EF4-FFF2-40B4-BE49-F238E27FC236}">
                <a16:creationId xmlns:a16="http://schemas.microsoft.com/office/drawing/2014/main" id="{B7B8A6C4-56DE-2C4F-9834-4A30040790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317DA9B3-F1F1-F94E-AF3E-6185BFEFFE3C}"/>
              </a:ext>
            </a:extLst>
          </p:cNvPr>
          <p:cNvSpPr>
            <a:spLocks noChangeArrowheads="1" noTextEdit="1"/>
          </p:cNvSpPr>
          <p:nvPr>
            <p:ph type="sldImg"/>
          </p:nvPr>
        </p:nvSpPr>
        <p:spPr>
          <a:ln/>
        </p:spPr>
      </p:sp>
      <p:sp>
        <p:nvSpPr>
          <p:cNvPr id="51202" name="Rectangle 3">
            <a:extLst>
              <a:ext uri="{FF2B5EF4-FFF2-40B4-BE49-F238E27FC236}">
                <a16:creationId xmlns:a16="http://schemas.microsoft.com/office/drawing/2014/main" id="{7C824FF6-0351-BC49-8CEE-4847ABC5CD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CFCB7E20-6AB6-2145-B393-0D9D878FC381}"/>
              </a:ext>
            </a:extLst>
          </p:cNvPr>
          <p:cNvSpPr>
            <a:spLocks noChangeArrowheads="1" noTextEdit="1"/>
          </p:cNvSpPr>
          <p:nvPr>
            <p:ph type="sldImg"/>
          </p:nvPr>
        </p:nvSpPr>
        <p:spPr>
          <a:ln/>
        </p:spPr>
      </p:sp>
      <p:sp>
        <p:nvSpPr>
          <p:cNvPr id="53250" name="Rectangle 3">
            <a:extLst>
              <a:ext uri="{FF2B5EF4-FFF2-40B4-BE49-F238E27FC236}">
                <a16:creationId xmlns:a16="http://schemas.microsoft.com/office/drawing/2014/main" id="{B4B321F9-BFDB-C54C-8E63-67ED8CEE9D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73ED6DEA-B26E-994F-BCD2-04754303C97D}"/>
              </a:ext>
            </a:extLst>
          </p:cNvPr>
          <p:cNvSpPr>
            <a:spLocks noChangeArrowheads="1" noTextEdit="1"/>
          </p:cNvSpPr>
          <p:nvPr>
            <p:ph type="sldImg"/>
          </p:nvPr>
        </p:nvSpPr>
        <p:spPr>
          <a:ln/>
        </p:spPr>
      </p:sp>
      <p:sp>
        <p:nvSpPr>
          <p:cNvPr id="55298" name="Rectangle 3">
            <a:extLst>
              <a:ext uri="{FF2B5EF4-FFF2-40B4-BE49-F238E27FC236}">
                <a16:creationId xmlns:a16="http://schemas.microsoft.com/office/drawing/2014/main" id="{2752F72E-7044-2A49-ACE0-D663D50DFD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a:extLst>
              <a:ext uri="{FF2B5EF4-FFF2-40B4-BE49-F238E27FC236}">
                <a16:creationId xmlns:a16="http://schemas.microsoft.com/office/drawing/2014/main" id="{7660FBCD-B707-DE4B-B757-90AF0EC9CA8E}"/>
              </a:ext>
            </a:extLst>
          </p:cNvPr>
          <p:cNvSpPr>
            <a:spLocks noGrp="1" noRot="1" noChangeAspect="1" noChangeArrowheads="1" noTextEdit="1"/>
          </p:cNvSpPr>
          <p:nvPr>
            <p:ph type="sldImg"/>
          </p:nvPr>
        </p:nvSpPr>
        <p:spPr>
          <a:ln/>
        </p:spPr>
      </p:sp>
      <p:sp>
        <p:nvSpPr>
          <p:cNvPr id="21506" name="Notes Placeholder 2">
            <a:extLst>
              <a:ext uri="{FF2B5EF4-FFF2-40B4-BE49-F238E27FC236}">
                <a16:creationId xmlns:a16="http://schemas.microsoft.com/office/drawing/2014/main" id="{B33D3D65-CCA3-8546-B872-F7D7FBBA3E0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E" altLang="en-US">
                <a:latin typeface="Times New Roman" panose="02020603050405020304" pitchFamily="18" charset="0"/>
              </a:rPr>
              <a:t>Adapted from: http://schoolnet.gov.mt/tssecondary/crossing__the__river.htm</a:t>
            </a:r>
          </a:p>
          <a:p>
            <a:pPr eaLnBrk="1" hangingPunct="1"/>
            <a:endParaRPr lang="en-IE" altLang="en-US">
              <a:latin typeface="Times New Roman" panose="02020603050405020304" pitchFamily="18" charset="0"/>
            </a:endParaRPr>
          </a:p>
        </p:txBody>
      </p:sp>
      <p:sp>
        <p:nvSpPr>
          <p:cNvPr id="21507" name="Slide Number Placeholder 3">
            <a:extLst>
              <a:ext uri="{FF2B5EF4-FFF2-40B4-BE49-F238E27FC236}">
                <a16:creationId xmlns:a16="http://schemas.microsoft.com/office/drawing/2014/main" id="{2131348D-6250-F04C-BC53-CE8EEA86F18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000">
                <a:solidFill>
                  <a:schemeClr val="tx1"/>
                </a:solidFill>
                <a:latin typeface="Times" pitchFamily="2" charset="0"/>
                <a:ea typeface="MS PGothic" panose="020B0600070205080204" pitchFamily="34" charset="-128"/>
              </a:defRPr>
            </a:lvl1pPr>
            <a:lvl2pPr marL="742950" indent="-285750" defTabSz="965200">
              <a:defRPr sz="2000">
                <a:solidFill>
                  <a:schemeClr val="tx1"/>
                </a:solidFill>
                <a:latin typeface="Times" pitchFamily="2" charset="0"/>
                <a:ea typeface="MS PGothic" panose="020B0600070205080204" pitchFamily="34" charset="-128"/>
              </a:defRPr>
            </a:lvl2pPr>
            <a:lvl3pPr marL="1143000" indent="-228600" defTabSz="965200">
              <a:defRPr sz="2000">
                <a:solidFill>
                  <a:schemeClr val="tx1"/>
                </a:solidFill>
                <a:latin typeface="Times" pitchFamily="2" charset="0"/>
                <a:ea typeface="MS PGothic" panose="020B0600070205080204" pitchFamily="34" charset="-128"/>
              </a:defRPr>
            </a:lvl3pPr>
            <a:lvl4pPr marL="1600200" indent="-228600" defTabSz="965200">
              <a:defRPr sz="2000">
                <a:solidFill>
                  <a:schemeClr val="tx1"/>
                </a:solidFill>
                <a:latin typeface="Times" pitchFamily="2" charset="0"/>
                <a:ea typeface="MS PGothic" panose="020B0600070205080204" pitchFamily="34" charset="-128"/>
              </a:defRPr>
            </a:lvl4pPr>
            <a:lvl5pPr marL="2057400" indent="-228600" defTabSz="965200">
              <a:defRPr sz="2000">
                <a:solidFill>
                  <a:schemeClr val="tx1"/>
                </a:solidFill>
                <a:latin typeface="Times" pitchFamily="2" charset="0"/>
                <a:ea typeface="MS PGothic" panose="020B0600070205080204" pitchFamily="34" charset="-128"/>
              </a:defRPr>
            </a:lvl5pPr>
            <a:lvl6pPr marL="2514600" indent="-228600" defTabSz="9652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defTabSz="9652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defTabSz="9652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defTabSz="9652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fld id="{0874A08D-7579-7B4C-B716-0A03634E37C7}" type="slidenum">
              <a:rPr lang="en-IE" altLang="en-US" sz="1200">
                <a:latin typeface="Times New Roman" panose="02020603050405020304" pitchFamily="18" charset="0"/>
              </a:rPr>
              <a:pPr/>
              <a:t>2</a:t>
            </a:fld>
            <a:endParaRPr lang="en-IE" altLang="en-US" sz="12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a:extLst>
              <a:ext uri="{FF2B5EF4-FFF2-40B4-BE49-F238E27FC236}">
                <a16:creationId xmlns:a16="http://schemas.microsoft.com/office/drawing/2014/main" id="{E5E2E61B-09A7-AA4F-852B-31BC166365FB}"/>
              </a:ext>
            </a:extLst>
          </p:cNvPr>
          <p:cNvSpPr>
            <a:spLocks noGrp="1" noRot="1" noChangeAspect="1" noChangeArrowheads="1" noTextEdit="1"/>
          </p:cNvSpPr>
          <p:nvPr>
            <p:ph type="sldImg"/>
          </p:nvPr>
        </p:nvSpPr>
        <p:spPr>
          <a:ln/>
        </p:spPr>
      </p:sp>
      <p:sp>
        <p:nvSpPr>
          <p:cNvPr id="23554" name="Notes Placeholder 2">
            <a:extLst>
              <a:ext uri="{FF2B5EF4-FFF2-40B4-BE49-F238E27FC236}">
                <a16:creationId xmlns:a16="http://schemas.microsoft.com/office/drawing/2014/main" id="{AB97145E-EFDA-4D48-A530-233AA06BFAE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E" altLang="en-US">
                <a:latin typeface="Times New Roman" panose="02020603050405020304" pitchFamily="18" charset="0"/>
              </a:rPr>
              <a:t>Adapted from: http://schoolnet.gov.mt/tssecondary/crossing__the__river.htm</a:t>
            </a:r>
          </a:p>
          <a:p>
            <a:pPr eaLnBrk="1" hangingPunct="1"/>
            <a:endParaRPr lang="en-IE" altLang="en-US">
              <a:latin typeface="Times New Roman" panose="02020603050405020304" pitchFamily="18" charset="0"/>
            </a:endParaRPr>
          </a:p>
        </p:txBody>
      </p:sp>
      <p:sp>
        <p:nvSpPr>
          <p:cNvPr id="23555" name="Slide Number Placeholder 3">
            <a:extLst>
              <a:ext uri="{FF2B5EF4-FFF2-40B4-BE49-F238E27FC236}">
                <a16:creationId xmlns:a16="http://schemas.microsoft.com/office/drawing/2014/main" id="{4001D494-8A2A-8947-997D-B7E445A5BCB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000">
                <a:solidFill>
                  <a:schemeClr val="tx1"/>
                </a:solidFill>
                <a:latin typeface="Times" pitchFamily="2" charset="0"/>
                <a:ea typeface="MS PGothic" panose="020B0600070205080204" pitchFamily="34" charset="-128"/>
              </a:defRPr>
            </a:lvl1pPr>
            <a:lvl2pPr marL="742950" indent="-285750" defTabSz="965200">
              <a:defRPr sz="2000">
                <a:solidFill>
                  <a:schemeClr val="tx1"/>
                </a:solidFill>
                <a:latin typeface="Times" pitchFamily="2" charset="0"/>
                <a:ea typeface="MS PGothic" panose="020B0600070205080204" pitchFamily="34" charset="-128"/>
              </a:defRPr>
            </a:lvl2pPr>
            <a:lvl3pPr marL="1143000" indent="-228600" defTabSz="965200">
              <a:defRPr sz="2000">
                <a:solidFill>
                  <a:schemeClr val="tx1"/>
                </a:solidFill>
                <a:latin typeface="Times" pitchFamily="2" charset="0"/>
                <a:ea typeface="MS PGothic" panose="020B0600070205080204" pitchFamily="34" charset="-128"/>
              </a:defRPr>
            </a:lvl3pPr>
            <a:lvl4pPr marL="1600200" indent="-228600" defTabSz="965200">
              <a:defRPr sz="2000">
                <a:solidFill>
                  <a:schemeClr val="tx1"/>
                </a:solidFill>
                <a:latin typeface="Times" pitchFamily="2" charset="0"/>
                <a:ea typeface="MS PGothic" panose="020B0600070205080204" pitchFamily="34" charset="-128"/>
              </a:defRPr>
            </a:lvl4pPr>
            <a:lvl5pPr marL="2057400" indent="-228600" defTabSz="965200">
              <a:defRPr sz="2000">
                <a:solidFill>
                  <a:schemeClr val="tx1"/>
                </a:solidFill>
                <a:latin typeface="Times" pitchFamily="2" charset="0"/>
                <a:ea typeface="MS PGothic" panose="020B0600070205080204" pitchFamily="34" charset="-128"/>
              </a:defRPr>
            </a:lvl5pPr>
            <a:lvl6pPr marL="2514600" indent="-228600" defTabSz="9652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defTabSz="9652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defTabSz="9652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defTabSz="9652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fld id="{6DA65761-CA57-DF46-8AAE-F916CAC5D428}" type="slidenum">
              <a:rPr lang="en-IE" altLang="en-US" sz="1200">
                <a:latin typeface="Times New Roman" panose="02020603050405020304" pitchFamily="18" charset="0"/>
              </a:rPr>
              <a:pPr/>
              <a:t>3</a:t>
            </a:fld>
            <a:endParaRPr lang="en-IE" altLang="en-US" sz="12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a:extLst>
              <a:ext uri="{FF2B5EF4-FFF2-40B4-BE49-F238E27FC236}">
                <a16:creationId xmlns:a16="http://schemas.microsoft.com/office/drawing/2014/main" id="{2BEF1897-4C06-5B40-920F-3DE44F1B9AB2}"/>
              </a:ext>
            </a:extLst>
          </p:cNvPr>
          <p:cNvSpPr>
            <a:spLocks noGrp="1" noRot="1" noChangeAspect="1" noChangeArrowheads="1" noTextEdit="1"/>
          </p:cNvSpPr>
          <p:nvPr>
            <p:ph type="sldImg"/>
          </p:nvPr>
        </p:nvSpPr>
        <p:spPr>
          <a:ln/>
        </p:spPr>
      </p:sp>
      <p:sp>
        <p:nvSpPr>
          <p:cNvPr id="25602" name="Notes Placeholder 2">
            <a:extLst>
              <a:ext uri="{FF2B5EF4-FFF2-40B4-BE49-F238E27FC236}">
                <a16:creationId xmlns:a16="http://schemas.microsoft.com/office/drawing/2014/main" id="{76441DA3-09CC-6F4E-948E-23B0B9C13D0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E" altLang="en-US">
                <a:latin typeface="Times New Roman" panose="02020603050405020304" pitchFamily="18" charset="0"/>
              </a:rPr>
              <a:t>Adapted from: http://schoolnet.gov.mt/tssecondary/crossing__the__river.htm</a:t>
            </a:r>
          </a:p>
          <a:p>
            <a:pPr eaLnBrk="1" hangingPunct="1"/>
            <a:endParaRPr lang="en-IE" altLang="en-US">
              <a:latin typeface="Times New Roman" panose="02020603050405020304" pitchFamily="18" charset="0"/>
            </a:endParaRPr>
          </a:p>
        </p:txBody>
      </p:sp>
      <p:sp>
        <p:nvSpPr>
          <p:cNvPr id="25603" name="Slide Number Placeholder 3">
            <a:extLst>
              <a:ext uri="{FF2B5EF4-FFF2-40B4-BE49-F238E27FC236}">
                <a16:creationId xmlns:a16="http://schemas.microsoft.com/office/drawing/2014/main" id="{8A41061E-7E25-5940-ADA9-D66F35313E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000">
                <a:solidFill>
                  <a:schemeClr val="tx1"/>
                </a:solidFill>
                <a:latin typeface="Times" pitchFamily="2" charset="0"/>
                <a:ea typeface="MS PGothic" panose="020B0600070205080204" pitchFamily="34" charset="-128"/>
              </a:defRPr>
            </a:lvl1pPr>
            <a:lvl2pPr marL="742950" indent="-285750" defTabSz="965200">
              <a:defRPr sz="2000">
                <a:solidFill>
                  <a:schemeClr val="tx1"/>
                </a:solidFill>
                <a:latin typeface="Times" pitchFamily="2" charset="0"/>
                <a:ea typeface="MS PGothic" panose="020B0600070205080204" pitchFamily="34" charset="-128"/>
              </a:defRPr>
            </a:lvl2pPr>
            <a:lvl3pPr marL="1143000" indent="-228600" defTabSz="965200">
              <a:defRPr sz="2000">
                <a:solidFill>
                  <a:schemeClr val="tx1"/>
                </a:solidFill>
                <a:latin typeface="Times" pitchFamily="2" charset="0"/>
                <a:ea typeface="MS PGothic" panose="020B0600070205080204" pitchFamily="34" charset="-128"/>
              </a:defRPr>
            </a:lvl3pPr>
            <a:lvl4pPr marL="1600200" indent="-228600" defTabSz="965200">
              <a:defRPr sz="2000">
                <a:solidFill>
                  <a:schemeClr val="tx1"/>
                </a:solidFill>
                <a:latin typeface="Times" pitchFamily="2" charset="0"/>
                <a:ea typeface="MS PGothic" panose="020B0600070205080204" pitchFamily="34" charset="-128"/>
              </a:defRPr>
            </a:lvl4pPr>
            <a:lvl5pPr marL="2057400" indent="-228600" defTabSz="965200">
              <a:defRPr sz="2000">
                <a:solidFill>
                  <a:schemeClr val="tx1"/>
                </a:solidFill>
                <a:latin typeface="Times" pitchFamily="2" charset="0"/>
                <a:ea typeface="MS PGothic" panose="020B0600070205080204" pitchFamily="34" charset="-128"/>
              </a:defRPr>
            </a:lvl5pPr>
            <a:lvl6pPr marL="2514600" indent="-228600" defTabSz="9652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defTabSz="9652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defTabSz="9652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defTabSz="9652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fld id="{41EB4BB7-170D-954C-AA5C-EA319450D337}" type="slidenum">
              <a:rPr lang="en-IE" altLang="en-US" sz="1200">
                <a:latin typeface="Times New Roman" panose="02020603050405020304" pitchFamily="18" charset="0"/>
              </a:rPr>
              <a:pPr/>
              <a:t>4</a:t>
            </a:fld>
            <a:endParaRPr lang="en-IE" altLang="en-US" sz="12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249BC7F7-E1E1-3D4A-A1AC-D1929840D81E}"/>
              </a:ext>
            </a:extLst>
          </p:cNvPr>
          <p:cNvSpPr>
            <a:spLocks noGrp="1" noRot="1" noChangeAspect="1" noChangeArrowheads="1" noTextEdit="1"/>
          </p:cNvSpPr>
          <p:nvPr>
            <p:ph type="sldImg"/>
          </p:nvPr>
        </p:nvSpPr>
        <p:spPr>
          <a:ln/>
        </p:spPr>
      </p:sp>
      <p:sp>
        <p:nvSpPr>
          <p:cNvPr id="27650" name="Notes Placeholder 2">
            <a:extLst>
              <a:ext uri="{FF2B5EF4-FFF2-40B4-BE49-F238E27FC236}">
                <a16:creationId xmlns:a16="http://schemas.microsoft.com/office/drawing/2014/main" id="{0B1AC6F3-9ECF-EA4A-978D-A85FEC367AA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E" altLang="en-US">
                <a:latin typeface="Times New Roman" panose="02020603050405020304" pitchFamily="18" charset="0"/>
              </a:rPr>
              <a:t>Adapted from: http://schoolnet.gov.mt/tssecondary/crossing__the__river.htm</a:t>
            </a:r>
          </a:p>
          <a:p>
            <a:pPr eaLnBrk="1" hangingPunct="1"/>
            <a:endParaRPr lang="en-IE" altLang="en-US">
              <a:latin typeface="Times New Roman" panose="02020603050405020304" pitchFamily="18" charset="0"/>
            </a:endParaRPr>
          </a:p>
        </p:txBody>
      </p:sp>
      <p:sp>
        <p:nvSpPr>
          <p:cNvPr id="27651" name="Slide Number Placeholder 3">
            <a:extLst>
              <a:ext uri="{FF2B5EF4-FFF2-40B4-BE49-F238E27FC236}">
                <a16:creationId xmlns:a16="http://schemas.microsoft.com/office/drawing/2014/main" id="{B10E3D1C-1417-3747-984A-575D2C224EE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000">
                <a:solidFill>
                  <a:schemeClr val="tx1"/>
                </a:solidFill>
                <a:latin typeface="Times" pitchFamily="2" charset="0"/>
                <a:ea typeface="MS PGothic" panose="020B0600070205080204" pitchFamily="34" charset="-128"/>
              </a:defRPr>
            </a:lvl1pPr>
            <a:lvl2pPr marL="742950" indent="-285750" defTabSz="965200">
              <a:defRPr sz="2000">
                <a:solidFill>
                  <a:schemeClr val="tx1"/>
                </a:solidFill>
                <a:latin typeface="Times" pitchFamily="2" charset="0"/>
                <a:ea typeface="MS PGothic" panose="020B0600070205080204" pitchFamily="34" charset="-128"/>
              </a:defRPr>
            </a:lvl2pPr>
            <a:lvl3pPr marL="1143000" indent="-228600" defTabSz="965200">
              <a:defRPr sz="2000">
                <a:solidFill>
                  <a:schemeClr val="tx1"/>
                </a:solidFill>
                <a:latin typeface="Times" pitchFamily="2" charset="0"/>
                <a:ea typeface="MS PGothic" panose="020B0600070205080204" pitchFamily="34" charset="-128"/>
              </a:defRPr>
            </a:lvl3pPr>
            <a:lvl4pPr marL="1600200" indent="-228600" defTabSz="965200">
              <a:defRPr sz="2000">
                <a:solidFill>
                  <a:schemeClr val="tx1"/>
                </a:solidFill>
                <a:latin typeface="Times" pitchFamily="2" charset="0"/>
                <a:ea typeface="MS PGothic" panose="020B0600070205080204" pitchFamily="34" charset="-128"/>
              </a:defRPr>
            </a:lvl4pPr>
            <a:lvl5pPr marL="2057400" indent="-228600" defTabSz="965200">
              <a:defRPr sz="2000">
                <a:solidFill>
                  <a:schemeClr val="tx1"/>
                </a:solidFill>
                <a:latin typeface="Times" pitchFamily="2" charset="0"/>
                <a:ea typeface="MS PGothic" panose="020B0600070205080204" pitchFamily="34" charset="-128"/>
              </a:defRPr>
            </a:lvl5pPr>
            <a:lvl6pPr marL="2514600" indent="-228600" defTabSz="9652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defTabSz="9652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defTabSz="9652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defTabSz="9652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fld id="{B923DE3F-9083-494E-9186-E514F4B70DF9}" type="slidenum">
              <a:rPr lang="en-IE" altLang="en-US" sz="1200">
                <a:latin typeface="Times New Roman" panose="02020603050405020304" pitchFamily="18" charset="0"/>
              </a:rPr>
              <a:pPr/>
              <a:t>5</a:t>
            </a:fld>
            <a:endParaRPr lang="en-IE" altLang="en-US" sz="12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1B0315B6-3130-1543-BA20-BAD82B94B2C4}"/>
              </a:ext>
            </a:extLst>
          </p:cNvPr>
          <p:cNvSpPr>
            <a:spLocks noGrp="1" noRot="1" noChangeAspect="1" noChangeArrowheads="1" noTextEdit="1"/>
          </p:cNvSpPr>
          <p:nvPr>
            <p:ph type="sldImg"/>
          </p:nvPr>
        </p:nvSpPr>
        <p:spPr>
          <a:ln/>
        </p:spPr>
      </p:sp>
      <p:sp>
        <p:nvSpPr>
          <p:cNvPr id="29698" name="Notes Placeholder 2">
            <a:extLst>
              <a:ext uri="{FF2B5EF4-FFF2-40B4-BE49-F238E27FC236}">
                <a16:creationId xmlns:a16="http://schemas.microsoft.com/office/drawing/2014/main" id="{D4C81F2A-BDA4-8B44-A038-1669A1B4384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E" altLang="en-US">
                <a:latin typeface="Times New Roman" panose="02020603050405020304" pitchFamily="18" charset="0"/>
              </a:rPr>
              <a:t>Adapted from: http://schoolnet.gov.mt/tssecondary/crossing__the__river.htm</a:t>
            </a:r>
          </a:p>
          <a:p>
            <a:pPr eaLnBrk="1" hangingPunct="1"/>
            <a:endParaRPr lang="en-IE" altLang="en-US">
              <a:latin typeface="Times New Roman" panose="02020603050405020304" pitchFamily="18" charset="0"/>
            </a:endParaRPr>
          </a:p>
        </p:txBody>
      </p:sp>
      <p:sp>
        <p:nvSpPr>
          <p:cNvPr id="29699" name="Slide Number Placeholder 3">
            <a:extLst>
              <a:ext uri="{FF2B5EF4-FFF2-40B4-BE49-F238E27FC236}">
                <a16:creationId xmlns:a16="http://schemas.microsoft.com/office/drawing/2014/main" id="{FB6CE2E1-3F63-6F4F-97F1-C12C0960199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000">
                <a:solidFill>
                  <a:schemeClr val="tx1"/>
                </a:solidFill>
                <a:latin typeface="Times" pitchFamily="2" charset="0"/>
                <a:ea typeface="MS PGothic" panose="020B0600070205080204" pitchFamily="34" charset="-128"/>
              </a:defRPr>
            </a:lvl1pPr>
            <a:lvl2pPr marL="742950" indent="-285750" defTabSz="965200">
              <a:defRPr sz="2000">
                <a:solidFill>
                  <a:schemeClr val="tx1"/>
                </a:solidFill>
                <a:latin typeface="Times" pitchFamily="2" charset="0"/>
                <a:ea typeface="MS PGothic" panose="020B0600070205080204" pitchFamily="34" charset="-128"/>
              </a:defRPr>
            </a:lvl2pPr>
            <a:lvl3pPr marL="1143000" indent="-228600" defTabSz="965200">
              <a:defRPr sz="2000">
                <a:solidFill>
                  <a:schemeClr val="tx1"/>
                </a:solidFill>
                <a:latin typeface="Times" pitchFamily="2" charset="0"/>
                <a:ea typeface="MS PGothic" panose="020B0600070205080204" pitchFamily="34" charset="-128"/>
              </a:defRPr>
            </a:lvl3pPr>
            <a:lvl4pPr marL="1600200" indent="-228600" defTabSz="965200">
              <a:defRPr sz="2000">
                <a:solidFill>
                  <a:schemeClr val="tx1"/>
                </a:solidFill>
                <a:latin typeface="Times" pitchFamily="2" charset="0"/>
                <a:ea typeface="MS PGothic" panose="020B0600070205080204" pitchFamily="34" charset="-128"/>
              </a:defRPr>
            </a:lvl4pPr>
            <a:lvl5pPr marL="2057400" indent="-228600" defTabSz="965200">
              <a:defRPr sz="2000">
                <a:solidFill>
                  <a:schemeClr val="tx1"/>
                </a:solidFill>
                <a:latin typeface="Times" pitchFamily="2" charset="0"/>
                <a:ea typeface="MS PGothic" panose="020B0600070205080204" pitchFamily="34" charset="-128"/>
              </a:defRPr>
            </a:lvl5pPr>
            <a:lvl6pPr marL="2514600" indent="-228600" defTabSz="9652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defTabSz="9652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defTabSz="9652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defTabSz="9652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fld id="{75DF55D6-6629-9749-94B9-9A31BD8A87FC}" type="slidenum">
              <a:rPr lang="en-IE" altLang="en-US" sz="1200">
                <a:latin typeface="Times New Roman" panose="02020603050405020304" pitchFamily="18" charset="0"/>
              </a:rPr>
              <a:pPr/>
              <a:t>6</a:t>
            </a:fld>
            <a:endParaRPr lang="en-IE" altLang="en-US" sz="12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FB2242EE-4B82-6241-885D-5F71E059525C}"/>
              </a:ext>
            </a:extLst>
          </p:cNvPr>
          <p:cNvSpPr>
            <a:spLocks noChangeArrowheads="1" noTextEdit="1"/>
          </p:cNvSpPr>
          <p:nvPr>
            <p:ph type="sldImg"/>
          </p:nvPr>
        </p:nvSpPr>
        <p:spPr>
          <a:ln/>
        </p:spPr>
      </p:sp>
      <p:sp>
        <p:nvSpPr>
          <p:cNvPr id="32770" name="Rectangle 3">
            <a:extLst>
              <a:ext uri="{FF2B5EF4-FFF2-40B4-BE49-F238E27FC236}">
                <a16:creationId xmlns:a16="http://schemas.microsoft.com/office/drawing/2014/main" id="{521CA99A-8161-6541-91F3-D3CE8AFC1E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0FFB5E07-DD14-B24B-A82E-0630CB0C6DC4}"/>
              </a:ext>
            </a:extLst>
          </p:cNvPr>
          <p:cNvSpPr>
            <a:spLocks noChangeArrowheads="1" noTextEdit="1"/>
          </p:cNvSpPr>
          <p:nvPr>
            <p:ph type="sldImg"/>
          </p:nvPr>
        </p:nvSpPr>
        <p:spPr>
          <a:ln/>
        </p:spPr>
      </p:sp>
      <p:sp>
        <p:nvSpPr>
          <p:cNvPr id="34818" name="Rectangle 3">
            <a:extLst>
              <a:ext uri="{FF2B5EF4-FFF2-40B4-BE49-F238E27FC236}">
                <a16:creationId xmlns:a16="http://schemas.microsoft.com/office/drawing/2014/main" id="{8DC61893-A554-D94E-9BA8-159ACD5E97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2AD157E7-7C01-6343-BDD3-C9ECF183FCD8}"/>
              </a:ext>
            </a:extLst>
          </p:cNvPr>
          <p:cNvSpPr>
            <a:spLocks noChangeArrowheads="1" noTextEdit="1"/>
          </p:cNvSpPr>
          <p:nvPr>
            <p:ph type="sldImg"/>
          </p:nvPr>
        </p:nvSpPr>
        <p:spPr>
          <a:ln/>
        </p:spPr>
      </p:sp>
      <p:sp>
        <p:nvSpPr>
          <p:cNvPr id="36866" name="Rectangle 3">
            <a:extLst>
              <a:ext uri="{FF2B5EF4-FFF2-40B4-BE49-F238E27FC236}">
                <a16:creationId xmlns:a16="http://schemas.microsoft.com/office/drawing/2014/main" id="{54096B29-6CF5-9D4F-81AF-3D1B34C235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9">
            <a:extLst>
              <a:ext uri="{FF2B5EF4-FFF2-40B4-BE49-F238E27FC236}">
                <a16:creationId xmlns:a16="http://schemas.microsoft.com/office/drawing/2014/main" id="{AC683745-2211-9D4A-A04B-8FF76F307439}"/>
              </a:ext>
            </a:extLst>
          </p:cNvPr>
          <p:cNvGrpSpPr>
            <a:grpSpLocks/>
          </p:cNvGrpSpPr>
          <p:nvPr/>
        </p:nvGrpSpPr>
        <p:grpSpPr bwMode="auto">
          <a:xfrm>
            <a:off x="0" y="2636838"/>
            <a:ext cx="8515350" cy="3744912"/>
            <a:chOff x="0" y="768"/>
            <a:chExt cx="5528" cy="3312"/>
          </a:xfrm>
        </p:grpSpPr>
        <p:sp>
          <p:nvSpPr>
            <p:cNvPr id="5" name="Rectangle 4">
              <a:extLst>
                <a:ext uri="{FF2B5EF4-FFF2-40B4-BE49-F238E27FC236}">
                  <a16:creationId xmlns:a16="http://schemas.microsoft.com/office/drawing/2014/main" id="{862A05BB-6934-B349-B5AD-792F274285FE}"/>
                </a:ext>
              </a:extLst>
            </p:cNvPr>
            <p:cNvSpPr>
              <a:spLocks noChangeArrowheads="1"/>
            </p:cNvSpPr>
            <p:nvPr/>
          </p:nvSpPr>
          <p:spPr bwMode="auto">
            <a:xfrm>
              <a:off x="0" y="768"/>
              <a:ext cx="5528" cy="2832"/>
            </a:xfrm>
            <a:prstGeom prst="rect">
              <a:avLst/>
            </a:prstGeom>
            <a:solidFill>
              <a:srgbClr val="E1E1E1"/>
            </a:solidFill>
            <a:ln w="9525">
              <a:no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pitchFamily="-107" charset="0"/>
                <a:ea typeface="ＭＳ Ｐゴシック" pitchFamily="-107" charset="-128"/>
              </a:endParaRPr>
            </a:p>
          </p:txBody>
        </p:sp>
        <p:sp>
          <p:nvSpPr>
            <p:cNvPr id="6" name="AutoShape 5">
              <a:extLst>
                <a:ext uri="{FF2B5EF4-FFF2-40B4-BE49-F238E27FC236}">
                  <a16:creationId xmlns:a16="http://schemas.microsoft.com/office/drawing/2014/main" id="{98038FAE-EC66-0248-B4D3-30ACF9C2E400}"/>
                </a:ext>
              </a:extLst>
            </p:cNvPr>
            <p:cNvSpPr>
              <a:spLocks noChangeArrowheads="1"/>
            </p:cNvSpPr>
            <p:nvPr/>
          </p:nvSpPr>
          <p:spPr bwMode="auto">
            <a:xfrm>
              <a:off x="1976" y="2832"/>
              <a:ext cx="3552" cy="1248"/>
            </a:xfrm>
            <a:prstGeom prst="roundRect">
              <a:avLst>
                <a:gd name="adj" fmla="val 16667"/>
              </a:avLst>
            </a:prstGeom>
            <a:solidFill>
              <a:srgbClr val="E1E1E1"/>
            </a:solidFill>
            <a:ln w="9525">
              <a:noFill/>
              <a:round/>
              <a:headEnd/>
              <a:tailEnd/>
            </a:ln>
            <a:effectLst/>
          </p:spPr>
          <p:txBody>
            <a:bodyPr wrap="none" anchor="ctr"/>
            <a:lstStyle/>
            <a:p>
              <a:pPr algn="ctr">
                <a:defRPr/>
              </a:pPr>
              <a:endParaRPr lang="en-US">
                <a:effectLst>
                  <a:outerShdw blurRad="38100" dist="38100" dir="2700000" algn="tl">
                    <a:srgbClr val="FFFFFF"/>
                  </a:outerShdw>
                </a:effectLst>
                <a:latin typeface="Times" pitchFamily="-107" charset="0"/>
                <a:ea typeface="ＭＳ Ｐゴシック" pitchFamily="-107" charset="-128"/>
              </a:endParaRPr>
            </a:p>
          </p:txBody>
        </p:sp>
        <p:sp>
          <p:nvSpPr>
            <p:cNvPr id="7" name="Rectangle 6">
              <a:extLst>
                <a:ext uri="{FF2B5EF4-FFF2-40B4-BE49-F238E27FC236}">
                  <a16:creationId xmlns:a16="http://schemas.microsoft.com/office/drawing/2014/main" id="{6CB5443D-FDEC-474E-9713-4301526F33BB}"/>
                </a:ext>
              </a:extLst>
            </p:cNvPr>
            <p:cNvSpPr>
              <a:spLocks noChangeArrowheads="1"/>
            </p:cNvSpPr>
            <p:nvPr/>
          </p:nvSpPr>
          <p:spPr bwMode="auto">
            <a:xfrm>
              <a:off x="0" y="1584"/>
              <a:ext cx="2456" cy="2496"/>
            </a:xfrm>
            <a:prstGeom prst="rect">
              <a:avLst/>
            </a:prstGeom>
            <a:solidFill>
              <a:srgbClr val="E1E1E1"/>
            </a:solidFill>
            <a:ln w="9525">
              <a:no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pitchFamily="-107" charset="0"/>
                <a:ea typeface="ＭＳ Ｐゴシック" pitchFamily="-107" charset="-128"/>
              </a:endParaRPr>
            </a:p>
          </p:txBody>
        </p:sp>
      </p:grpSp>
      <p:sp>
        <p:nvSpPr>
          <p:cNvPr id="8" name="Rectangle 7">
            <a:extLst>
              <a:ext uri="{FF2B5EF4-FFF2-40B4-BE49-F238E27FC236}">
                <a16:creationId xmlns:a16="http://schemas.microsoft.com/office/drawing/2014/main" id="{7E558092-F5CF-B742-B885-F7699AB5D8FA}"/>
              </a:ext>
            </a:extLst>
          </p:cNvPr>
          <p:cNvSpPr>
            <a:spLocks noChangeArrowheads="1"/>
          </p:cNvSpPr>
          <p:nvPr/>
        </p:nvSpPr>
        <p:spPr bwMode="auto">
          <a:xfrm>
            <a:off x="219075" y="6411913"/>
            <a:ext cx="2087563" cy="446087"/>
          </a:xfrm>
          <a:prstGeom prst="rect">
            <a:avLst/>
          </a:prstGeom>
          <a:noFill/>
          <a:ln>
            <a:noFill/>
          </a:ln>
        </p:spPr>
        <p:txBody>
          <a:bodyPr wrap="none" anchor="ctr"/>
          <a:lstStyle>
            <a:lvl1pPr algn="ctr">
              <a:defRPr sz="2000">
                <a:solidFill>
                  <a:schemeClr val="tx1"/>
                </a:solidFill>
                <a:latin typeface="Times" pitchFamily="2" charset="0"/>
                <a:ea typeface="MS PGothic" panose="020B0600070205080204" pitchFamily="34" charset="-128"/>
              </a:defRPr>
            </a:lvl1pPr>
            <a:lvl2pPr marL="742950" indent="-285750" algn="ctr">
              <a:defRPr sz="2000">
                <a:solidFill>
                  <a:schemeClr val="tx1"/>
                </a:solidFill>
                <a:latin typeface="Times" pitchFamily="2" charset="0"/>
                <a:ea typeface="MS PGothic" panose="020B0600070205080204" pitchFamily="34" charset="-128"/>
              </a:defRPr>
            </a:lvl2pPr>
            <a:lvl3pPr marL="1143000" indent="-228600" algn="ctr">
              <a:defRPr sz="2000">
                <a:solidFill>
                  <a:schemeClr val="tx1"/>
                </a:solidFill>
                <a:latin typeface="Times" pitchFamily="2" charset="0"/>
                <a:ea typeface="MS PGothic" panose="020B0600070205080204" pitchFamily="34" charset="-128"/>
              </a:defRPr>
            </a:lvl3pPr>
            <a:lvl4pPr marL="1600200" indent="-228600" algn="ctr">
              <a:defRPr sz="2000">
                <a:solidFill>
                  <a:schemeClr val="tx1"/>
                </a:solidFill>
                <a:latin typeface="Times" pitchFamily="2" charset="0"/>
                <a:ea typeface="MS PGothic" panose="020B0600070205080204" pitchFamily="34" charset="-128"/>
              </a:defRPr>
            </a:lvl4pPr>
            <a:lvl5pPr marL="2057400" indent="-228600" algn="ctr">
              <a:defRPr sz="2000">
                <a:solidFill>
                  <a:schemeClr val="tx1"/>
                </a:solidFill>
                <a:latin typeface="Times" pitchFamily="2"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pPr eaLnBrk="1" hangingPunct="1">
              <a:defRPr/>
            </a:pPr>
            <a:r>
              <a:rPr lang="en-AU" altLang="en-BH" sz="1600">
                <a:latin typeface="Arial" panose="020B0604020202020204" pitchFamily="34" charset="0"/>
              </a:rPr>
              <a:t>www.monash.edu.au</a:t>
            </a:r>
            <a:endParaRPr lang="en-US" altLang="en-BH" sz="1600">
              <a:latin typeface="Arial" panose="020B0604020202020204" pitchFamily="34" charset="0"/>
            </a:endParaRPr>
          </a:p>
        </p:txBody>
      </p:sp>
      <p:sp>
        <p:nvSpPr>
          <p:cNvPr id="9" name="Line 9">
            <a:extLst>
              <a:ext uri="{FF2B5EF4-FFF2-40B4-BE49-F238E27FC236}">
                <a16:creationId xmlns:a16="http://schemas.microsoft.com/office/drawing/2014/main" id="{A2D7AF97-E5D1-A449-B905-A0C5227E45BA}"/>
              </a:ext>
            </a:extLst>
          </p:cNvPr>
          <p:cNvSpPr>
            <a:spLocks noChangeShapeType="1"/>
          </p:cNvSpPr>
          <p:nvPr/>
        </p:nvSpPr>
        <p:spPr bwMode="auto">
          <a:xfrm>
            <a:off x="0" y="2454275"/>
            <a:ext cx="8515350" cy="0"/>
          </a:xfrm>
          <a:prstGeom prst="line">
            <a:avLst/>
          </a:prstGeom>
          <a:noFill/>
          <a:ln w="101600">
            <a:solidFill>
              <a:srgbClr val="653579"/>
            </a:solidFill>
            <a:round/>
            <a:headEnd/>
            <a:tailEnd/>
          </a:ln>
          <a:effectLst/>
        </p:spPr>
        <p:txBody>
          <a:bodyPr wrap="none" anchor="ctr"/>
          <a:lstStyle/>
          <a:p>
            <a:pPr algn="ctr">
              <a:defRPr/>
            </a:pPr>
            <a:endParaRPr lang="en-AU">
              <a:effectLst>
                <a:outerShdw blurRad="38100" dist="38100" dir="2700000" algn="tl">
                  <a:srgbClr val="000000">
                    <a:alpha val="43137"/>
                  </a:srgbClr>
                </a:outerShdw>
              </a:effectLst>
              <a:latin typeface="Times" pitchFamily="-107" charset="0"/>
              <a:ea typeface="+mn-ea"/>
            </a:endParaRPr>
          </a:p>
        </p:txBody>
      </p:sp>
      <p:pic>
        <p:nvPicPr>
          <p:cNvPr id="10" name="Picture 10" descr="A4 Mast_IT">
            <a:extLst>
              <a:ext uri="{FF2B5EF4-FFF2-40B4-BE49-F238E27FC236}">
                <a16:creationId xmlns:a16="http://schemas.microsoft.com/office/drawing/2014/main" id="{1FCE1E78-9497-9A42-8069-06215720A7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847138"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1778" name="Rectangle 2"/>
          <p:cNvSpPr>
            <a:spLocks noGrp="1" noChangeArrowheads="1"/>
          </p:cNvSpPr>
          <p:nvPr>
            <p:ph type="ctrTitle"/>
          </p:nvPr>
        </p:nvSpPr>
        <p:spPr>
          <a:xfrm>
            <a:off x="228600" y="1490663"/>
            <a:ext cx="7772400" cy="754062"/>
          </a:xfrm>
        </p:spPr>
        <p:txBody>
          <a:bodyPr anchor="t"/>
          <a:lstStyle>
            <a:lvl1pPr>
              <a:defRPr sz="1600"/>
            </a:lvl1pPr>
          </a:lstStyle>
          <a:p>
            <a:r>
              <a:rPr lang="en-US"/>
              <a:t>Click to edit Master title style</a:t>
            </a:r>
          </a:p>
        </p:txBody>
      </p:sp>
      <p:sp>
        <p:nvSpPr>
          <p:cNvPr id="331784" name="Rectangle 8"/>
          <p:cNvSpPr>
            <a:spLocks noGrp="1" noChangeArrowheads="1"/>
          </p:cNvSpPr>
          <p:nvPr>
            <p:ph type="subTitle" idx="1"/>
          </p:nvPr>
        </p:nvSpPr>
        <p:spPr>
          <a:xfrm>
            <a:off x="279400" y="2982913"/>
            <a:ext cx="7848600" cy="2544762"/>
          </a:xfrm>
        </p:spPr>
        <p:txBody>
          <a:bodyPr anchor="b"/>
          <a:lstStyle>
            <a:lvl1pPr marL="0" indent="0">
              <a:buFontTx/>
              <a:buNone/>
              <a:defRPr sz="4500" b="0"/>
            </a:lvl1pPr>
          </a:lstStyle>
          <a:p>
            <a:r>
              <a:rPr lang="en-US"/>
              <a:t>Click to edit Master subtitle style</a:t>
            </a:r>
          </a:p>
        </p:txBody>
      </p:sp>
    </p:spTree>
    <p:extLst>
      <p:ext uri="{BB962C8B-B14F-4D97-AF65-F5344CB8AC3E}">
        <p14:creationId xmlns:p14="http://schemas.microsoft.com/office/powerpoint/2010/main" val="370255552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Tree>
    <p:extLst>
      <p:ext uri="{BB962C8B-B14F-4D97-AF65-F5344CB8AC3E}">
        <p14:creationId xmlns:p14="http://schemas.microsoft.com/office/powerpoint/2010/main" val="26780589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4788" y="152400"/>
            <a:ext cx="2057400" cy="6445250"/>
          </a:xfrm>
        </p:spPr>
        <p:txBody>
          <a:bodyPr vert="eaVert"/>
          <a:lstStyle/>
          <a:p>
            <a:r>
              <a:rPr lang="en-AU"/>
              <a:t>Click to edit Master title style</a:t>
            </a:r>
          </a:p>
        </p:txBody>
      </p:sp>
      <p:sp>
        <p:nvSpPr>
          <p:cNvPr id="3" name="Vertical Text Placeholder 2"/>
          <p:cNvSpPr>
            <a:spLocks noGrp="1"/>
          </p:cNvSpPr>
          <p:nvPr>
            <p:ph type="body" orient="vert" idx="1"/>
          </p:nvPr>
        </p:nvSpPr>
        <p:spPr>
          <a:xfrm>
            <a:off x="381000" y="152400"/>
            <a:ext cx="6021388" cy="6445250"/>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Tree>
    <p:extLst>
      <p:ext uri="{BB962C8B-B14F-4D97-AF65-F5344CB8AC3E}">
        <p14:creationId xmlns:p14="http://schemas.microsoft.com/office/powerpoint/2010/main" val="166985942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descr="red900.png">
            <a:extLst>
              <a:ext uri="{FF2B5EF4-FFF2-40B4-BE49-F238E27FC236}">
                <a16:creationId xmlns:a16="http://schemas.microsoft.com/office/drawing/2014/main" id="{E2128D72-6478-0B48-A000-D14A6D677A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ONO-MAIN-LOGO.png">
            <a:extLst>
              <a:ext uri="{FF2B5EF4-FFF2-40B4-BE49-F238E27FC236}">
                <a16:creationId xmlns:a16="http://schemas.microsoft.com/office/drawing/2014/main" id="{5C610382-E59C-2E45-B3C2-20277D4FA8D2}"/>
              </a:ext>
            </a:extLst>
          </p:cNvPr>
          <p:cNvPicPr>
            <a:picLocks noChangeAspect="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687388" y="1147763"/>
            <a:ext cx="4776787" cy="263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200" y="4800600"/>
            <a:ext cx="8229600" cy="552450"/>
          </a:xfrm>
        </p:spPr>
        <p:txBody>
          <a:bodyPr/>
          <a:lstStyle>
            <a:lvl1pPr algn="r">
              <a:defRPr>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5353050"/>
            <a:ext cx="8229600" cy="609600"/>
          </a:xfrm>
        </p:spPr>
        <p:txBody>
          <a:bodyPr>
            <a:normAutofit/>
          </a:bodyPr>
          <a:lstStyle>
            <a:lvl1pPr marL="0" indent="0" algn="r">
              <a:buNone/>
              <a:defRPr sz="2400">
                <a:solidFill>
                  <a:srgbClr val="DFD8C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FA5F4B82-D956-A347-A3FA-8F0D4AAB0F95}"/>
              </a:ext>
            </a:extLst>
          </p:cNvPr>
          <p:cNvSpPr>
            <a:spLocks noGrp="1"/>
          </p:cNvSpPr>
          <p:nvPr>
            <p:ph type="dt" sz="half" idx="10"/>
          </p:nvPr>
        </p:nvSpPr>
        <p:spPr/>
        <p:txBody>
          <a:bodyPr/>
          <a:lstStyle>
            <a:lvl1pPr>
              <a:defRPr>
                <a:solidFill>
                  <a:srgbClr val="FFFFFF"/>
                </a:solidFill>
              </a:defRPr>
            </a:lvl1pPr>
          </a:lstStyle>
          <a:p>
            <a:pPr>
              <a:defRPr/>
            </a:pPr>
            <a:fld id="{BD65BF74-DC43-BF49-BA1F-D7D72B894AA6}" type="datetimeFigureOut">
              <a:rPr lang="en-US"/>
              <a:pPr>
                <a:defRPr/>
              </a:pPr>
              <a:t>3/30/20</a:t>
            </a:fld>
            <a:endParaRPr lang="en-US"/>
          </a:p>
        </p:txBody>
      </p:sp>
      <p:sp>
        <p:nvSpPr>
          <p:cNvPr id="7" name="Footer Placeholder 4">
            <a:extLst>
              <a:ext uri="{FF2B5EF4-FFF2-40B4-BE49-F238E27FC236}">
                <a16:creationId xmlns:a16="http://schemas.microsoft.com/office/drawing/2014/main" id="{AC6BD9D4-344C-A54B-896D-28AAD97B4D58}"/>
              </a:ext>
            </a:extLst>
          </p:cNvPr>
          <p:cNvSpPr>
            <a:spLocks noGrp="1"/>
          </p:cNvSpPr>
          <p:nvPr>
            <p:ph type="ftr" sz="quarter" idx="11"/>
          </p:nvPr>
        </p:nvSpPr>
        <p:spPr/>
        <p:txBody>
          <a:bodyPr/>
          <a:lstStyle>
            <a:lvl1pPr>
              <a:defRPr>
                <a:solidFill>
                  <a:srgbClr val="FFFFFF"/>
                </a:solidFill>
              </a:defRPr>
            </a:lvl1pPr>
          </a:lstStyle>
          <a:p>
            <a:pPr>
              <a:defRPr/>
            </a:pPr>
            <a:endParaRPr lang="en-US"/>
          </a:p>
        </p:txBody>
      </p:sp>
      <p:sp>
        <p:nvSpPr>
          <p:cNvPr id="8" name="Slide Number Placeholder 5">
            <a:extLst>
              <a:ext uri="{FF2B5EF4-FFF2-40B4-BE49-F238E27FC236}">
                <a16:creationId xmlns:a16="http://schemas.microsoft.com/office/drawing/2014/main" id="{2FA2FABE-27B7-E449-8E3A-6D86044F41AA}"/>
              </a:ext>
            </a:extLst>
          </p:cNvPr>
          <p:cNvSpPr>
            <a:spLocks noGrp="1"/>
          </p:cNvSpPr>
          <p:nvPr>
            <p:ph type="sldNum" sz="quarter" idx="12"/>
          </p:nvPr>
        </p:nvSpPr>
        <p:spPr/>
        <p:txBody>
          <a:bodyPr/>
          <a:lstStyle>
            <a:lvl1pPr>
              <a:defRPr smtClean="0">
                <a:solidFill>
                  <a:srgbClr val="FFFFFF"/>
                </a:solidFill>
              </a:defRPr>
            </a:lvl1pPr>
          </a:lstStyle>
          <a:p>
            <a:pPr>
              <a:defRPr/>
            </a:pPr>
            <a:fld id="{B368B789-66B6-ED42-8FCD-5C698DB2A8A2}" type="slidenum">
              <a:rPr lang="en-US" altLang="en-US"/>
              <a:pPr>
                <a:defRPr/>
              </a:pPr>
              <a:t>‹#›</a:t>
            </a:fld>
            <a:endParaRPr lang="en-US" altLang="en-US"/>
          </a:p>
        </p:txBody>
      </p:sp>
    </p:spTree>
    <p:extLst>
      <p:ext uri="{BB962C8B-B14F-4D97-AF65-F5344CB8AC3E}">
        <p14:creationId xmlns:p14="http://schemas.microsoft.com/office/powerpoint/2010/main" val="3116074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red900.png">
            <a:extLst>
              <a:ext uri="{FF2B5EF4-FFF2-40B4-BE49-F238E27FC236}">
                <a16:creationId xmlns:a16="http://schemas.microsoft.com/office/drawing/2014/main" id="{943AD3D5-D378-334D-B0F9-AE8779AEB6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a:extLst>
              <a:ext uri="{FF2B5EF4-FFF2-40B4-BE49-F238E27FC236}">
                <a16:creationId xmlns:a16="http://schemas.microsoft.com/office/drawing/2014/main" id="{F77726A4-8E59-4A46-A797-40BDECA64081}"/>
              </a:ext>
            </a:extLst>
          </p:cNvPr>
          <p:cNvSpPr/>
          <p:nvPr/>
        </p:nvSpPr>
        <p:spPr>
          <a:xfrm>
            <a:off x="152400" y="838200"/>
            <a:ext cx="9144000" cy="6400800"/>
          </a:xfrm>
          <a:prstGeom prst="roundRect">
            <a:avLst>
              <a:gd name="adj" fmla="val 221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effectLst>
                <a:outerShdw blurRad="38100" dist="38100" dir="2700000" algn="tl">
                  <a:srgbClr val="000000">
                    <a:alpha val="43137"/>
                  </a:srgbClr>
                </a:outerShdw>
              </a:effectLst>
            </a:endParaRPr>
          </a:p>
        </p:txBody>
      </p:sp>
      <p:pic>
        <p:nvPicPr>
          <p:cNvPr id="6" name="Picture 12" descr="logo-long.png">
            <a:extLst>
              <a:ext uri="{FF2B5EF4-FFF2-40B4-BE49-F238E27FC236}">
                <a16:creationId xmlns:a16="http://schemas.microsoft.com/office/drawing/2014/main" id="{95879403-71B2-7342-82FC-586C46E07326}"/>
              </a:ext>
            </a:extLst>
          </p:cNvPr>
          <p:cNvPicPr>
            <a:picLocks noChangeAspect="1"/>
          </p:cNvPicPr>
          <p:nvPr/>
        </p:nvPicPr>
        <p:blipFill>
          <a:blip r:embed="rId3">
            <a:lum bright="100000" contrast="-70000"/>
            <a:extLst>
              <a:ext uri="{28A0092B-C50C-407E-A947-70E740481C1C}">
                <a14:useLocalDpi xmlns:a14="http://schemas.microsoft.com/office/drawing/2010/main" val="0"/>
              </a:ext>
            </a:extLst>
          </a:blip>
          <a:srcRect/>
          <a:stretch>
            <a:fillRect/>
          </a:stretch>
        </p:blipFill>
        <p:spPr bwMode="auto">
          <a:xfrm>
            <a:off x="6134100" y="152400"/>
            <a:ext cx="255270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04800" y="762000"/>
            <a:ext cx="8382000" cy="1020762"/>
          </a:xfrm>
        </p:spPr>
        <p:txBody>
          <a:bodyPr/>
          <a:lstStyle>
            <a:lvl1pPr>
              <a:defRPr>
                <a:solidFill>
                  <a:srgbClr val="7A1508"/>
                </a:solidFill>
              </a:defRPr>
            </a:lvl1pPr>
          </a:lstStyle>
          <a:p>
            <a:r>
              <a:rPr lang="en-US"/>
              <a:t>Click to edit Master title style</a:t>
            </a:r>
            <a:endParaRPr lang="en-US" dirty="0"/>
          </a:p>
        </p:txBody>
      </p:sp>
      <p:sp>
        <p:nvSpPr>
          <p:cNvPr id="3" name="Content Placeholder 2"/>
          <p:cNvSpPr>
            <a:spLocks noGrp="1"/>
          </p:cNvSpPr>
          <p:nvPr>
            <p:ph idx="1"/>
          </p:nvPr>
        </p:nvSpPr>
        <p:spPr>
          <a:xfrm>
            <a:off x="304800" y="1905000"/>
            <a:ext cx="8382000" cy="4221163"/>
          </a:xfrm>
        </p:spPr>
        <p:txBody>
          <a:bodyPr/>
          <a:lstStyle>
            <a:lvl1pPr>
              <a:defRPr>
                <a:solidFill>
                  <a:srgbClr val="7A1508"/>
                </a:solidFill>
              </a:defRPr>
            </a:lvl1pPr>
            <a:lvl2pPr>
              <a:defRPr>
                <a:solidFill>
                  <a:srgbClr val="7A1508"/>
                </a:solidFill>
              </a:defRPr>
            </a:lvl2pPr>
            <a:lvl3pPr>
              <a:defRPr>
                <a:solidFill>
                  <a:srgbClr val="7A1508"/>
                </a:solidFill>
              </a:defRPr>
            </a:lvl3pPr>
            <a:lvl4pPr>
              <a:defRPr>
                <a:solidFill>
                  <a:srgbClr val="7A1508"/>
                </a:solidFill>
              </a:defRPr>
            </a:lvl4pPr>
            <a:lvl5pPr>
              <a:defRPr>
                <a:solidFill>
                  <a:srgbClr val="7A150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8760878-E530-684D-947D-A79AA811B7AB}"/>
              </a:ext>
            </a:extLst>
          </p:cNvPr>
          <p:cNvSpPr>
            <a:spLocks noGrp="1"/>
          </p:cNvSpPr>
          <p:nvPr>
            <p:ph type="dt" sz="half" idx="10"/>
          </p:nvPr>
        </p:nvSpPr>
        <p:spPr/>
        <p:txBody>
          <a:bodyPr/>
          <a:lstStyle>
            <a:lvl1pPr>
              <a:defRPr>
                <a:solidFill>
                  <a:srgbClr val="FFFFFF"/>
                </a:solidFill>
              </a:defRPr>
            </a:lvl1pPr>
          </a:lstStyle>
          <a:p>
            <a:pPr>
              <a:defRPr/>
            </a:pPr>
            <a:fld id="{3D24D0A9-8032-7845-8C38-297A90108756}" type="datetimeFigureOut">
              <a:rPr lang="en-US"/>
              <a:pPr>
                <a:defRPr/>
              </a:pPr>
              <a:t>3/30/20</a:t>
            </a:fld>
            <a:endParaRPr lang="en-US"/>
          </a:p>
        </p:txBody>
      </p:sp>
      <p:sp>
        <p:nvSpPr>
          <p:cNvPr id="8" name="Footer Placeholder 4">
            <a:extLst>
              <a:ext uri="{FF2B5EF4-FFF2-40B4-BE49-F238E27FC236}">
                <a16:creationId xmlns:a16="http://schemas.microsoft.com/office/drawing/2014/main" id="{4B0CDDB9-AD3B-8C4B-9F27-68BC28ED839D}"/>
              </a:ext>
            </a:extLst>
          </p:cNvPr>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5">
            <a:extLst>
              <a:ext uri="{FF2B5EF4-FFF2-40B4-BE49-F238E27FC236}">
                <a16:creationId xmlns:a16="http://schemas.microsoft.com/office/drawing/2014/main" id="{0FC94D87-28A7-A34A-B314-1E2779E5A48B}"/>
              </a:ext>
            </a:extLst>
          </p:cNvPr>
          <p:cNvSpPr>
            <a:spLocks noGrp="1"/>
          </p:cNvSpPr>
          <p:nvPr>
            <p:ph type="sldNum" sz="quarter" idx="12"/>
          </p:nvPr>
        </p:nvSpPr>
        <p:spPr/>
        <p:txBody>
          <a:bodyPr/>
          <a:lstStyle>
            <a:lvl1pPr>
              <a:defRPr smtClean="0">
                <a:solidFill>
                  <a:srgbClr val="FFFFFF"/>
                </a:solidFill>
              </a:defRPr>
            </a:lvl1pPr>
          </a:lstStyle>
          <a:p>
            <a:pPr>
              <a:defRPr/>
            </a:pPr>
            <a:fld id="{41010A5E-BDF4-2C40-A4A9-9541870D30BC}" type="slidenum">
              <a:rPr lang="en-US" altLang="en-US"/>
              <a:pPr>
                <a:defRPr/>
              </a:pPr>
              <a:t>‹#›</a:t>
            </a:fld>
            <a:endParaRPr lang="en-US" altLang="en-US"/>
          </a:p>
        </p:txBody>
      </p:sp>
    </p:spTree>
    <p:extLst>
      <p:ext uri="{BB962C8B-B14F-4D97-AF65-F5344CB8AC3E}">
        <p14:creationId xmlns:p14="http://schemas.microsoft.com/office/powerpoint/2010/main" val="1471142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10" descr="red900.png">
            <a:extLst>
              <a:ext uri="{FF2B5EF4-FFF2-40B4-BE49-F238E27FC236}">
                <a16:creationId xmlns:a16="http://schemas.microsoft.com/office/drawing/2014/main" id="{0326B347-224D-EC4E-9118-8D389EC402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a:extLst>
              <a:ext uri="{FF2B5EF4-FFF2-40B4-BE49-F238E27FC236}">
                <a16:creationId xmlns:a16="http://schemas.microsoft.com/office/drawing/2014/main" id="{E51768B6-A7BA-4C4E-9C38-109F0A43DDD2}"/>
              </a:ext>
            </a:extLst>
          </p:cNvPr>
          <p:cNvSpPr/>
          <p:nvPr/>
        </p:nvSpPr>
        <p:spPr>
          <a:xfrm>
            <a:off x="152400" y="838200"/>
            <a:ext cx="9296400" cy="6299200"/>
          </a:xfrm>
          <a:prstGeom prst="roundRect">
            <a:avLst>
              <a:gd name="adj" fmla="val 2274"/>
            </a:avLst>
          </a:prstGeom>
          <a:solidFill>
            <a:srgbClr val="EE2D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CF1C21"/>
              </a:solidFill>
              <a:effectLst>
                <a:outerShdw blurRad="38100" dist="38100" dir="2700000" algn="tl">
                  <a:srgbClr val="000000">
                    <a:alpha val="43137"/>
                  </a:srgbClr>
                </a:outerShdw>
              </a:effectLst>
            </a:endParaRPr>
          </a:p>
        </p:txBody>
      </p:sp>
      <p:pic>
        <p:nvPicPr>
          <p:cNvPr id="6" name="Picture 12" descr="logo-long.png">
            <a:extLst>
              <a:ext uri="{FF2B5EF4-FFF2-40B4-BE49-F238E27FC236}">
                <a16:creationId xmlns:a16="http://schemas.microsoft.com/office/drawing/2014/main" id="{76E61979-93A3-9249-9935-8990AC66887C}"/>
              </a:ext>
            </a:extLst>
          </p:cNvPr>
          <p:cNvPicPr>
            <a:picLocks noChangeAspect="1"/>
          </p:cNvPicPr>
          <p:nvPr/>
        </p:nvPicPr>
        <p:blipFill>
          <a:blip r:embed="rId3">
            <a:lum bright="100000" contrast="-70000"/>
            <a:extLst>
              <a:ext uri="{28A0092B-C50C-407E-A947-70E740481C1C}">
                <a14:useLocalDpi xmlns:a14="http://schemas.microsoft.com/office/drawing/2010/main" val="0"/>
              </a:ext>
            </a:extLst>
          </a:blip>
          <a:srcRect/>
          <a:stretch>
            <a:fillRect/>
          </a:stretch>
        </p:blipFill>
        <p:spPr bwMode="auto">
          <a:xfrm>
            <a:off x="6134100" y="152400"/>
            <a:ext cx="255270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04800" y="762000"/>
            <a:ext cx="8382000" cy="1020762"/>
          </a:xfrm>
        </p:spPr>
        <p:txBody>
          <a:bodyPr/>
          <a:lstStyle>
            <a:lvl1pPr>
              <a:defRPr>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04800" y="1905000"/>
            <a:ext cx="8382000" cy="4221163"/>
          </a:xfrm>
        </p:spPr>
        <p:txBody>
          <a:bodyPr/>
          <a:lstStyle>
            <a:lvl1pPr>
              <a:buClr>
                <a:srgbClr val="000000"/>
              </a:buClr>
              <a:defRPr>
                <a:solidFill>
                  <a:srgbClr val="DFD8C3"/>
                </a:solidFill>
              </a:defRPr>
            </a:lvl1pPr>
            <a:lvl2pPr>
              <a:buClr>
                <a:srgbClr val="000000"/>
              </a:buClr>
              <a:defRPr>
                <a:solidFill>
                  <a:srgbClr val="DFD8C3"/>
                </a:solidFill>
              </a:defRPr>
            </a:lvl2pPr>
            <a:lvl3pPr>
              <a:buClr>
                <a:srgbClr val="000000"/>
              </a:buClr>
              <a:defRPr>
                <a:solidFill>
                  <a:srgbClr val="DFD8C3"/>
                </a:solidFill>
              </a:defRPr>
            </a:lvl3pPr>
            <a:lvl4pPr>
              <a:buClr>
                <a:srgbClr val="000000"/>
              </a:buClr>
              <a:defRPr>
                <a:solidFill>
                  <a:srgbClr val="DFD8C3"/>
                </a:solidFill>
              </a:defRPr>
            </a:lvl4pPr>
            <a:lvl5pPr>
              <a:buClr>
                <a:srgbClr val="000000"/>
              </a:buClr>
              <a:defRPr>
                <a:solidFill>
                  <a:srgbClr val="DFD8C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3A294007-0FDB-2D40-9A23-968CCA357FB3}"/>
              </a:ext>
            </a:extLst>
          </p:cNvPr>
          <p:cNvSpPr>
            <a:spLocks noGrp="1"/>
          </p:cNvSpPr>
          <p:nvPr>
            <p:ph type="dt" sz="half" idx="10"/>
          </p:nvPr>
        </p:nvSpPr>
        <p:spPr/>
        <p:txBody>
          <a:bodyPr/>
          <a:lstStyle>
            <a:lvl1pPr>
              <a:defRPr>
                <a:solidFill>
                  <a:srgbClr val="FFFFFF"/>
                </a:solidFill>
              </a:defRPr>
            </a:lvl1pPr>
          </a:lstStyle>
          <a:p>
            <a:pPr>
              <a:defRPr/>
            </a:pPr>
            <a:fld id="{214BDF35-B4EB-B140-977D-978521AA583C}" type="datetimeFigureOut">
              <a:rPr lang="en-US"/>
              <a:pPr>
                <a:defRPr/>
              </a:pPr>
              <a:t>3/30/20</a:t>
            </a:fld>
            <a:endParaRPr lang="en-US"/>
          </a:p>
        </p:txBody>
      </p:sp>
      <p:sp>
        <p:nvSpPr>
          <p:cNvPr id="8" name="Footer Placeholder 4">
            <a:extLst>
              <a:ext uri="{FF2B5EF4-FFF2-40B4-BE49-F238E27FC236}">
                <a16:creationId xmlns:a16="http://schemas.microsoft.com/office/drawing/2014/main" id="{6B467B82-C812-5B4F-9045-B5F25CAD4FDF}"/>
              </a:ext>
            </a:extLst>
          </p:cNvPr>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5">
            <a:extLst>
              <a:ext uri="{FF2B5EF4-FFF2-40B4-BE49-F238E27FC236}">
                <a16:creationId xmlns:a16="http://schemas.microsoft.com/office/drawing/2014/main" id="{536E715B-2F58-3A46-8A64-B777E193EA0D}"/>
              </a:ext>
            </a:extLst>
          </p:cNvPr>
          <p:cNvSpPr>
            <a:spLocks noGrp="1"/>
          </p:cNvSpPr>
          <p:nvPr>
            <p:ph type="sldNum" sz="quarter" idx="12"/>
          </p:nvPr>
        </p:nvSpPr>
        <p:spPr/>
        <p:txBody>
          <a:bodyPr/>
          <a:lstStyle>
            <a:lvl1pPr>
              <a:defRPr smtClean="0">
                <a:solidFill>
                  <a:srgbClr val="FFFFFF"/>
                </a:solidFill>
              </a:defRPr>
            </a:lvl1pPr>
          </a:lstStyle>
          <a:p>
            <a:pPr>
              <a:defRPr/>
            </a:pPr>
            <a:fld id="{6AF0F61F-1205-0343-A8B4-335DDA52CC4E}" type="slidenum">
              <a:rPr lang="en-US" altLang="en-US"/>
              <a:pPr>
                <a:defRPr/>
              </a:pPr>
              <a:t>‹#›</a:t>
            </a:fld>
            <a:endParaRPr lang="en-US" altLang="en-US"/>
          </a:p>
        </p:txBody>
      </p:sp>
    </p:spTree>
    <p:extLst>
      <p:ext uri="{BB962C8B-B14F-4D97-AF65-F5344CB8AC3E}">
        <p14:creationId xmlns:p14="http://schemas.microsoft.com/office/powerpoint/2010/main" val="3022825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0" descr="red900.png">
            <a:extLst>
              <a:ext uri="{FF2B5EF4-FFF2-40B4-BE49-F238E27FC236}">
                <a16:creationId xmlns:a16="http://schemas.microsoft.com/office/drawing/2014/main" id="{03DDBAAC-41A0-2347-85B9-06FBE70D32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ONO-MAIN-LOGO.png">
            <a:extLst>
              <a:ext uri="{FF2B5EF4-FFF2-40B4-BE49-F238E27FC236}">
                <a16:creationId xmlns:a16="http://schemas.microsoft.com/office/drawing/2014/main" id="{4BBF388A-F61C-A641-9214-5355DF75BB79}"/>
              </a:ext>
            </a:extLst>
          </p:cNvPr>
          <p:cNvPicPr>
            <a:picLocks noChangeAspect="1"/>
          </p:cNvPicPr>
          <p:nvPr/>
        </p:nvPicPr>
        <p:blipFill>
          <a:blip r:embed="rId3">
            <a:lum bright="100000" contrast="8000"/>
            <a:extLst>
              <a:ext uri="{28A0092B-C50C-407E-A947-70E740481C1C}">
                <a14:useLocalDpi xmlns:a14="http://schemas.microsoft.com/office/drawing/2010/main" val="0"/>
              </a:ext>
            </a:extLst>
          </a:blip>
          <a:srcRect/>
          <a:stretch>
            <a:fillRect/>
          </a:stretch>
        </p:blipFill>
        <p:spPr bwMode="auto">
          <a:xfrm>
            <a:off x="6016625" y="231775"/>
            <a:ext cx="270827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559300"/>
            <a:ext cx="8037513" cy="698500"/>
          </a:xfrm>
        </p:spPr>
        <p:txBody>
          <a:bodyPr anchor="t">
            <a:normAutofit/>
          </a:bodyPr>
          <a:lstStyle>
            <a:lvl1pPr algn="l">
              <a:defRPr sz="3600" b="1" cap="none">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5257800"/>
            <a:ext cx="8037513" cy="457200"/>
          </a:xfrm>
        </p:spPr>
        <p:txBody>
          <a:bodyPr anchor="b"/>
          <a:lstStyle>
            <a:lvl1pPr marL="0" indent="0">
              <a:buNone/>
              <a:defRPr sz="2000">
                <a:solidFill>
                  <a:srgbClr val="DFD8C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513B2B8B-306E-ED4C-B886-BA3C4832EE9E}"/>
              </a:ext>
            </a:extLst>
          </p:cNvPr>
          <p:cNvSpPr>
            <a:spLocks noGrp="1"/>
          </p:cNvSpPr>
          <p:nvPr>
            <p:ph type="dt" sz="half" idx="10"/>
          </p:nvPr>
        </p:nvSpPr>
        <p:spPr/>
        <p:txBody>
          <a:bodyPr/>
          <a:lstStyle>
            <a:lvl1pPr>
              <a:defRPr>
                <a:solidFill>
                  <a:srgbClr val="FFFFFF"/>
                </a:solidFill>
              </a:defRPr>
            </a:lvl1pPr>
          </a:lstStyle>
          <a:p>
            <a:pPr>
              <a:defRPr/>
            </a:pPr>
            <a:fld id="{181F3107-B4D5-4846-94C4-3FBCFB49B828}" type="datetimeFigureOut">
              <a:rPr lang="en-US"/>
              <a:pPr>
                <a:defRPr/>
              </a:pPr>
              <a:t>3/30/20</a:t>
            </a:fld>
            <a:endParaRPr lang="en-US"/>
          </a:p>
        </p:txBody>
      </p:sp>
      <p:sp>
        <p:nvSpPr>
          <p:cNvPr id="7" name="Footer Placeholder 4">
            <a:extLst>
              <a:ext uri="{FF2B5EF4-FFF2-40B4-BE49-F238E27FC236}">
                <a16:creationId xmlns:a16="http://schemas.microsoft.com/office/drawing/2014/main" id="{7D5136FD-990C-BE43-AF54-DE12826D2EFE}"/>
              </a:ext>
            </a:extLst>
          </p:cNvPr>
          <p:cNvSpPr>
            <a:spLocks noGrp="1"/>
          </p:cNvSpPr>
          <p:nvPr>
            <p:ph type="ftr" sz="quarter" idx="11"/>
          </p:nvPr>
        </p:nvSpPr>
        <p:spPr/>
        <p:txBody>
          <a:bodyPr/>
          <a:lstStyle>
            <a:lvl1pPr>
              <a:defRPr>
                <a:solidFill>
                  <a:srgbClr val="FFFFFF"/>
                </a:solidFill>
              </a:defRPr>
            </a:lvl1pPr>
          </a:lstStyle>
          <a:p>
            <a:pPr>
              <a:defRPr/>
            </a:pPr>
            <a:endParaRPr lang="en-US"/>
          </a:p>
        </p:txBody>
      </p:sp>
      <p:sp>
        <p:nvSpPr>
          <p:cNvPr id="8" name="Slide Number Placeholder 5">
            <a:extLst>
              <a:ext uri="{FF2B5EF4-FFF2-40B4-BE49-F238E27FC236}">
                <a16:creationId xmlns:a16="http://schemas.microsoft.com/office/drawing/2014/main" id="{D66E721E-40B2-2641-A2C5-6F6FC87AF711}"/>
              </a:ext>
            </a:extLst>
          </p:cNvPr>
          <p:cNvSpPr>
            <a:spLocks noGrp="1"/>
          </p:cNvSpPr>
          <p:nvPr>
            <p:ph type="sldNum" sz="quarter" idx="12"/>
          </p:nvPr>
        </p:nvSpPr>
        <p:spPr/>
        <p:txBody>
          <a:bodyPr/>
          <a:lstStyle>
            <a:lvl1pPr>
              <a:defRPr smtClean="0">
                <a:solidFill>
                  <a:srgbClr val="FFFFFF"/>
                </a:solidFill>
              </a:defRPr>
            </a:lvl1pPr>
          </a:lstStyle>
          <a:p>
            <a:pPr>
              <a:defRPr/>
            </a:pPr>
            <a:fld id="{ABB0310C-8F7C-8C4A-A872-F499EF8E9E53}" type="slidenum">
              <a:rPr lang="en-US" altLang="en-US"/>
              <a:pPr>
                <a:defRPr/>
              </a:pPr>
              <a:t>‹#›</a:t>
            </a:fld>
            <a:endParaRPr lang="en-US" altLang="en-US"/>
          </a:p>
        </p:txBody>
      </p:sp>
    </p:spTree>
    <p:extLst>
      <p:ext uri="{BB962C8B-B14F-4D97-AF65-F5344CB8AC3E}">
        <p14:creationId xmlns:p14="http://schemas.microsoft.com/office/powerpoint/2010/main" val="4198435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FC308A4-C413-9C4A-9B24-92EE65049141}"/>
              </a:ext>
            </a:extLst>
          </p:cNvPr>
          <p:cNvSpPr>
            <a:spLocks noGrp="1"/>
          </p:cNvSpPr>
          <p:nvPr>
            <p:ph type="dt" sz="half" idx="10"/>
          </p:nvPr>
        </p:nvSpPr>
        <p:spPr/>
        <p:txBody>
          <a:bodyPr/>
          <a:lstStyle>
            <a:lvl1pPr>
              <a:defRPr/>
            </a:lvl1pPr>
          </a:lstStyle>
          <a:p>
            <a:pPr>
              <a:defRPr/>
            </a:pPr>
            <a:fld id="{59D4898E-39CA-0C48-BA05-003037DDD8BA}" type="datetimeFigureOut">
              <a:rPr lang="en-US"/>
              <a:pPr>
                <a:defRPr/>
              </a:pPr>
              <a:t>3/30/20</a:t>
            </a:fld>
            <a:endParaRPr lang="en-US"/>
          </a:p>
        </p:txBody>
      </p:sp>
      <p:sp>
        <p:nvSpPr>
          <p:cNvPr id="6" name="Footer Placeholder 4">
            <a:extLst>
              <a:ext uri="{FF2B5EF4-FFF2-40B4-BE49-F238E27FC236}">
                <a16:creationId xmlns:a16="http://schemas.microsoft.com/office/drawing/2014/main" id="{6AB2115C-E12B-4C4E-873D-0573C86A24A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7DBFF38-4672-0742-A0E8-7E6C13D2864C}"/>
              </a:ext>
            </a:extLst>
          </p:cNvPr>
          <p:cNvSpPr>
            <a:spLocks noGrp="1"/>
          </p:cNvSpPr>
          <p:nvPr>
            <p:ph type="sldNum" sz="quarter" idx="12"/>
          </p:nvPr>
        </p:nvSpPr>
        <p:spPr/>
        <p:txBody>
          <a:bodyPr/>
          <a:lstStyle>
            <a:lvl1pPr>
              <a:defRPr/>
            </a:lvl1pPr>
          </a:lstStyle>
          <a:p>
            <a:pPr>
              <a:defRPr/>
            </a:pPr>
            <a:fld id="{12A1E475-BA29-0447-A178-18D05D42E2A9}" type="slidenum">
              <a:rPr lang="en-US" altLang="en-US"/>
              <a:pPr>
                <a:defRPr/>
              </a:pPr>
              <a:t>‹#›</a:t>
            </a:fld>
            <a:endParaRPr lang="en-US" altLang="en-US"/>
          </a:p>
        </p:txBody>
      </p:sp>
    </p:spTree>
    <p:extLst>
      <p:ext uri="{BB962C8B-B14F-4D97-AF65-F5344CB8AC3E}">
        <p14:creationId xmlns:p14="http://schemas.microsoft.com/office/powerpoint/2010/main" val="640291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201DBEED-58D6-3A45-B82C-6D641F6E08B2}"/>
              </a:ext>
            </a:extLst>
          </p:cNvPr>
          <p:cNvSpPr>
            <a:spLocks noGrp="1"/>
          </p:cNvSpPr>
          <p:nvPr>
            <p:ph type="dt" sz="half" idx="10"/>
          </p:nvPr>
        </p:nvSpPr>
        <p:spPr/>
        <p:txBody>
          <a:bodyPr/>
          <a:lstStyle>
            <a:lvl1pPr>
              <a:defRPr/>
            </a:lvl1pPr>
          </a:lstStyle>
          <a:p>
            <a:pPr>
              <a:defRPr/>
            </a:pPr>
            <a:fld id="{68E8DA7D-A7C8-CD41-8221-79721357EB51}" type="datetimeFigureOut">
              <a:rPr lang="en-US"/>
              <a:pPr>
                <a:defRPr/>
              </a:pPr>
              <a:t>3/30/20</a:t>
            </a:fld>
            <a:endParaRPr lang="en-US"/>
          </a:p>
        </p:txBody>
      </p:sp>
      <p:sp>
        <p:nvSpPr>
          <p:cNvPr id="8" name="Footer Placeholder 4">
            <a:extLst>
              <a:ext uri="{FF2B5EF4-FFF2-40B4-BE49-F238E27FC236}">
                <a16:creationId xmlns:a16="http://schemas.microsoft.com/office/drawing/2014/main" id="{C5B6A20A-D060-E248-8E17-36FF7ED3FC2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A2AE2AD-55AD-8544-8EAF-DED19064CA09}"/>
              </a:ext>
            </a:extLst>
          </p:cNvPr>
          <p:cNvSpPr>
            <a:spLocks noGrp="1"/>
          </p:cNvSpPr>
          <p:nvPr>
            <p:ph type="sldNum" sz="quarter" idx="12"/>
          </p:nvPr>
        </p:nvSpPr>
        <p:spPr/>
        <p:txBody>
          <a:bodyPr/>
          <a:lstStyle>
            <a:lvl1pPr>
              <a:defRPr/>
            </a:lvl1pPr>
          </a:lstStyle>
          <a:p>
            <a:pPr>
              <a:defRPr/>
            </a:pPr>
            <a:fld id="{0254E02E-1D4D-3F4F-A465-6C8F018DE0AA}" type="slidenum">
              <a:rPr lang="en-US" altLang="en-US"/>
              <a:pPr>
                <a:defRPr/>
              </a:pPr>
              <a:t>‹#›</a:t>
            </a:fld>
            <a:endParaRPr lang="en-US" altLang="en-US"/>
          </a:p>
        </p:txBody>
      </p:sp>
    </p:spTree>
    <p:extLst>
      <p:ext uri="{BB962C8B-B14F-4D97-AF65-F5344CB8AC3E}">
        <p14:creationId xmlns:p14="http://schemas.microsoft.com/office/powerpoint/2010/main" val="22857837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5500AAF2-9639-D74A-8B3F-DF594DA23F9E}"/>
              </a:ext>
            </a:extLst>
          </p:cNvPr>
          <p:cNvSpPr>
            <a:spLocks noGrp="1"/>
          </p:cNvSpPr>
          <p:nvPr>
            <p:ph type="dt" sz="half" idx="10"/>
          </p:nvPr>
        </p:nvSpPr>
        <p:spPr/>
        <p:txBody>
          <a:bodyPr/>
          <a:lstStyle>
            <a:lvl1pPr>
              <a:defRPr/>
            </a:lvl1pPr>
          </a:lstStyle>
          <a:p>
            <a:pPr>
              <a:defRPr/>
            </a:pPr>
            <a:fld id="{7BB2EC14-CB6A-1C4D-BC25-068BA655D636}" type="datetimeFigureOut">
              <a:rPr lang="en-US"/>
              <a:pPr>
                <a:defRPr/>
              </a:pPr>
              <a:t>3/30/20</a:t>
            </a:fld>
            <a:endParaRPr lang="en-US"/>
          </a:p>
        </p:txBody>
      </p:sp>
      <p:sp>
        <p:nvSpPr>
          <p:cNvPr id="4" name="Footer Placeholder 4">
            <a:extLst>
              <a:ext uri="{FF2B5EF4-FFF2-40B4-BE49-F238E27FC236}">
                <a16:creationId xmlns:a16="http://schemas.microsoft.com/office/drawing/2014/main" id="{FBF4DEDA-B620-D14D-B70D-0833E972D4A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4107612-D45B-2548-A420-0BA5C8019166}"/>
              </a:ext>
            </a:extLst>
          </p:cNvPr>
          <p:cNvSpPr>
            <a:spLocks noGrp="1"/>
          </p:cNvSpPr>
          <p:nvPr>
            <p:ph type="sldNum" sz="quarter" idx="12"/>
          </p:nvPr>
        </p:nvSpPr>
        <p:spPr/>
        <p:txBody>
          <a:bodyPr/>
          <a:lstStyle>
            <a:lvl1pPr>
              <a:defRPr/>
            </a:lvl1pPr>
          </a:lstStyle>
          <a:p>
            <a:pPr>
              <a:defRPr/>
            </a:pPr>
            <a:fld id="{61407C5D-4EC1-5248-AD8F-95A40D6DBF81}" type="slidenum">
              <a:rPr lang="en-US" altLang="en-US"/>
              <a:pPr>
                <a:defRPr/>
              </a:pPr>
              <a:t>‹#›</a:t>
            </a:fld>
            <a:endParaRPr lang="en-US" altLang="en-US"/>
          </a:p>
        </p:txBody>
      </p:sp>
    </p:spTree>
    <p:extLst>
      <p:ext uri="{BB962C8B-B14F-4D97-AF65-F5344CB8AC3E}">
        <p14:creationId xmlns:p14="http://schemas.microsoft.com/office/powerpoint/2010/main" val="41904760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1DC3302-7040-8848-A712-FB925FDE3ADD}"/>
              </a:ext>
            </a:extLst>
          </p:cNvPr>
          <p:cNvSpPr>
            <a:spLocks noGrp="1"/>
          </p:cNvSpPr>
          <p:nvPr>
            <p:ph type="dt" sz="half" idx="10"/>
          </p:nvPr>
        </p:nvSpPr>
        <p:spPr/>
        <p:txBody>
          <a:bodyPr/>
          <a:lstStyle>
            <a:lvl1pPr>
              <a:defRPr/>
            </a:lvl1pPr>
          </a:lstStyle>
          <a:p>
            <a:pPr>
              <a:defRPr/>
            </a:pPr>
            <a:fld id="{EFEBB5DE-581A-7845-8DC4-7168BFBD9595}" type="datetimeFigureOut">
              <a:rPr lang="en-US"/>
              <a:pPr>
                <a:defRPr/>
              </a:pPr>
              <a:t>3/30/20</a:t>
            </a:fld>
            <a:endParaRPr lang="en-US"/>
          </a:p>
        </p:txBody>
      </p:sp>
      <p:sp>
        <p:nvSpPr>
          <p:cNvPr id="3" name="Footer Placeholder 4">
            <a:extLst>
              <a:ext uri="{FF2B5EF4-FFF2-40B4-BE49-F238E27FC236}">
                <a16:creationId xmlns:a16="http://schemas.microsoft.com/office/drawing/2014/main" id="{B071165A-82DE-C847-9886-CC32DF35C03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4666B138-B937-D44D-9E5A-04CA56EB53A8}"/>
              </a:ext>
            </a:extLst>
          </p:cNvPr>
          <p:cNvSpPr>
            <a:spLocks noGrp="1"/>
          </p:cNvSpPr>
          <p:nvPr>
            <p:ph type="sldNum" sz="quarter" idx="12"/>
          </p:nvPr>
        </p:nvSpPr>
        <p:spPr/>
        <p:txBody>
          <a:bodyPr/>
          <a:lstStyle>
            <a:lvl1pPr>
              <a:defRPr/>
            </a:lvl1pPr>
          </a:lstStyle>
          <a:p>
            <a:pPr>
              <a:defRPr/>
            </a:pPr>
            <a:fld id="{B47BA653-931B-134E-AD0C-72F3CF4D4B27}" type="slidenum">
              <a:rPr lang="en-US" altLang="en-US"/>
              <a:pPr>
                <a:defRPr/>
              </a:pPr>
              <a:t>‹#›</a:t>
            </a:fld>
            <a:endParaRPr lang="en-US" altLang="en-US"/>
          </a:p>
        </p:txBody>
      </p:sp>
    </p:spTree>
    <p:extLst>
      <p:ext uri="{BB962C8B-B14F-4D97-AF65-F5344CB8AC3E}">
        <p14:creationId xmlns:p14="http://schemas.microsoft.com/office/powerpoint/2010/main" val="1851599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Tree>
    <p:extLst>
      <p:ext uri="{BB962C8B-B14F-4D97-AF65-F5344CB8AC3E}">
        <p14:creationId xmlns:p14="http://schemas.microsoft.com/office/powerpoint/2010/main" val="64214748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7355834-B783-1547-B2E8-ABBBCD75A11A}"/>
              </a:ext>
            </a:extLst>
          </p:cNvPr>
          <p:cNvSpPr>
            <a:spLocks noGrp="1"/>
          </p:cNvSpPr>
          <p:nvPr>
            <p:ph type="dt" sz="half" idx="10"/>
          </p:nvPr>
        </p:nvSpPr>
        <p:spPr/>
        <p:txBody>
          <a:bodyPr/>
          <a:lstStyle>
            <a:lvl1pPr>
              <a:defRPr/>
            </a:lvl1pPr>
          </a:lstStyle>
          <a:p>
            <a:pPr>
              <a:defRPr/>
            </a:pPr>
            <a:fld id="{D55AADA9-2CE8-8C47-8515-2D7920DB3937}" type="datetimeFigureOut">
              <a:rPr lang="en-US"/>
              <a:pPr>
                <a:defRPr/>
              </a:pPr>
              <a:t>3/30/20</a:t>
            </a:fld>
            <a:endParaRPr lang="en-US"/>
          </a:p>
        </p:txBody>
      </p:sp>
      <p:sp>
        <p:nvSpPr>
          <p:cNvPr id="6" name="Footer Placeholder 4">
            <a:extLst>
              <a:ext uri="{FF2B5EF4-FFF2-40B4-BE49-F238E27FC236}">
                <a16:creationId xmlns:a16="http://schemas.microsoft.com/office/drawing/2014/main" id="{C0E2719B-86DE-0D45-8A0C-402F5AEA4DC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DAA8D97-43C2-7842-8F57-10BCDF5EB4CF}"/>
              </a:ext>
            </a:extLst>
          </p:cNvPr>
          <p:cNvSpPr>
            <a:spLocks noGrp="1"/>
          </p:cNvSpPr>
          <p:nvPr>
            <p:ph type="sldNum" sz="quarter" idx="12"/>
          </p:nvPr>
        </p:nvSpPr>
        <p:spPr/>
        <p:txBody>
          <a:bodyPr/>
          <a:lstStyle>
            <a:lvl1pPr>
              <a:defRPr/>
            </a:lvl1pPr>
          </a:lstStyle>
          <a:p>
            <a:pPr>
              <a:defRPr/>
            </a:pPr>
            <a:fld id="{92079650-E42C-9A43-9708-E3D34C566744}" type="slidenum">
              <a:rPr lang="en-US" altLang="en-US"/>
              <a:pPr>
                <a:defRPr/>
              </a:pPr>
              <a:t>‹#›</a:t>
            </a:fld>
            <a:endParaRPr lang="en-US" altLang="en-US"/>
          </a:p>
        </p:txBody>
      </p:sp>
    </p:spTree>
    <p:extLst>
      <p:ext uri="{BB962C8B-B14F-4D97-AF65-F5344CB8AC3E}">
        <p14:creationId xmlns:p14="http://schemas.microsoft.com/office/powerpoint/2010/main" val="22430322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7945EA0-3CED-6646-928D-A0DBE8C736BD}"/>
              </a:ext>
            </a:extLst>
          </p:cNvPr>
          <p:cNvSpPr>
            <a:spLocks noGrp="1"/>
          </p:cNvSpPr>
          <p:nvPr>
            <p:ph type="dt" sz="half" idx="10"/>
          </p:nvPr>
        </p:nvSpPr>
        <p:spPr/>
        <p:txBody>
          <a:bodyPr/>
          <a:lstStyle>
            <a:lvl1pPr>
              <a:defRPr/>
            </a:lvl1pPr>
          </a:lstStyle>
          <a:p>
            <a:pPr>
              <a:defRPr/>
            </a:pPr>
            <a:fld id="{356D6AD4-BBA4-2842-A1B7-70A8364FC161}" type="datetimeFigureOut">
              <a:rPr lang="en-US"/>
              <a:pPr>
                <a:defRPr/>
              </a:pPr>
              <a:t>3/30/20</a:t>
            </a:fld>
            <a:endParaRPr lang="en-US"/>
          </a:p>
        </p:txBody>
      </p:sp>
      <p:sp>
        <p:nvSpPr>
          <p:cNvPr id="6" name="Footer Placeholder 4">
            <a:extLst>
              <a:ext uri="{FF2B5EF4-FFF2-40B4-BE49-F238E27FC236}">
                <a16:creationId xmlns:a16="http://schemas.microsoft.com/office/drawing/2014/main" id="{E9EA0F25-E812-0E44-A0A4-E0972743E84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BC44F59-0D23-7641-A5DA-BAE82EC8547D}"/>
              </a:ext>
            </a:extLst>
          </p:cNvPr>
          <p:cNvSpPr>
            <a:spLocks noGrp="1"/>
          </p:cNvSpPr>
          <p:nvPr>
            <p:ph type="sldNum" sz="quarter" idx="12"/>
          </p:nvPr>
        </p:nvSpPr>
        <p:spPr/>
        <p:txBody>
          <a:bodyPr/>
          <a:lstStyle>
            <a:lvl1pPr>
              <a:defRPr/>
            </a:lvl1pPr>
          </a:lstStyle>
          <a:p>
            <a:pPr>
              <a:defRPr/>
            </a:pPr>
            <a:fld id="{D1B17B89-B438-F647-8680-C0427169C1E6}" type="slidenum">
              <a:rPr lang="en-US" altLang="en-US"/>
              <a:pPr>
                <a:defRPr/>
              </a:pPr>
              <a:t>‹#›</a:t>
            </a:fld>
            <a:endParaRPr lang="en-US" altLang="en-US"/>
          </a:p>
        </p:txBody>
      </p:sp>
    </p:spTree>
    <p:extLst>
      <p:ext uri="{BB962C8B-B14F-4D97-AF65-F5344CB8AC3E}">
        <p14:creationId xmlns:p14="http://schemas.microsoft.com/office/powerpoint/2010/main" val="15450635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9EC000-3C4E-B848-8700-E85277B6378F}"/>
              </a:ext>
            </a:extLst>
          </p:cNvPr>
          <p:cNvSpPr>
            <a:spLocks noGrp="1"/>
          </p:cNvSpPr>
          <p:nvPr>
            <p:ph type="dt" sz="half" idx="10"/>
          </p:nvPr>
        </p:nvSpPr>
        <p:spPr/>
        <p:txBody>
          <a:bodyPr/>
          <a:lstStyle>
            <a:lvl1pPr>
              <a:defRPr/>
            </a:lvl1pPr>
          </a:lstStyle>
          <a:p>
            <a:pPr>
              <a:defRPr/>
            </a:pPr>
            <a:fld id="{B6856797-78D9-9047-BB43-7A2373165320}" type="datetimeFigureOut">
              <a:rPr lang="en-US"/>
              <a:pPr>
                <a:defRPr/>
              </a:pPr>
              <a:t>3/30/20</a:t>
            </a:fld>
            <a:endParaRPr lang="en-US"/>
          </a:p>
        </p:txBody>
      </p:sp>
      <p:sp>
        <p:nvSpPr>
          <p:cNvPr id="5" name="Footer Placeholder 4">
            <a:extLst>
              <a:ext uri="{FF2B5EF4-FFF2-40B4-BE49-F238E27FC236}">
                <a16:creationId xmlns:a16="http://schemas.microsoft.com/office/drawing/2014/main" id="{B43FDCFC-125A-EB4A-8191-B6DEE70C806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88F2599-AAB8-E34C-81D9-FAAC1454BE83}"/>
              </a:ext>
            </a:extLst>
          </p:cNvPr>
          <p:cNvSpPr>
            <a:spLocks noGrp="1"/>
          </p:cNvSpPr>
          <p:nvPr>
            <p:ph type="sldNum" sz="quarter" idx="12"/>
          </p:nvPr>
        </p:nvSpPr>
        <p:spPr/>
        <p:txBody>
          <a:bodyPr/>
          <a:lstStyle>
            <a:lvl1pPr>
              <a:defRPr/>
            </a:lvl1pPr>
          </a:lstStyle>
          <a:p>
            <a:pPr>
              <a:defRPr/>
            </a:pPr>
            <a:fld id="{9A5ABB38-08EE-DE42-8A4E-3B46562F2EB5}" type="slidenum">
              <a:rPr lang="en-US" altLang="en-US"/>
              <a:pPr>
                <a:defRPr/>
              </a:pPr>
              <a:t>‹#›</a:t>
            </a:fld>
            <a:endParaRPr lang="en-US" altLang="en-US"/>
          </a:p>
        </p:txBody>
      </p:sp>
    </p:spTree>
    <p:extLst>
      <p:ext uri="{BB962C8B-B14F-4D97-AF65-F5344CB8AC3E}">
        <p14:creationId xmlns:p14="http://schemas.microsoft.com/office/powerpoint/2010/main" val="1180040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49B930-4FDB-234F-BB3F-8468686258E4}"/>
              </a:ext>
            </a:extLst>
          </p:cNvPr>
          <p:cNvSpPr>
            <a:spLocks noGrp="1"/>
          </p:cNvSpPr>
          <p:nvPr>
            <p:ph type="dt" sz="half" idx="10"/>
          </p:nvPr>
        </p:nvSpPr>
        <p:spPr/>
        <p:txBody>
          <a:bodyPr/>
          <a:lstStyle>
            <a:lvl1pPr>
              <a:defRPr/>
            </a:lvl1pPr>
          </a:lstStyle>
          <a:p>
            <a:pPr>
              <a:defRPr/>
            </a:pPr>
            <a:fld id="{614B6EBA-EEDE-CD41-BA34-2612BD5A2613}" type="datetimeFigureOut">
              <a:rPr lang="en-US"/>
              <a:pPr>
                <a:defRPr/>
              </a:pPr>
              <a:t>3/30/20</a:t>
            </a:fld>
            <a:endParaRPr lang="en-US"/>
          </a:p>
        </p:txBody>
      </p:sp>
      <p:sp>
        <p:nvSpPr>
          <p:cNvPr id="5" name="Footer Placeholder 4">
            <a:extLst>
              <a:ext uri="{FF2B5EF4-FFF2-40B4-BE49-F238E27FC236}">
                <a16:creationId xmlns:a16="http://schemas.microsoft.com/office/drawing/2014/main" id="{5BA4F28F-1636-C141-B11A-2636D159D69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0E527FB-3512-F94B-B46D-8E5952F3F219}"/>
              </a:ext>
            </a:extLst>
          </p:cNvPr>
          <p:cNvSpPr>
            <a:spLocks noGrp="1"/>
          </p:cNvSpPr>
          <p:nvPr>
            <p:ph type="sldNum" sz="quarter" idx="12"/>
          </p:nvPr>
        </p:nvSpPr>
        <p:spPr/>
        <p:txBody>
          <a:bodyPr/>
          <a:lstStyle>
            <a:lvl1pPr>
              <a:defRPr/>
            </a:lvl1pPr>
          </a:lstStyle>
          <a:p>
            <a:pPr>
              <a:defRPr/>
            </a:pPr>
            <a:fld id="{34858EF4-7DB6-4640-95E8-4D36C8CE6695}" type="slidenum">
              <a:rPr lang="en-US" altLang="en-US"/>
              <a:pPr>
                <a:defRPr/>
              </a:pPr>
              <a:t>‹#›</a:t>
            </a:fld>
            <a:endParaRPr lang="en-US" altLang="en-US"/>
          </a:p>
        </p:txBody>
      </p:sp>
    </p:spTree>
    <p:extLst>
      <p:ext uri="{BB962C8B-B14F-4D97-AF65-F5344CB8AC3E}">
        <p14:creationId xmlns:p14="http://schemas.microsoft.com/office/powerpoint/2010/main" val="72159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Tree>
    <p:extLst>
      <p:ext uri="{BB962C8B-B14F-4D97-AF65-F5344CB8AC3E}">
        <p14:creationId xmlns:p14="http://schemas.microsoft.com/office/powerpoint/2010/main" val="315943394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Content Placeholder 2"/>
          <p:cNvSpPr>
            <a:spLocks noGrp="1"/>
          </p:cNvSpPr>
          <p:nvPr>
            <p:ph sz="half" idx="1"/>
          </p:nvPr>
        </p:nvSpPr>
        <p:spPr>
          <a:xfrm>
            <a:off x="381000" y="1844675"/>
            <a:ext cx="372745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4" name="Content Placeholder 3"/>
          <p:cNvSpPr>
            <a:spLocks noGrp="1"/>
          </p:cNvSpPr>
          <p:nvPr>
            <p:ph sz="half" idx="2"/>
          </p:nvPr>
        </p:nvSpPr>
        <p:spPr>
          <a:xfrm>
            <a:off x="4260850" y="1844675"/>
            <a:ext cx="372745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Tree>
    <p:extLst>
      <p:ext uri="{BB962C8B-B14F-4D97-AF65-F5344CB8AC3E}">
        <p14:creationId xmlns:p14="http://schemas.microsoft.com/office/powerpoint/2010/main" val="34805956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Tree>
    <p:extLst>
      <p:ext uri="{BB962C8B-B14F-4D97-AF65-F5344CB8AC3E}">
        <p14:creationId xmlns:p14="http://schemas.microsoft.com/office/powerpoint/2010/main" val="126894035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Tree>
    <p:extLst>
      <p:ext uri="{BB962C8B-B14F-4D97-AF65-F5344CB8AC3E}">
        <p14:creationId xmlns:p14="http://schemas.microsoft.com/office/powerpoint/2010/main" val="226256150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081466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extLst>
      <p:ext uri="{BB962C8B-B14F-4D97-AF65-F5344CB8AC3E}">
        <p14:creationId xmlns:p14="http://schemas.microsoft.com/office/powerpoint/2010/main" val="40823274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extLst>
      <p:ext uri="{BB962C8B-B14F-4D97-AF65-F5344CB8AC3E}">
        <p14:creationId xmlns:p14="http://schemas.microsoft.com/office/powerpoint/2010/main" val="319026565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1">
            <a:extLst>
              <a:ext uri="{FF2B5EF4-FFF2-40B4-BE49-F238E27FC236}">
                <a16:creationId xmlns:a16="http://schemas.microsoft.com/office/drawing/2014/main" id="{AB68F664-B056-D241-83EC-E0DFDB1D5EBD}"/>
              </a:ext>
            </a:extLst>
          </p:cNvPr>
          <p:cNvGrpSpPr>
            <a:grpSpLocks/>
          </p:cNvGrpSpPr>
          <p:nvPr userDrawn="1"/>
        </p:nvGrpSpPr>
        <p:grpSpPr bwMode="auto">
          <a:xfrm>
            <a:off x="0" y="1362075"/>
            <a:ext cx="8515350" cy="4659313"/>
            <a:chOff x="0" y="768"/>
            <a:chExt cx="5528" cy="3312"/>
          </a:xfrm>
        </p:grpSpPr>
        <p:sp>
          <p:nvSpPr>
            <p:cNvPr id="330764" name="Rectangle 12">
              <a:extLst>
                <a:ext uri="{FF2B5EF4-FFF2-40B4-BE49-F238E27FC236}">
                  <a16:creationId xmlns:a16="http://schemas.microsoft.com/office/drawing/2014/main" id="{731C0D8D-E064-CC49-B325-91DE082802DF}"/>
                </a:ext>
              </a:extLst>
            </p:cNvPr>
            <p:cNvSpPr>
              <a:spLocks noChangeArrowheads="1"/>
            </p:cNvSpPr>
            <p:nvPr/>
          </p:nvSpPr>
          <p:spPr bwMode="auto">
            <a:xfrm>
              <a:off x="0" y="768"/>
              <a:ext cx="5528" cy="2832"/>
            </a:xfrm>
            <a:prstGeom prst="rect">
              <a:avLst/>
            </a:prstGeom>
            <a:solidFill>
              <a:srgbClr val="E1E1E1"/>
            </a:solidFill>
            <a:ln w="9525">
              <a:no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pitchFamily="-107" charset="0"/>
                <a:ea typeface="ＭＳ Ｐゴシック" pitchFamily="-107" charset="-128"/>
              </a:endParaRPr>
            </a:p>
          </p:txBody>
        </p:sp>
        <p:sp>
          <p:nvSpPr>
            <p:cNvPr id="330765" name="AutoShape 13">
              <a:extLst>
                <a:ext uri="{FF2B5EF4-FFF2-40B4-BE49-F238E27FC236}">
                  <a16:creationId xmlns:a16="http://schemas.microsoft.com/office/drawing/2014/main" id="{042071FC-3756-FC49-87F7-1FD44AE59BD9}"/>
                </a:ext>
              </a:extLst>
            </p:cNvPr>
            <p:cNvSpPr>
              <a:spLocks noChangeArrowheads="1"/>
            </p:cNvSpPr>
            <p:nvPr/>
          </p:nvSpPr>
          <p:spPr bwMode="auto">
            <a:xfrm>
              <a:off x="1976" y="2832"/>
              <a:ext cx="3552" cy="1248"/>
            </a:xfrm>
            <a:prstGeom prst="roundRect">
              <a:avLst>
                <a:gd name="adj" fmla="val 16667"/>
              </a:avLst>
            </a:prstGeom>
            <a:solidFill>
              <a:srgbClr val="E1E1E1"/>
            </a:solidFill>
            <a:ln w="9525">
              <a:noFill/>
              <a:round/>
              <a:headEnd/>
              <a:tailEnd/>
            </a:ln>
            <a:effectLst/>
          </p:spPr>
          <p:txBody>
            <a:bodyPr wrap="none" anchor="ctr"/>
            <a:lstStyle/>
            <a:p>
              <a:pPr algn="ctr">
                <a:defRPr/>
              </a:pPr>
              <a:endParaRPr lang="en-US">
                <a:effectLst>
                  <a:outerShdw blurRad="38100" dist="38100" dir="2700000" algn="tl">
                    <a:srgbClr val="FFFFFF"/>
                  </a:outerShdw>
                </a:effectLst>
                <a:latin typeface="Times" pitchFamily="-107" charset="0"/>
                <a:ea typeface="ＭＳ Ｐゴシック" pitchFamily="-107" charset="-128"/>
              </a:endParaRPr>
            </a:p>
          </p:txBody>
        </p:sp>
        <p:sp>
          <p:nvSpPr>
            <p:cNvPr id="330766" name="Rectangle 14">
              <a:extLst>
                <a:ext uri="{FF2B5EF4-FFF2-40B4-BE49-F238E27FC236}">
                  <a16:creationId xmlns:a16="http://schemas.microsoft.com/office/drawing/2014/main" id="{E445F70E-AB7C-BA4C-BE51-02259FB8D3A5}"/>
                </a:ext>
              </a:extLst>
            </p:cNvPr>
            <p:cNvSpPr>
              <a:spLocks noChangeArrowheads="1"/>
            </p:cNvSpPr>
            <p:nvPr/>
          </p:nvSpPr>
          <p:spPr bwMode="auto">
            <a:xfrm>
              <a:off x="0" y="1584"/>
              <a:ext cx="2456" cy="2496"/>
            </a:xfrm>
            <a:prstGeom prst="rect">
              <a:avLst/>
            </a:prstGeom>
            <a:solidFill>
              <a:srgbClr val="E1E1E1"/>
            </a:solidFill>
            <a:ln w="9525">
              <a:no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pitchFamily="-107" charset="0"/>
                <a:ea typeface="ＭＳ Ｐゴシック" pitchFamily="-107" charset="-128"/>
              </a:endParaRPr>
            </a:p>
          </p:txBody>
        </p:sp>
      </p:grpSp>
      <p:sp>
        <p:nvSpPr>
          <p:cNvPr id="1027" name="Rectangle 2">
            <a:extLst>
              <a:ext uri="{FF2B5EF4-FFF2-40B4-BE49-F238E27FC236}">
                <a16:creationId xmlns:a16="http://schemas.microsoft.com/office/drawing/2014/main" id="{9DC05F72-86E7-444C-A952-9C0B93278E43}"/>
              </a:ext>
            </a:extLst>
          </p:cNvPr>
          <p:cNvSpPr>
            <a:spLocks noGrp="1" noChangeArrowheads="1"/>
          </p:cNvSpPr>
          <p:nvPr>
            <p:ph type="title"/>
          </p:nvPr>
        </p:nvSpPr>
        <p:spPr bwMode="auto">
          <a:xfrm>
            <a:off x="382588" y="152400"/>
            <a:ext cx="8229600"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19BDE412-CD80-324C-9FBF-0FE22E9F0199}"/>
              </a:ext>
            </a:extLst>
          </p:cNvPr>
          <p:cNvSpPr>
            <a:spLocks noGrp="1" noChangeArrowheads="1"/>
          </p:cNvSpPr>
          <p:nvPr>
            <p:ph type="body" idx="1"/>
          </p:nvPr>
        </p:nvSpPr>
        <p:spPr bwMode="auto">
          <a:xfrm>
            <a:off x="381000" y="1844675"/>
            <a:ext cx="76073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30756" name="Line 4">
            <a:extLst>
              <a:ext uri="{FF2B5EF4-FFF2-40B4-BE49-F238E27FC236}">
                <a16:creationId xmlns:a16="http://schemas.microsoft.com/office/drawing/2014/main" id="{4BD1C6C8-40E4-A14F-A40C-93FAA7EB2AF0}"/>
              </a:ext>
            </a:extLst>
          </p:cNvPr>
          <p:cNvSpPr>
            <a:spLocks noChangeShapeType="1"/>
          </p:cNvSpPr>
          <p:nvPr/>
        </p:nvSpPr>
        <p:spPr bwMode="auto">
          <a:xfrm>
            <a:off x="0" y="1323975"/>
            <a:ext cx="8515350" cy="0"/>
          </a:xfrm>
          <a:prstGeom prst="line">
            <a:avLst/>
          </a:prstGeom>
          <a:noFill/>
          <a:ln w="101600">
            <a:solidFill>
              <a:srgbClr val="653579"/>
            </a:solidFill>
            <a:round/>
            <a:headEnd/>
            <a:tailEnd/>
          </a:ln>
          <a:effectLst/>
        </p:spPr>
        <p:txBody>
          <a:bodyPr wrap="none" anchor="ctr"/>
          <a:lstStyle/>
          <a:p>
            <a:pPr algn="ctr">
              <a:defRPr/>
            </a:pPr>
            <a:endParaRPr lang="en-AU">
              <a:effectLst>
                <a:outerShdw blurRad="38100" dist="38100" dir="2700000" algn="tl">
                  <a:srgbClr val="000000">
                    <a:alpha val="43137"/>
                  </a:srgbClr>
                </a:outerShdw>
              </a:effectLst>
              <a:latin typeface="Times" pitchFamily="-107" charset="0"/>
              <a:ea typeface="+mn-ea"/>
            </a:endParaRPr>
          </a:p>
        </p:txBody>
      </p:sp>
      <p:sp>
        <p:nvSpPr>
          <p:cNvPr id="330757" name="Rectangle 5">
            <a:extLst>
              <a:ext uri="{FF2B5EF4-FFF2-40B4-BE49-F238E27FC236}">
                <a16:creationId xmlns:a16="http://schemas.microsoft.com/office/drawing/2014/main" id="{C7B2806C-5A8B-D245-A350-1C34A59CB0FB}"/>
              </a:ext>
            </a:extLst>
          </p:cNvPr>
          <p:cNvSpPr>
            <a:spLocks noGrp="1" noChangeArrowheads="1"/>
          </p:cNvSpPr>
          <p:nvPr/>
        </p:nvSpPr>
        <p:spPr bwMode="auto">
          <a:xfrm>
            <a:off x="6705600" y="6400800"/>
            <a:ext cx="1905000" cy="457200"/>
          </a:xfrm>
          <a:prstGeom prst="rect">
            <a:avLst/>
          </a:prstGeom>
          <a:noFill/>
          <a:ln w="9525">
            <a:noFill/>
            <a:miter lim="800000"/>
            <a:headEnd/>
            <a:tailEnd/>
          </a:ln>
          <a:effectLst/>
        </p:spPr>
        <p:txBody>
          <a:bodyPr/>
          <a:lstStyle>
            <a:lvl1pPr algn="ctr">
              <a:defRPr sz="2000">
                <a:solidFill>
                  <a:schemeClr val="tx1"/>
                </a:solidFill>
                <a:latin typeface="Times" pitchFamily="2" charset="0"/>
                <a:ea typeface="MS PGothic" panose="020B0600070205080204" pitchFamily="34" charset="-128"/>
              </a:defRPr>
            </a:lvl1pPr>
            <a:lvl2pPr marL="742950" indent="-285750" algn="ctr">
              <a:defRPr sz="2000">
                <a:solidFill>
                  <a:schemeClr val="tx1"/>
                </a:solidFill>
                <a:latin typeface="Times" pitchFamily="2" charset="0"/>
                <a:ea typeface="MS PGothic" panose="020B0600070205080204" pitchFamily="34" charset="-128"/>
              </a:defRPr>
            </a:lvl2pPr>
            <a:lvl3pPr marL="1143000" indent="-228600" algn="ctr">
              <a:defRPr sz="2000">
                <a:solidFill>
                  <a:schemeClr val="tx1"/>
                </a:solidFill>
                <a:latin typeface="Times" pitchFamily="2" charset="0"/>
                <a:ea typeface="MS PGothic" panose="020B0600070205080204" pitchFamily="34" charset="-128"/>
              </a:defRPr>
            </a:lvl3pPr>
            <a:lvl4pPr marL="1600200" indent="-228600" algn="ctr">
              <a:defRPr sz="2000">
                <a:solidFill>
                  <a:schemeClr val="tx1"/>
                </a:solidFill>
                <a:latin typeface="Times" pitchFamily="2" charset="0"/>
                <a:ea typeface="MS PGothic" panose="020B0600070205080204" pitchFamily="34" charset="-128"/>
              </a:defRPr>
            </a:lvl4pPr>
            <a:lvl5pPr marL="2057400" indent="-228600" algn="ctr">
              <a:defRPr sz="2000">
                <a:solidFill>
                  <a:schemeClr val="tx1"/>
                </a:solidFill>
                <a:latin typeface="Times" pitchFamily="2" charset="0"/>
                <a:ea typeface="MS PGothic" panose="020B0600070205080204" pitchFamily="34" charset="-128"/>
              </a:defRPr>
            </a:lvl5pPr>
            <a:lvl6pPr marL="2514600" indent="-228600" algn="ctr"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algn="ctr"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algn="ctr"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algn="ctr"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pPr algn="r">
              <a:defRPr/>
            </a:pPr>
            <a:fld id="{AD969A3D-2511-F546-8CDF-4621768B9D31}" type="slidenum">
              <a:rPr lang="en-AU" altLang="en-US" sz="1000" smtClean="0">
                <a:latin typeface="Arial" panose="020B0604020202020204" pitchFamily="34" charset="0"/>
              </a:rPr>
              <a:pPr algn="r">
                <a:defRPr/>
              </a:pPr>
              <a:t>‹#›</a:t>
            </a:fld>
            <a:endParaRPr lang="en-AU" altLang="en-US" sz="100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258" r:id="rId1"/>
    <p:sldLayoutId id="2147484240" r:id="rId2"/>
    <p:sldLayoutId id="2147484241" r:id="rId3"/>
    <p:sldLayoutId id="2147484242" r:id="rId4"/>
    <p:sldLayoutId id="2147484243" r:id="rId5"/>
    <p:sldLayoutId id="2147484244" r:id="rId6"/>
    <p:sldLayoutId id="2147484245" r:id="rId7"/>
    <p:sldLayoutId id="2147484246" r:id="rId8"/>
    <p:sldLayoutId id="2147484247" r:id="rId9"/>
    <p:sldLayoutId id="2147484248" r:id="rId10"/>
    <p:sldLayoutId id="2147484249" r:id="rId11"/>
  </p:sldLayoutIdLst>
  <p:transition/>
  <p:txStyles>
    <p:titleStyle>
      <a:lvl1pPr marL="80963" indent="-80963" algn="l" rtl="0" eaLnBrk="0" fontAlgn="base" hangingPunct="0">
        <a:spcBef>
          <a:spcPct val="0"/>
        </a:spcBef>
        <a:spcAft>
          <a:spcPct val="0"/>
        </a:spcAft>
        <a:defRPr sz="3200">
          <a:solidFill>
            <a:schemeClr val="tx2"/>
          </a:solidFill>
          <a:latin typeface="+mj-lt"/>
          <a:ea typeface="MS PGothic" panose="020B0600070205080204" pitchFamily="34" charset="-128"/>
          <a:cs typeface="ＭＳ Ｐゴシック" pitchFamily="-107" charset="-128"/>
        </a:defRPr>
      </a:lvl1pPr>
      <a:lvl2pPr marL="80963" indent="-80963" algn="l" rtl="0" eaLnBrk="0" fontAlgn="base" hangingPunct="0">
        <a:spcBef>
          <a:spcPct val="0"/>
        </a:spcBef>
        <a:spcAft>
          <a:spcPct val="0"/>
        </a:spcAft>
        <a:defRPr sz="3200">
          <a:solidFill>
            <a:schemeClr val="tx2"/>
          </a:solidFill>
          <a:latin typeface="Arial" pitchFamily="-107" charset="0"/>
          <a:ea typeface="MS PGothic" panose="020B0600070205080204" pitchFamily="34" charset="-128"/>
          <a:cs typeface="ＭＳ Ｐゴシック" pitchFamily="-107" charset="-128"/>
        </a:defRPr>
      </a:lvl2pPr>
      <a:lvl3pPr marL="80963" indent="-80963" algn="l" rtl="0" eaLnBrk="0" fontAlgn="base" hangingPunct="0">
        <a:spcBef>
          <a:spcPct val="0"/>
        </a:spcBef>
        <a:spcAft>
          <a:spcPct val="0"/>
        </a:spcAft>
        <a:defRPr sz="3200">
          <a:solidFill>
            <a:schemeClr val="tx2"/>
          </a:solidFill>
          <a:latin typeface="Arial" pitchFamily="-107" charset="0"/>
          <a:ea typeface="MS PGothic" panose="020B0600070205080204" pitchFamily="34" charset="-128"/>
          <a:cs typeface="ＭＳ Ｐゴシック" pitchFamily="-107" charset="-128"/>
        </a:defRPr>
      </a:lvl3pPr>
      <a:lvl4pPr marL="80963" indent="-80963" algn="l" rtl="0" eaLnBrk="0" fontAlgn="base" hangingPunct="0">
        <a:spcBef>
          <a:spcPct val="0"/>
        </a:spcBef>
        <a:spcAft>
          <a:spcPct val="0"/>
        </a:spcAft>
        <a:defRPr sz="3200">
          <a:solidFill>
            <a:schemeClr val="tx2"/>
          </a:solidFill>
          <a:latin typeface="Arial" pitchFamily="-107" charset="0"/>
          <a:ea typeface="MS PGothic" panose="020B0600070205080204" pitchFamily="34" charset="-128"/>
          <a:cs typeface="ＭＳ Ｐゴシック" pitchFamily="-107" charset="-128"/>
        </a:defRPr>
      </a:lvl4pPr>
      <a:lvl5pPr marL="80963" indent="-80963" algn="l" rtl="0" eaLnBrk="0" fontAlgn="base" hangingPunct="0">
        <a:spcBef>
          <a:spcPct val="0"/>
        </a:spcBef>
        <a:spcAft>
          <a:spcPct val="0"/>
        </a:spcAft>
        <a:defRPr sz="3200">
          <a:solidFill>
            <a:schemeClr val="tx2"/>
          </a:solidFill>
          <a:latin typeface="Arial" pitchFamily="-107" charset="0"/>
          <a:ea typeface="MS PGothic" panose="020B0600070205080204" pitchFamily="34" charset="-128"/>
          <a:cs typeface="ＭＳ Ｐゴシック" pitchFamily="-107" charset="-128"/>
        </a:defRPr>
      </a:lvl5pPr>
      <a:lvl6pPr marL="538163" algn="l" rtl="0" fontAlgn="base">
        <a:spcBef>
          <a:spcPct val="0"/>
        </a:spcBef>
        <a:spcAft>
          <a:spcPct val="0"/>
        </a:spcAft>
        <a:defRPr sz="3200">
          <a:solidFill>
            <a:schemeClr val="tx2"/>
          </a:solidFill>
          <a:latin typeface="Arial" pitchFamily="-107" charset="0"/>
        </a:defRPr>
      </a:lvl6pPr>
      <a:lvl7pPr marL="995363" algn="l" rtl="0" fontAlgn="base">
        <a:spcBef>
          <a:spcPct val="0"/>
        </a:spcBef>
        <a:spcAft>
          <a:spcPct val="0"/>
        </a:spcAft>
        <a:defRPr sz="3200">
          <a:solidFill>
            <a:schemeClr val="tx2"/>
          </a:solidFill>
          <a:latin typeface="Arial" pitchFamily="-107" charset="0"/>
        </a:defRPr>
      </a:lvl7pPr>
      <a:lvl8pPr marL="1452563" algn="l" rtl="0" fontAlgn="base">
        <a:spcBef>
          <a:spcPct val="0"/>
        </a:spcBef>
        <a:spcAft>
          <a:spcPct val="0"/>
        </a:spcAft>
        <a:defRPr sz="3200">
          <a:solidFill>
            <a:schemeClr val="tx2"/>
          </a:solidFill>
          <a:latin typeface="Arial" pitchFamily="-107" charset="0"/>
        </a:defRPr>
      </a:lvl8pPr>
      <a:lvl9pPr marL="1909763" algn="l" rtl="0" fontAlgn="base">
        <a:spcBef>
          <a:spcPct val="0"/>
        </a:spcBef>
        <a:spcAft>
          <a:spcPct val="0"/>
        </a:spcAft>
        <a:defRPr sz="3200">
          <a:solidFill>
            <a:schemeClr val="tx2"/>
          </a:solidFill>
          <a:latin typeface="Arial" pitchFamily="-107" charset="0"/>
        </a:defRPr>
      </a:lvl9pPr>
    </p:titleStyle>
    <p:bodyStyle>
      <a:lvl1pPr marL="441325" indent="-342900" algn="l" rtl="0" eaLnBrk="0" fontAlgn="base" hangingPunct="0">
        <a:spcBef>
          <a:spcPct val="20000"/>
        </a:spcBef>
        <a:spcAft>
          <a:spcPct val="0"/>
        </a:spcAft>
        <a:buChar char="•"/>
        <a:defRPr sz="2800" b="1">
          <a:solidFill>
            <a:srgbClr val="00528B"/>
          </a:solidFill>
          <a:latin typeface="+mn-lt"/>
          <a:ea typeface="MS PGothic" panose="020B0600070205080204" pitchFamily="34" charset="-128"/>
          <a:cs typeface="ＭＳ Ｐゴシック" pitchFamily="-107" charset="-128"/>
        </a:defRPr>
      </a:lvl1pPr>
      <a:lvl2pPr marL="906463" indent="-285750" algn="l" rtl="0" eaLnBrk="0" fontAlgn="base" hangingPunct="0">
        <a:spcBef>
          <a:spcPct val="20000"/>
        </a:spcBef>
        <a:spcAft>
          <a:spcPct val="0"/>
        </a:spcAft>
        <a:buChar char="–"/>
        <a:defRPr sz="2600">
          <a:solidFill>
            <a:schemeClr val="tx1"/>
          </a:solidFill>
          <a:latin typeface="+mn-lt"/>
          <a:ea typeface="MS PGothic" panose="020B0600070205080204" pitchFamily="34" charset="-128"/>
        </a:defRPr>
      </a:lvl2pPr>
      <a:lvl3pPr marL="1314450" indent="-228600" algn="l" rtl="0" eaLnBrk="0" fontAlgn="base" hangingPunct="0">
        <a:spcBef>
          <a:spcPct val="20000"/>
        </a:spcBef>
        <a:spcAft>
          <a:spcPct val="0"/>
        </a:spcAft>
        <a:buFont typeface="Arial" panose="020B0604020202020204" pitchFamily="34" charset="0"/>
        <a:buChar char="&gt;"/>
        <a:defRPr sz="2400">
          <a:solidFill>
            <a:schemeClr val="tx1"/>
          </a:solidFill>
          <a:latin typeface="+mn-lt"/>
          <a:ea typeface="MS PGothic" panose="020B0600070205080204" pitchFamily="34" charset="-128"/>
        </a:defRPr>
      </a:lvl3pPr>
      <a:lvl4pPr marL="1722438"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130425"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87625" indent="-228600" algn="l" rtl="0" fontAlgn="base">
        <a:spcBef>
          <a:spcPct val="20000"/>
        </a:spcBef>
        <a:spcAft>
          <a:spcPct val="0"/>
        </a:spcAft>
        <a:buChar char="»"/>
        <a:defRPr sz="2000">
          <a:solidFill>
            <a:schemeClr val="tx1"/>
          </a:solidFill>
          <a:latin typeface="+mn-lt"/>
          <a:ea typeface="ＭＳ Ｐゴシック" pitchFamily="-107" charset="-128"/>
        </a:defRPr>
      </a:lvl6pPr>
      <a:lvl7pPr marL="3044825" indent="-228600" algn="l" rtl="0" fontAlgn="base">
        <a:spcBef>
          <a:spcPct val="20000"/>
        </a:spcBef>
        <a:spcAft>
          <a:spcPct val="0"/>
        </a:spcAft>
        <a:buChar char="»"/>
        <a:defRPr sz="2000">
          <a:solidFill>
            <a:schemeClr val="tx1"/>
          </a:solidFill>
          <a:latin typeface="+mn-lt"/>
          <a:ea typeface="ＭＳ Ｐゴシック" pitchFamily="-107" charset="-128"/>
        </a:defRPr>
      </a:lvl7pPr>
      <a:lvl8pPr marL="3502025" indent="-228600" algn="l" rtl="0" fontAlgn="base">
        <a:spcBef>
          <a:spcPct val="20000"/>
        </a:spcBef>
        <a:spcAft>
          <a:spcPct val="0"/>
        </a:spcAft>
        <a:buChar char="»"/>
        <a:defRPr sz="2000">
          <a:solidFill>
            <a:schemeClr val="tx1"/>
          </a:solidFill>
          <a:latin typeface="+mn-lt"/>
          <a:ea typeface="ＭＳ Ｐゴシック" pitchFamily="-107" charset="-128"/>
        </a:defRPr>
      </a:lvl8pPr>
      <a:lvl9pPr marL="3959225" indent="-228600" algn="l" rtl="0" fontAlgn="base">
        <a:spcBef>
          <a:spcPct val="20000"/>
        </a:spcBef>
        <a:spcAft>
          <a:spcPct val="0"/>
        </a:spcAft>
        <a:buChar char="»"/>
        <a:defRPr sz="2000">
          <a:solidFill>
            <a:schemeClr val="tx1"/>
          </a:solidFill>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DCC59DE1-68DE-3D4B-8971-0E8BE37009C8}"/>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Text Placeholder 2">
            <a:extLst>
              <a:ext uri="{FF2B5EF4-FFF2-40B4-BE49-F238E27FC236}">
                <a16:creationId xmlns:a16="http://schemas.microsoft.com/office/drawing/2014/main" id="{9E85764D-90A3-E943-B136-0294A1A856AD}"/>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ED6EBAB-2019-6B4B-9717-9681E76E0F4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ffectLst>
                  <a:outerShdw blurRad="38100" dist="38100" dir="2700000" algn="tl">
                    <a:srgbClr val="000000">
                      <a:alpha val="43137"/>
                    </a:srgbClr>
                  </a:outerShdw>
                </a:effectLst>
                <a:latin typeface="Times" pitchFamily="-107" charset="0"/>
                <a:ea typeface="ＭＳ Ｐゴシック" pitchFamily="-107" charset="-128"/>
              </a:defRPr>
            </a:lvl1pPr>
          </a:lstStyle>
          <a:p>
            <a:pPr>
              <a:defRPr/>
            </a:pPr>
            <a:fld id="{CEED9D58-2073-3F40-A64C-B1F8404CD582}" type="datetimeFigureOut">
              <a:rPr lang="en-US"/>
              <a:pPr>
                <a:defRPr/>
              </a:pPr>
              <a:t>3/30/20</a:t>
            </a:fld>
            <a:endParaRPr lang="en-US"/>
          </a:p>
        </p:txBody>
      </p:sp>
      <p:sp>
        <p:nvSpPr>
          <p:cNvPr id="5" name="Footer Placeholder 4">
            <a:extLst>
              <a:ext uri="{FF2B5EF4-FFF2-40B4-BE49-F238E27FC236}">
                <a16:creationId xmlns:a16="http://schemas.microsoft.com/office/drawing/2014/main" id="{710C5DE2-4C2B-814B-A966-4B027DA0F648}"/>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38100" dist="38100" dir="2700000" algn="tl">
                    <a:srgbClr val="000000">
                      <a:alpha val="43137"/>
                    </a:srgbClr>
                  </a:outerShdw>
                </a:effectLst>
                <a:latin typeface="Times" pitchFamily="-107" charset="0"/>
                <a:ea typeface="ＭＳ Ｐゴシック" pitchFamily="-107" charset="-128"/>
              </a:defRPr>
            </a:lvl1pPr>
          </a:lstStyle>
          <a:p>
            <a:pPr>
              <a:defRPr/>
            </a:pPr>
            <a:endParaRPr lang="en-US"/>
          </a:p>
        </p:txBody>
      </p:sp>
      <p:sp>
        <p:nvSpPr>
          <p:cNvPr id="6" name="Slide Number Placeholder 5">
            <a:extLst>
              <a:ext uri="{FF2B5EF4-FFF2-40B4-BE49-F238E27FC236}">
                <a16:creationId xmlns:a16="http://schemas.microsoft.com/office/drawing/2014/main" id="{A5C057F2-6BCB-DF4E-9ACA-A7933ABE5AF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effectLst>
                  <a:outerShdw blurRad="38100" dist="38100" dir="2700000" algn="tl">
                    <a:srgbClr val="C0C0C0"/>
                  </a:outerShdw>
                </a:effectLst>
              </a:defRPr>
            </a:lvl1pPr>
          </a:lstStyle>
          <a:p>
            <a:pPr>
              <a:defRPr/>
            </a:pPr>
            <a:fld id="{554867D6-EAE8-584A-8279-E91D28C70995}" type="slidenum">
              <a:rPr lang="en-US" altLang="en-US"/>
              <a:pPr>
                <a:defRPr/>
              </a:pPr>
              <a:t>‹#›</a:t>
            </a:fld>
            <a:endParaRPr lang="en-US" altLang="en-US"/>
          </a:p>
        </p:txBody>
      </p:sp>
      <p:grpSp>
        <p:nvGrpSpPr>
          <p:cNvPr id="3079" name="Group 11">
            <a:extLst>
              <a:ext uri="{FF2B5EF4-FFF2-40B4-BE49-F238E27FC236}">
                <a16:creationId xmlns:a16="http://schemas.microsoft.com/office/drawing/2014/main" id="{B3BE437F-696A-EF43-8518-C7F135A46E9B}"/>
              </a:ext>
            </a:extLst>
          </p:cNvPr>
          <p:cNvGrpSpPr>
            <a:grpSpLocks/>
          </p:cNvGrpSpPr>
          <p:nvPr userDrawn="1"/>
        </p:nvGrpSpPr>
        <p:grpSpPr bwMode="auto">
          <a:xfrm>
            <a:off x="0" y="1362075"/>
            <a:ext cx="8515350" cy="4659313"/>
            <a:chOff x="0" y="768"/>
            <a:chExt cx="5528" cy="3312"/>
          </a:xfrm>
        </p:grpSpPr>
        <p:sp>
          <p:nvSpPr>
            <p:cNvPr id="8" name="Rectangle 12">
              <a:extLst>
                <a:ext uri="{FF2B5EF4-FFF2-40B4-BE49-F238E27FC236}">
                  <a16:creationId xmlns:a16="http://schemas.microsoft.com/office/drawing/2014/main" id="{78E34CC7-6731-BC47-A4F9-645B17B8762C}"/>
                </a:ext>
              </a:extLst>
            </p:cNvPr>
            <p:cNvSpPr>
              <a:spLocks noChangeArrowheads="1"/>
            </p:cNvSpPr>
            <p:nvPr/>
          </p:nvSpPr>
          <p:spPr bwMode="auto">
            <a:xfrm>
              <a:off x="0" y="768"/>
              <a:ext cx="5528" cy="2832"/>
            </a:xfrm>
            <a:prstGeom prst="rect">
              <a:avLst/>
            </a:prstGeom>
            <a:solidFill>
              <a:srgbClr val="E1E1E1"/>
            </a:solidFill>
            <a:ln w="9525">
              <a:no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pitchFamily="-107" charset="0"/>
                <a:ea typeface="ＭＳ Ｐゴシック" pitchFamily="-107" charset="-128"/>
              </a:endParaRPr>
            </a:p>
          </p:txBody>
        </p:sp>
        <p:sp>
          <p:nvSpPr>
            <p:cNvPr id="9" name="AutoShape 13">
              <a:extLst>
                <a:ext uri="{FF2B5EF4-FFF2-40B4-BE49-F238E27FC236}">
                  <a16:creationId xmlns:a16="http://schemas.microsoft.com/office/drawing/2014/main" id="{B1F362C8-D5AC-9E47-8E67-FCDBBF04B9CF}"/>
                </a:ext>
              </a:extLst>
            </p:cNvPr>
            <p:cNvSpPr>
              <a:spLocks noChangeArrowheads="1"/>
            </p:cNvSpPr>
            <p:nvPr/>
          </p:nvSpPr>
          <p:spPr bwMode="auto">
            <a:xfrm>
              <a:off x="1976" y="2832"/>
              <a:ext cx="3552" cy="1248"/>
            </a:xfrm>
            <a:prstGeom prst="roundRect">
              <a:avLst>
                <a:gd name="adj" fmla="val 16667"/>
              </a:avLst>
            </a:prstGeom>
            <a:solidFill>
              <a:srgbClr val="E1E1E1"/>
            </a:solidFill>
            <a:ln w="9525">
              <a:noFill/>
              <a:round/>
              <a:headEnd/>
              <a:tailEnd/>
            </a:ln>
            <a:effectLst/>
          </p:spPr>
          <p:txBody>
            <a:bodyPr wrap="none" anchor="ctr"/>
            <a:lstStyle/>
            <a:p>
              <a:pPr algn="ctr">
                <a:defRPr/>
              </a:pPr>
              <a:endParaRPr lang="en-US">
                <a:effectLst>
                  <a:outerShdw blurRad="38100" dist="38100" dir="2700000" algn="tl">
                    <a:srgbClr val="FFFFFF"/>
                  </a:outerShdw>
                </a:effectLst>
                <a:latin typeface="Times" pitchFamily="-107" charset="0"/>
                <a:ea typeface="ＭＳ Ｐゴシック" pitchFamily="-107" charset="-128"/>
              </a:endParaRPr>
            </a:p>
          </p:txBody>
        </p:sp>
        <p:sp>
          <p:nvSpPr>
            <p:cNvPr id="10" name="Rectangle 14">
              <a:extLst>
                <a:ext uri="{FF2B5EF4-FFF2-40B4-BE49-F238E27FC236}">
                  <a16:creationId xmlns:a16="http://schemas.microsoft.com/office/drawing/2014/main" id="{40FB0767-2604-D649-9ADA-A84824B7C271}"/>
                </a:ext>
              </a:extLst>
            </p:cNvPr>
            <p:cNvSpPr>
              <a:spLocks noChangeArrowheads="1"/>
            </p:cNvSpPr>
            <p:nvPr/>
          </p:nvSpPr>
          <p:spPr bwMode="auto">
            <a:xfrm>
              <a:off x="0" y="1584"/>
              <a:ext cx="2456" cy="2496"/>
            </a:xfrm>
            <a:prstGeom prst="rect">
              <a:avLst/>
            </a:prstGeom>
            <a:solidFill>
              <a:srgbClr val="E1E1E1"/>
            </a:solidFill>
            <a:ln w="9525">
              <a:no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pitchFamily="-107" charset="0"/>
                <a:ea typeface="ＭＳ Ｐゴシック" pitchFamily="-107" charset="-128"/>
              </a:endParaRPr>
            </a:p>
          </p:txBody>
        </p:sp>
      </p:grpSp>
    </p:spTree>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50" r:id="rId5"/>
    <p:sldLayoutId id="2147484251" r:id="rId6"/>
    <p:sldLayoutId id="2147484252" r:id="rId7"/>
    <p:sldLayoutId id="2147484253" r:id="rId8"/>
    <p:sldLayoutId id="2147484254" r:id="rId9"/>
    <p:sldLayoutId id="2147484255" r:id="rId10"/>
    <p:sldLayoutId id="2147484256" r:id="rId11"/>
    <p:sldLayoutId id="2147484257" r:id="rId12"/>
  </p:sldLayoutIdLst>
  <p:txStyles>
    <p:titleStyle>
      <a:lvl1pPr algn="l" defTabSz="457200" rtl="0" eaLnBrk="0" fontAlgn="base" hangingPunct="0">
        <a:spcBef>
          <a:spcPct val="0"/>
        </a:spcBef>
        <a:spcAft>
          <a:spcPct val="0"/>
        </a:spcAft>
        <a:defRPr sz="3600" b="1" kern="1200">
          <a:solidFill>
            <a:srgbClr val="7A1508"/>
          </a:solidFill>
          <a:latin typeface="+mj-lt"/>
          <a:ea typeface="Helvetica Neue"/>
          <a:cs typeface="Helvetica Neue"/>
        </a:defRPr>
      </a:lvl1pPr>
      <a:lvl2pPr algn="l" defTabSz="457200" rtl="0" eaLnBrk="0" fontAlgn="base" hangingPunct="0">
        <a:spcBef>
          <a:spcPct val="0"/>
        </a:spcBef>
        <a:spcAft>
          <a:spcPct val="0"/>
        </a:spcAft>
        <a:defRPr sz="3600" b="1">
          <a:solidFill>
            <a:srgbClr val="7A1508"/>
          </a:solidFill>
          <a:latin typeface="Calibri" pitchFamily="34" charset="0"/>
          <a:ea typeface="Helvetica Neue"/>
          <a:cs typeface="Helvetica Neue"/>
        </a:defRPr>
      </a:lvl2pPr>
      <a:lvl3pPr algn="l" defTabSz="457200" rtl="0" eaLnBrk="0" fontAlgn="base" hangingPunct="0">
        <a:spcBef>
          <a:spcPct val="0"/>
        </a:spcBef>
        <a:spcAft>
          <a:spcPct val="0"/>
        </a:spcAft>
        <a:defRPr sz="3600" b="1">
          <a:solidFill>
            <a:srgbClr val="7A1508"/>
          </a:solidFill>
          <a:latin typeface="Calibri" pitchFamily="34" charset="0"/>
          <a:ea typeface="Helvetica Neue"/>
          <a:cs typeface="Helvetica Neue"/>
        </a:defRPr>
      </a:lvl3pPr>
      <a:lvl4pPr algn="l" defTabSz="457200" rtl="0" eaLnBrk="0" fontAlgn="base" hangingPunct="0">
        <a:spcBef>
          <a:spcPct val="0"/>
        </a:spcBef>
        <a:spcAft>
          <a:spcPct val="0"/>
        </a:spcAft>
        <a:defRPr sz="3600" b="1">
          <a:solidFill>
            <a:srgbClr val="7A1508"/>
          </a:solidFill>
          <a:latin typeface="Calibri" pitchFamily="34" charset="0"/>
          <a:ea typeface="Helvetica Neue"/>
          <a:cs typeface="Helvetica Neue"/>
        </a:defRPr>
      </a:lvl4pPr>
      <a:lvl5pPr algn="l" defTabSz="457200" rtl="0" eaLnBrk="0" fontAlgn="base" hangingPunct="0">
        <a:spcBef>
          <a:spcPct val="0"/>
        </a:spcBef>
        <a:spcAft>
          <a:spcPct val="0"/>
        </a:spcAft>
        <a:defRPr sz="3600" b="1">
          <a:solidFill>
            <a:srgbClr val="7A1508"/>
          </a:solidFill>
          <a:latin typeface="Calibri" pitchFamily="34" charset="0"/>
          <a:ea typeface="Helvetica Neue"/>
          <a:cs typeface="Helvetica Neue"/>
        </a:defRPr>
      </a:lvl5pPr>
      <a:lvl6pPr marL="457200" algn="l" defTabSz="457200" rtl="0" fontAlgn="base">
        <a:spcBef>
          <a:spcPct val="0"/>
        </a:spcBef>
        <a:spcAft>
          <a:spcPct val="0"/>
        </a:spcAft>
        <a:defRPr sz="3600" b="1">
          <a:solidFill>
            <a:srgbClr val="7A1508"/>
          </a:solidFill>
          <a:latin typeface="Calibri" pitchFamily="34" charset="0"/>
          <a:ea typeface="Helvetica Neue"/>
          <a:cs typeface="Helvetica Neue"/>
        </a:defRPr>
      </a:lvl6pPr>
      <a:lvl7pPr marL="914400" algn="l" defTabSz="457200" rtl="0" fontAlgn="base">
        <a:spcBef>
          <a:spcPct val="0"/>
        </a:spcBef>
        <a:spcAft>
          <a:spcPct val="0"/>
        </a:spcAft>
        <a:defRPr sz="3600" b="1">
          <a:solidFill>
            <a:srgbClr val="7A1508"/>
          </a:solidFill>
          <a:latin typeface="Calibri" pitchFamily="34" charset="0"/>
          <a:ea typeface="Helvetica Neue"/>
          <a:cs typeface="Helvetica Neue"/>
        </a:defRPr>
      </a:lvl7pPr>
      <a:lvl8pPr marL="1371600" algn="l" defTabSz="457200" rtl="0" fontAlgn="base">
        <a:spcBef>
          <a:spcPct val="0"/>
        </a:spcBef>
        <a:spcAft>
          <a:spcPct val="0"/>
        </a:spcAft>
        <a:defRPr sz="3600" b="1">
          <a:solidFill>
            <a:srgbClr val="7A1508"/>
          </a:solidFill>
          <a:latin typeface="Calibri" pitchFamily="34" charset="0"/>
          <a:ea typeface="Helvetica Neue"/>
          <a:cs typeface="Helvetica Neue"/>
        </a:defRPr>
      </a:lvl8pPr>
      <a:lvl9pPr marL="1828800" algn="l" defTabSz="457200" rtl="0" fontAlgn="base">
        <a:spcBef>
          <a:spcPct val="0"/>
        </a:spcBef>
        <a:spcAft>
          <a:spcPct val="0"/>
        </a:spcAft>
        <a:defRPr sz="3600" b="1">
          <a:solidFill>
            <a:srgbClr val="7A1508"/>
          </a:solidFill>
          <a:latin typeface="Calibri" pitchFamily="34" charset="0"/>
          <a:ea typeface="Helvetica Neue"/>
          <a:cs typeface="Helvetica Neue"/>
        </a:defRPr>
      </a:lvl9pPr>
    </p:titleStyle>
    <p:bodyStyle>
      <a:lvl1pPr marL="342900" indent="-342900" algn="l" defTabSz="457200" rtl="0" eaLnBrk="0" fontAlgn="base" hangingPunct="0">
        <a:spcBef>
          <a:spcPct val="20000"/>
        </a:spcBef>
        <a:spcAft>
          <a:spcPct val="0"/>
        </a:spcAft>
        <a:buClr>
          <a:srgbClr val="EE2D24"/>
        </a:buClr>
        <a:buSzPct val="100000"/>
        <a:buFont typeface="Arial" panose="020B0604020202020204" pitchFamily="34" charset="0"/>
        <a:buChar char="•"/>
        <a:defRPr sz="3200" kern="1200">
          <a:solidFill>
            <a:srgbClr val="747575"/>
          </a:solidFill>
          <a:latin typeface="+mn-lt"/>
          <a:ea typeface="Helvetica Neue"/>
          <a:cs typeface="Helvetica Neue"/>
        </a:defRPr>
      </a:lvl1pPr>
      <a:lvl2pPr marL="742950" indent="-285750" algn="l" defTabSz="457200" rtl="0" eaLnBrk="0" fontAlgn="base" hangingPunct="0">
        <a:spcBef>
          <a:spcPct val="20000"/>
        </a:spcBef>
        <a:spcAft>
          <a:spcPct val="0"/>
        </a:spcAft>
        <a:buClr>
          <a:srgbClr val="EE2D24"/>
        </a:buClr>
        <a:buSzPct val="100000"/>
        <a:buFont typeface="Arial" panose="020B0604020202020204" pitchFamily="34" charset="0"/>
        <a:buChar char="•"/>
        <a:defRPr sz="2800" kern="1200">
          <a:solidFill>
            <a:srgbClr val="747575"/>
          </a:solidFill>
          <a:latin typeface="+mn-lt"/>
          <a:ea typeface="Helvetica Neue"/>
          <a:cs typeface="Helvetica Neue"/>
        </a:defRPr>
      </a:lvl2pPr>
      <a:lvl3pPr marL="1143000" indent="-228600" algn="l" defTabSz="457200" rtl="0" eaLnBrk="0" fontAlgn="base" hangingPunct="0">
        <a:spcBef>
          <a:spcPct val="20000"/>
        </a:spcBef>
        <a:spcAft>
          <a:spcPct val="0"/>
        </a:spcAft>
        <a:buClr>
          <a:srgbClr val="EE2D24"/>
        </a:buClr>
        <a:buSzPct val="100000"/>
        <a:buFont typeface="Arial" panose="020B0604020202020204" pitchFamily="34" charset="0"/>
        <a:buChar char="•"/>
        <a:defRPr sz="2400" kern="1200">
          <a:solidFill>
            <a:srgbClr val="747575"/>
          </a:solidFill>
          <a:latin typeface="+mn-lt"/>
          <a:ea typeface="Helvetica Neue"/>
          <a:cs typeface="Helvetica Neue"/>
        </a:defRPr>
      </a:lvl3pPr>
      <a:lvl4pPr marL="1600200" indent="-228600" algn="l" defTabSz="457200" rtl="0" eaLnBrk="0" fontAlgn="base" hangingPunct="0">
        <a:spcBef>
          <a:spcPct val="20000"/>
        </a:spcBef>
        <a:spcAft>
          <a:spcPct val="0"/>
        </a:spcAft>
        <a:buClr>
          <a:srgbClr val="EE2D24"/>
        </a:buClr>
        <a:buSzPct val="100000"/>
        <a:buFont typeface="Arial" panose="020B0604020202020204" pitchFamily="34" charset="0"/>
        <a:buChar char="•"/>
        <a:defRPr sz="2000" kern="1200">
          <a:solidFill>
            <a:srgbClr val="747575"/>
          </a:solidFill>
          <a:latin typeface="+mn-lt"/>
          <a:ea typeface="Helvetica Neue"/>
          <a:cs typeface="Helvetica Neue"/>
        </a:defRPr>
      </a:lvl4pPr>
      <a:lvl5pPr marL="2057400" indent="-228600" algn="l" defTabSz="457200" rtl="0" eaLnBrk="0" fontAlgn="base" hangingPunct="0">
        <a:spcBef>
          <a:spcPct val="20000"/>
        </a:spcBef>
        <a:spcAft>
          <a:spcPct val="0"/>
        </a:spcAft>
        <a:buClr>
          <a:srgbClr val="EE2D24"/>
        </a:buClr>
        <a:buSzPct val="100000"/>
        <a:buFont typeface="Arial" panose="020B0604020202020204" pitchFamily="34" charset="0"/>
        <a:buChar char="•"/>
        <a:defRPr sz="2000" kern="1200">
          <a:solidFill>
            <a:srgbClr val="747575"/>
          </a:solidFill>
          <a:latin typeface="+mn-lt"/>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6.tiff"/></Relationships>
</file>

<file path=ppt/slides/_rels/slide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6.tiff"/></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6.tiff"/></Relationships>
</file>

<file path=ppt/slides/_rels/slide5.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6.tiff"/></Relationships>
</file>

<file path=ppt/slides/_rels/slide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6.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764D12BE-6017-C143-B20A-4323B34676CC}"/>
              </a:ext>
            </a:extLst>
          </p:cNvPr>
          <p:cNvSpPr>
            <a:spLocks noGrp="1"/>
          </p:cNvSpPr>
          <p:nvPr>
            <p:ph type="title"/>
          </p:nvPr>
        </p:nvSpPr>
        <p:spPr>
          <a:xfrm>
            <a:off x="304800" y="762000"/>
            <a:ext cx="8382000" cy="1020763"/>
          </a:xfrm>
        </p:spPr>
        <p:txBody>
          <a:bodyPr/>
          <a:lstStyle/>
          <a:p>
            <a:pPr eaLnBrk="1" hangingPunct="1"/>
            <a:r>
              <a:rPr lang="en-IE" altLang="en-US">
                <a:ea typeface="Helvetica Neue" panose="02000503000000020004" pitchFamily="2" charset="0"/>
                <a:cs typeface="Helvetica Neue" panose="02000503000000020004" pitchFamily="2" charset="0"/>
              </a:rPr>
              <a:t>Activity 1: Fox, chicken, and corn</a:t>
            </a:r>
            <a:endParaRPr lang="en-GB" altLang="en-US">
              <a:ea typeface="Helvetica Neue" panose="02000503000000020004" pitchFamily="2" charset="0"/>
              <a:cs typeface="Helvetica Neue" panose="02000503000000020004" pitchFamily="2" charset="0"/>
            </a:endParaRPr>
          </a:p>
        </p:txBody>
      </p:sp>
      <p:sp>
        <p:nvSpPr>
          <p:cNvPr id="18434" name="Rectangle 3">
            <a:extLst>
              <a:ext uri="{FF2B5EF4-FFF2-40B4-BE49-F238E27FC236}">
                <a16:creationId xmlns:a16="http://schemas.microsoft.com/office/drawing/2014/main" id="{98A2DCD6-BABE-7447-930C-DF8C988ADD38}"/>
              </a:ext>
            </a:extLst>
          </p:cNvPr>
          <p:cNvSpPr>
            <a:spLocks noGrp="1"/>
          </p:cNvSpPr>
          <p:nvPr>
            <p:ph idx="1"/>
          </p:nvPr>
        </p:nvSpPr>
        <p:spPr/>
        <p:txBody>
          <a:bodyPr/>
          <a:lstStyle/>
          <a:p>
            <a:pPr marL="0" indent="11113" algn="just" eaLnBrk="1" hangingPunct="1">
              <a:buFont typeface="Monotype Sorts" pitchFamily="2" charset="2"/>
              <a:buNone/>
            </a:pPr>
            <a:r>
              <a:rPr lang="en-IE" altLang="en-US" sz="1800">
                <a:ea typeface="Helvetica Neue" panose="02000503000000020004" pitchFamily="2" charset="0"/>
                <a:cs typeface="Helvetica Neue" panose="02000503000000020004" pitchFamily="2" charset="0"/>
              </a:rPr>
              <a:t>Swako, a Red Indian boy, was going on a journey to meet his future in-laws for the first time. It is an Indian tradition that when the groom meets the bride's parents, he gives them  gifts to show his generosity. The gifts Swako chose were a fox, a chicken, and a sack of corn. He had to go across a wide, deep river and his canoe could only carry him and one other thing. If the fox and the chicken are left together, the fox will eat the chicken. If the chicken and the corn are left together, the chicken will eat the corn.</a:t>
            </a:r>
          </a:p>
          <a:p>
            <a:pPr marL="0" indent="11113" algn="just" eaLnBrk="1" hangingPunct="1">
              <a:buFont typeface="Monotype Sorts" pitchFamily="2" charset="2"/>
              <a:buNone/>
            </a:pPr>
            <a:endParaRPr lang="en-IE" altLang="en-US" sz="1800">
              <a:ea typeface="Helvetica Neue" panose="02000503000000020004" pitchFamily="2" charset="0"/>
              <a:cs typeface="Helvetica Neue" panose="02000503000000020004" pitchFamily="2" charset="0"/>
            </a:endParaRPr>
          </a:p>
          <a:p>
            <a:pPr marL="0" indent="11113" algn="just" eaLnBrk="1" hangingPunct="1">
              <a:buFont typeface="Monotype Sorts" pitchFamily="2" charset="2"/>
              <a:buNone/>
            </a:pPr>
            <a:r>
              <a:rPr lang="en-IE" altLang="en-US" sz="1800">
                <a:ea typeface="Helvetica Neue" panose="02000503000000020004" pitchFamily="2" charset="0"/>
                <a:cs typeface="Helvetica Neue" panose="02000503000000020004" pitchFamily="2" charset="0"/>
              </a:rPr>
              <a:t>Give an algorithm (</a:t>
            </a:r>
            <a:r>
              <a:rPr lang="en-IE" altLang="en-US" sz="1800" u="sng">
                <a:ea typeface="Helvetica Neue" panose="02000503000000020004" pitchFamily="2" charset="0"/>
                <a:cs typeface="Helvetica Neue" panose="02000503000000020004" pitchFamily="2" charset="0"/>
              </a:rPr>
              <a:t>in the form of a flowchart</a:t>
            </a:r>
            <a:r>
              <a:rPr lang="en-IE" altLang="en-US" sz="1800">
                <a:ea typeface="Helvetica Neue" panose="02000503000000020004" pitchFamily="2" charset="0"/>
                <a:cs typeface="Helvetica Neue" panose="02000503000000020004" pitchFamily="2" charset="0"/>
              </a:rPr>
              <a:t>) for Swako to transport his gifts safely to the far side of the river.</a:t>
            </a:r>
          </a:p>
          <a:p>
            <a:pPr marL="0" indent="11113" algn="just" eaLnBrk="1" hangingPunct="1">
              <a:buFont typeface="Monotype Sorts" pitchFamily="2" charset="2"/>
              <a:buNone/>
            </a:pPr>
            <a:endParaRPr lang="en-GB" altLang="en-US" sz="1800">
              <a:ea typeface="Helvetica Neue" panose="02000503000000020004" pitchFamily="2" charset="0"/>
              <a:cs typeface="Helvetica Neue" panose="02000503000000020004" pitchFamily="2" charset="0"/>
            </a:endParaRPr>
          </a:p>
          <a:p>
            <a:pPr marL="0" indent="11113" algn="just" eaLnBrk="1" hangingPunct="1">
              <a:buFont typeface="Monotype Sorts" pitchFamily="2" charset="2"/>
              <a:buNone/>
            </a:pPr>
            <a:r>
              <a:rPr lang="en-GB" altLang="en-US" sz="1800">
                <a:ea typeface="Helvetica Neue" panose="02000503000000020004" pitchFamily="2" charset="0"/>
                <a:cs typeface="Helvetica Neue" panose="02000503000000020004" pitchFamily="2" charset="0"/>
              </a:rPr>
              <a:t>The commands available are of the form:</a:t>
            </a:r>
          </a:p>
          <a:p>
            <a:pPr marL="400050" lvl="1" indent="11113" algn="just" eaLnBrk="1" hangingPunct="1"/>
            <a:r>
              <a:rPr lang="en-GB" altLang="en-US" sz="1400">
                <a:ea typeface="Helvetica Neue" panose="02000503000000020004" pitchFamily="2" charset="0"/>
                <a:cs typeface="Helvetica Neue" panose="02000503000000020004" pitchFamily="2" charset="0"/>
              </a:rPr>
              <a:t> put x in the canoe</a:t>
            </a:r>
          </a:p>
          <a:p>
            <a:pPr marL="400050" lvl="1" indent="11113" algn="just" eaLnBrk="1" hangingPunct="1"/>
            <a:r>
              <a:rPr lang="en-GB" altLang="en-US" sz="1400">
                <a:ea typeface="Helvetica Neue" panose="02000503000000020004" pitchFamily="2" charset="0"/>
                <a:cs typeface="Helvetica Neue" panose="02000503000000020004" pitchFamily="2" charset="0"/>
              </a:rPr>
              <a:t> paddle across the river</a:t>
            </a:r>
          </a:p>
          <a:p>
            <a:pPr marL="400050" lvl="1" indent="11113" algn="just" eaLnBrk="1" hangingPunct="1"/>
            <a:r>
              <a:rPr lang="en-GB" altLang="en-US" sz="1400">
                <a:ea typeface="Helvetica Neue" panose="02000503000000020004" pitchFamily="2" charset="0"/>
                <a:cs typeface="Helvetica Neue" panose="02000503000000020004" pitchFamily="2" charset="0"/>
              </a:rPr>
              <a:t> take x from the canoe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9F890FD8-BB56-AD47-A109-6A4A921C056E}"/>
              </a:ext>
            </a:extLst>
          </p:cNvPr>
          <p:cNvSpPr>
            <a:spLocks noGrp="1"/>
          </p:cNvSpPr>
          <p:nvPr>
            <p:ph type="title"/>
          </p:nvPr>
        </p:nvSpPr>
        <p:spPr>
          <a:xfrm>
            <a:off x="304800" y="762000"/>
            <a:ext cx="8382000" cy="1020763"/>
          </a:xfrm>
        </p:spPr>
        <p:txBody>
          <a:bodyPr/>
          <a:lstStyle/>
          <a:p>
            <a:pPr eaLnBrk="1" hangingPunct="1"/>
            <a:r>
              <a:rPr lang="en-IE" altLang="en-US">
                <a:ea typeface="Helvetica Neue" panose="02000503000000020004" pitchFamily="2" charset="0"/>
                <a:cs typeface="Helvetica Neue" panose="02000503000000020004" pitchFamily="2" charset="0"/>
              </a:rPr>
              <a:t>Water Jug Solution 1</a:t>
            </a:r>
            <a:endParaRPr lang="en-US" altLang="en-US">
              <a:ea typeface="Helvetica Neue" panose="02000503000000020004" pitchFamily="2" charset="0"/>
              <a:cs typeface="Helvetica Neue" panose="02000503000000020004" pitchFamily="2" charset="0"/>
            </a:endParaRPr>
          </a:p>
        </p:txBody>
      </p:sp>
      <p:sp>
        <p:nvSpPr>
          <p:cNvPr id="35842" name="Rectangle 6">
            <a:extLst>
              <a:ext uri="{FF2B5EF4-FFF2-40B4-BE49-F238E27FC236}">
                <a16:creationId xmlns:a16="http://schemas.microsoft.com/office/drawing/2014/main" id="{C7BA9CED-4779-D943-93D2-56EB43FA12CA}"/>
              </a:ext>
            </a:extLst>
          </p:cNvPr>
          <p:cNvSpPr>
            <a:spLocks noGrp="1"/>
          </p:cNvSpPr>
          <p:nvPr>
            <p:ph idx="1"/>
          </p:nvPr>
        </p:nvSpPr>
        <p:spPr/>
        <p:txBody>
          <a:bodyPr/>
          <a:lstStyle/>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start</a:t>
            </a:r>
          </a:p>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1. Fill the 3 litre jug from the river 			</a:t>
            </a:r>
            <a:endParaRPr lang="en-GB" altLang="en-US" sz="2400">
              <a:ea typeface="Helvetica Neue" panose="02000503000000020004" pitchFamily="2" charset="0"/>
              <a:cs typeface="Helvetica Neue" panose="02000503000000020004" pitchFamily="2" charset="0"/>
            </a:endParaRPr>
          </a:p>
        </p:txBody>
      </p:sp>
      <p:grpSp>
        <p:nvGrpSpPr>
          <p:cNvPr id="35843" name="Group 6">
            <a:extLst>
              <a:ext uri="{FF2B5EF4-FFF2-40B4-BE49-F238E27FC236}">
                <a16:creationId xmlns:a16="http://schemas.microsoft.com/office/drawing/2014/main" id="{4D96BBE6-D3E9-384E-BD68-6162C333B1F9}"/>
              </a:ext>
            </a:extLst>
          </p:cNvPr>
          <p:cNvGrpSpPr>
            <a:grpSpLocks/>
          </p:cNvGrpSpPr>
          <p:nvPr/>
        </p:nvGrpSpPr>
        <p:grpSpPr bwMode="auto">
          <a:xfrm>
            <a:off x="5961063" y="3502025"/>
            <a:ext cx="1439862" cy="3503613"/>
            <a:chOff x="1427747" y="3489932"/>
            <a:chExt cx="2213811" cy="2622353"/>
          </a:xfrm>
        </p:grpSpPr>
        <p:sp>
          <p:nvSpPr>
            <p:cNvPr id="4" name="Rectangle 3">
              <a:extLst>
                <a:ext uri="{FF2B5EF4-FFF2-40B4-BE49-F238E27FC236}">
                  <a16:creationId xmlns:a16="http://schemas.microsoft.com/office/drawing/2014/main" id="{91063980-B08E-5E4A-B088-CC281D3D2A45}"/>
                </a:ext>
              </a:extLst>
            </p:cNvPr>
            <p:cNvSpPr/>
            <p:nvPr/>
          </p:nvSpPr>
          <p:spPr>
            <a:xfrm>
              <a:off x="1427747" y="3489932"/>
              <a:ext cx="2213811" cy="202706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35849" name="TextBox 5">
              <a:extLst>
                <a:ext uri="{FF2B5EF4-FFF2-40B4-BE49-F238E27FC236}">
                  <a16:creationId xmlns:a16="http://schemas.microsoft.com/office/drawing/2014/main" id="{27FEB0D5-0738-6D4F-B1DA-B6F33E47F255}"/>
                </a:ext>
              </a:extLst>
            </p:cNvPr>
            <p:cNvSpPr txBox="1">
              <a:spLocks noChangeArrowheads="1"/>
            </p:cNvSpPr>
            <p:nvPr/>
          </p:nvSpPr>
          <p:spPr bwMode="auto">
            <a:xfrm>
              <a:off x="1427747" y="5582653"/>
              <a:ext cx="2213811" cy="529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pitchFamily="2" charset="0"/>
                  <a:ea typeface="MS PGothic" panose="020B0600070205080204" pitchFamily="34" charset="-128"/>
                </a:defRPr>
              </a:lvl1pPr>
              <a:lvl2pPr marL="742950" indent="-285750">
                <a:defRPr sz="2000">
                  <a:solidFill>
                    <a:schemeClr val="tx1"/>
                  </a:solidFill>
                  <a:latin typeface="Times" pitchFamily="2" charset="0"/>
                  <a:ea typeface="MS PGothic" panose="020B0600070205080204" pitchFamily="34" charset="-128"/>
                </a:defRPr>
              </a:lvl2pPr>
              <a:lvl3pPr marL="1143000" indent="-228600">
                <a:defRPr sz="2000">
                  <a:solidFill>
                    <a:schemeClr val="tx1"/>
                  </a:solidFill>
                  <a:latin typeface="Times" pitchFamily="2" charset="0"/>
                  <a:ea typeface="MS PGothic" panose="020B0600070205080204" pitchFamily="34" charset="-128"/>
                </a:defRPr>
              </a:lvl3pPr>
              <a:lvl4pPr marL="1600200" indent="-228600">
                <a:defRPr sz="2000">
                  <a:solidFill>
                    <a:schemeClr val="tx1"/>
                  </a:solidFill>
                  <a:latin typeface="Times" pitchFamily="2" charset="0"/>
                  <a:ea typeface="MS PGothic" panose="020B0600070205080204" pitchFamily="34" charset="-128"/>
                </a:defRPr>
              </a:lvl4pPr>
              <a:lvl5pPr marL="2057400" indent="-228600">
                <a:defRPr sz="20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pPr algn="ctr"/>
              <a:r>
                <a:rPr lang="en-BH" altLang="en-BH"/>
                <a:t>5L jug</a:t>
              </a:r>
            </a:p>
            <a:p>
              <a:pPr algn="ctr"/>
              <a:r>
                <a:rPr lang="en-BH" altLang="en-BH"/>
                <a:t>(0 L)</a:t>
              </a:r>
            </a:p>
          </p:txBody>
        </p:sp>
      </p:grpSp>
      <p:grpSp>
        <p:nvGrpSpPr>
          <p:cNvPr id="35844" name="Group 9">
            <a:extLst>
              <a:ext uri="{FF2B5EF4-FFF2-40B4-BE49-F238E27FC236}">
                <a16:creationId xmlns:a16="http://schemas.microsoft.com/office/drawing/2014/main" id="{44CEA008-C155-A54C-B598-F53CDF6A1D33}"/>
              </a:ext>
            </a:extLst>
          </p:cNvPr>
          <p:cNvGrpSpPr>
            <a:grpSpLocks/>
          </p:cNvGrpSpPr>
          <p:nvPr/>
        </p:nvGrpSpPr>
        <p:grpSpPr bwMode="auto">
          <a:xfrm>
            <a:off x="7704138" y="4602163"/>
            <a:ext cx="1439862" cy="2427287"/>
            <a:chOff x="1427747" y="3403770"/>
            <a:chExt cx="2213811" cy="3076282"/>
          </a:xfrm>
        </p:grpSpPr>
        <p:sp>
          <p:nvSpPr>
            <p:cNvPr id="11" name="Rectangle 10">
              <a:extLst>
                <a:ext uri="{FF2B5EF4-FFF2-40B4-BE49-F238E27FC236}">
                  <a16:creationId xmlns:a16="http://schemas.microsoft.com/office/drawing/2014/main" id="{DAE9C9A4-4CA3-4C4C-9027-CF39F73329F7}"/>
                </a:ext>
              </a:extLst>
            </p:cNvPr>
            <p:cNvSpPr/>
            <p:nvPr/>
          </p:nvSpPr>
          <p:spPr>
            <a:xfrm>
              <a:off x="1427747" y="3403770"/>
              <a:ext cx="2213811" cy="2098471"/>
            </a:xfrm>
            <a:prstGeom prst="rect">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12" name="Rectangle 11">
              <a:extLst>
                <a:ext uri="{FF2B5EF4-FFF2-40B4-BE49-F238E27FC236}">
                  <a16:creationId xmlns:a16="http://schemas.microsoft.com/office/drawing/2014/main" id="{EC55E4D1-0612-3F4C-A222-EC9022E64F33}"/>
                </a:ext>
              </a:extLst>
            </p:cNvPr>
            <p:cNvSpPr/>
            <p:nvPr/>
          </p:nvSpPr>
          <p:spPr>
            <a:xfrm>
              <a:off x="1427747" y="3470164"/>
              <a:ext cx="2213811" cy="1993850"/>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35847" name="TextBox 12">
              <a:extLst>
                <a:ext uri="{FF2B5EF4-FFF2-40B4-BE49-F238E27FC236}">
                  <a16:creationId xmlns:a16="http://schemas.microsoft.com/office/drawing/2014/main" id="{9AF2BC73-0A7C-DF4B-BC1F-F49B78CCBF9F}"/>
                </a:ext>
              </a:extLst>
            </p:cNvPr>
            <p:cNvSpPr txBox="1">
              <a:spLocks noChangeArrowheads="1"/>
            </p:cNvSpPr>
            <p:nvPr/>
          </p:nvSpPr>
          <p:spPr bwMode="auto">
            <a:xfrm>
              <a:off x="1427747" y="5582653"/>
              <a:ext cx="2213811" cy="89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pitchFamily="2" charset="0"/>
                  <a:ea typeface="MS PGothic" panose="020B0600070205080204" pitchFamily="34" charset="-128"/>
                </a:defRPr>
              </a:lvl1pPr>
              <a:lvl2pPr marL="742950" indent="-285750">
                <a:defRPr sz="2000">
                  <a:solidFill>
                    <a:schemeClr val="tx1"/>
                  </a:solidFill>
                  <a:latin typeface="Times" pitchFamily="2" charset="0"/>
                  <a:ea typeface="MS PGothic" panose="020B0600070205080204" pitchFamily="34" charset="-128"/>
                </a:defRPr>
              </a:lvl2pPr>
              <a:lvl3pPr marL="1143000" indent="-228600">
                <a:defRPr sz="2000">
                  <a:solidFill>
                    <a:schemeClr val="tx1"/>
                  </a:solidFill>
                  <a:latin typeface="Times" pitchFamily="2" charset="0"/>
                  <a:ea typeface="MS PGothic" panose="020B0600070205080204" pitchFamily="34" charset="-128"/>
                </a:defRPr>
              </a:lvl3pPr>
              <a:lvl4pPr marL="1600200" indent="-228600">
                <a:defRPr sz="2000">
                  <a:solidFill>
                    <a:schemeClr val="tx1"/>
                  </a:solidFill>
                  <a:latin typeface="Times" pitchFamily="2" charset="0"/>
                  <a:ea typeface="MS PGothic" panose="020B0600070205080204" pitchFamily="34" charset="-128"/>
                </a:defRPr>
              </a:lvl4pPr>
              <a:lvl5pPr marL="2057400" indent="-228600">
                <a:defRPr sz="20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pPr algn="ctr"/>
              <a:r>
                <a:rPr lang="en-BH" altLang="en-BH"/>
                <a:t>3L jug</a:t>
              </a:r>
            </a:p>
            <a:p>
              <a:pPr algn="ctr"/>
              <a:r>
                <a:rPr lang="en-BH" altLang="en-BH"/>
                <a:t>(3 L)</a:t>
              </a:r>
            </a:p>
          </p:txBody>
        </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B8DE13C0-FE67-5D46-B0B5-C3C0D665C87B}"/>
              </a:ext>
            </a:extLst>
          </p:cNvPr>
          <p:cNvSpPr>
            <a:spLocks noGrp="1"/>
          </p:cNvSpPr>
          <p:nvPr>
            <p:ph type="title"/>
          </p:nvPr>
        </p:nvSpPr>
        <p:spPr>
          <a:xfrm>
            <a:off x="304800" y="762000"/>
            <a:ext cx="8382000" cy="1020763"/>
          </a:xfrm>
        </p:spPr>
        <p:txBody>
          <a:bodyPr/>
          <a:lstStyle/>
          <a:p>
            <a:pPr eaLnBrk="1" hangingPunct="1"/>
            <a:r>
              <a:rPr lang="en-IE" altLang="en-US">
                <a:ea typeface="Helvetica Neue" panose="02000503000000020004" pitchFamily="2" charset="0"/>
                <a:cs typeface="Helvetica Neue" panose="02000503000000020004" pitchFamily="2" charset="0"/>
              </a:rPr>
              <a:t>Water Jug Solution 1</a:t>
            </a:r>
            <a:endParaRPr lang="en-US" altLang="en-US">
              <a:ea typeface="Helvetica Neue" panose="02000503000000020004" pitchFamily="2" charset="0"/>
              <a:cs typeface="Helvetica Neue" panose="02000503000000020004" pitchFamily="2" charset="0"/>
            </a:endParaRPr>
          </a:p>
        </p:txBody>
      </p:sp>
      <p:sp>
        <p:nvSpPr>
          <p:cNvPr id="15363" name="Rectangle 6">
            <a:extLst>
              <a:ext uri="{FF2B5EF4-FFF2-40B4-BE49-F238E27FC236}">
                <a16:creationId xmlns:a16="http://schemas.microsoft.com/office/drawing/2014/main" id="{10F03E33-7296-4141-A034-83F95B3D7925}"/>
              </a:ext>
            </a:extLst>
          </p:cNvPr>
          <p:cNvSpPr>
            <a:spLocks noGrp="1"/>
          </p:cNvSpPr>
          <p:nvPr>
            <p:ph idx="1"/>
          </p:nvPr>
        </p:nvSpPr>
        <p:spPr/>
        <p:txBody>
          <a:bodyPr/>
          <a:lstStyle/>
          <a:p>
            <a:pPr marL="0" indent="11113" eaLnBrk="1" hangingPunct="1">
              <a:buFont typeface="Monotype Sorts" pitchFamily="2" charset="2"/>
              <a:buNone/>
              <a:defRPr/>
            </a:pPr>
            <a:r>
              <a:rPr lang="en-US" altLang="en-US" sz="2400" dirty="0">
                <a:ea typeface="Helvetica Neue" panose="02000503000000020004" pitchFamily="2" charset="0"/>
                <a:cs typeface="Helvetica Neue" panose="02000503000000020004" pitchFamily="2" charset="0"/>
              </a:rPr>
              <a:t>start</a:t>
            </a:r>
          </a:p>
          <a:p>
            <a:pPr marL="0" indent="0" eaLnBrk="1" hangingPunct="1">
              <a:buFont typeface="Arial" panose="020B0604020202020204" pitchFamily="34" charset="0"/>
              <a:buNone/>
              <a:defRPr/>
            </a:pPr>
            <a:r>
              <a:rPr lang="en-US" altLang="en-US" sz="2400" dirty="0">
                <a:ea typeface="Helvetica Neue" panose="02000503000000020004" pitchFamily="2" charset="0"/>
                <a:cs typeface="Helvetica Neue" panose="02000503000000020004" pitchFamily="2" charset="0"/>
              </a:rPr>
              <a:t>1. Fill the 3 </a:t>
            </a:r>
            <a:r>
              <a:rPr lang="en-US" altLang="en-US" sz="2400" dirty="0" err="1">
                <a:ea typeface="Helvetica Neue" panose="02000503000000020004" pitchFamily="2" charset="0"/>
                <a:cs typeface="Helvetica Neue" panose="02000503000000020004" pitchFamily="2" charset="0"/>
              </a:rPr>
              <a:t>litre</a:t>
            </a:r>
            <a:r>
              <a:rPr lang="en-US" altLang="en-US" sz="2400" dirty="0">
                <a:ea typeface="Helvetica Neue" panose="02000503000000020004" pitchFamily="2" charset="0"/>
                <a:cs typeface="Helvetica Neue" panose="02000503000000020004" pitchFamily="2" charset="0"/>
              </a:rPr>
              <a:t> jug from the river 	</a:t>
            </a:r>
          </a:p>
          <a:p>
            <a:pPr marL="0" indent="0" eaLnBrk="1" hangingPunct="1">
              <a:buFont typeface="Arial" panose="020B0604020202020204" pitchFamily="34" charset="0"/>
              <a:buNone/>
              <a:defRPr/>
            </a:pPr>
            <a:r>
              <a:rPr lang="en-US" altLang="en-US" sz="2400" dirty="0">
                <a:ea typeface="Helvetica Neue" panose="02000503000000020004" pitchFamily="2" charset="0"/>
                <a:cs typeface="Helvetica Neue" panose="02000503000000020004" pitchFamily="2" charset="0"/>
              </a:rPr>
              <a:t>2. Fill the 5 </a:t>
            </a:r>
            <a:r>
              <a:rPr lang="en-US" altLang="en-US" sz="2400" dirty="0" err="1">
                <a:ea typeface="Helvetica Neue" panose="02000503000000020004" pitchFamily="2" charset="0"/>
                <a:cs typeface="Helvetica Neue" panose="02000503000000020004" pitchFamily="2" charset="0"/>
              </a:rPr>
              <a:t>litre</a:t>
            </a:r>
            <a:r>
              <a:rPr lang="en-US" altLang="en-US" sz="2400" dirty="0">
                <a:ea typeface="Helvetica Neue" panose="02000503000000020004" pitchFamily="2" charset="0"/>
                <a:cs typeface="Helvetica Neue" panose="02000503000000020004" pitchFamily="2" charset="0"/>
              </a:rPr>
              <a:t> jug from the 3 </a:t>
            </a:r>
            <a:r>
              <a:rPr lang="en-US" altLang="en-US" sz="2400" dirty="0" err="1">
                <a:ea typeface="Helvetica Neue" panose="02000503000000020004" pitchFamily="2" charset="0"/>
                <a:cs typeface="Helvetica Neue" panose="02000503000000020004" pitchFamily="2" charset="0"/>
              </a:rPr>
              <a:t>litre</a:t>
            </a:r>
            <a:r>
              <a:rPr lang="en-US" altLang="en-US" sz="2400" dirty="0">
                <a:ea typeface="Helvetica Neue" panose="02000503000000020004" pitchFamily="2" charset="0"/>
                <a:cs typeface="Helvetica Neue" panose="02000503000000020004" pitchFamily="2" charset="0"/>
              </a:rPr>
              <a:t> jug</a:t>
            </a:r>
          </a:p>
          <a:p>
            <a:pPr marL="0" indent="11113" eaLnBrk="1" hangingPunct="1">
              <a:buFont typeface="Arial" panose="020B0604020202020204" pitchFamily="34" charset="0"/>
              <a:buNone/>
              <a:defRPr/>
            </a:pPr>
            <a:endParaRPr lang="en-GB" altLang="en-US" sz="2400" dirty="0">
              <a:ea typeface="Helvetica Neue" panose="02000503000000020004" pitchFamily="2" charset="0"/>
              <a:cs typeface="Helvetica Neue" panose="02000503000000020004" pitchFamily="2" charset="0"/>
            </a:endParaRPr>
          </a:p>
        </p:txBody>
      </p:sp>
      <p:grpSp>
        <p:nvGrpSpPr>
          <p:cNvPr id="37891" name="Group 6">
            <a:extLst>
              <a:ext uri="{FF2B5EF4-FFF2-40B4-BE49-F238E27FC236}">
                <a16:creationId xmlns:a16="http://schemas.microsoft.com/office/drawing/2014/main" id="{EE33B9E7-00C9-4649-ADA3-0BD9D0C0C3AF}"/>
              </a:ext>
            </a:extLst>
          </p:cNvPr>
          <p:cNvGrpSpPr>
            <a:grpSpLocks/>
          </p:cNvGrpSpPr>
          <p:nvPr/>
        </p:nvGrpSpPr>
        <p:grpSpPr bwMode="auto">
          <a:xfrm>
            <a:off x="5961063" y="3502025"/>
            <a:ext cx="1439862" cy="3503613"/>
            <a:chOff x="1427747" y="3489932"/>
            <a:chExt cx="2213811" cy="2622353"/>
          </a:xfrm>
        </p:grpSpPr>
        <p:sp>
          <p:nvSpPr>
            <p:cNvPr id="4" name="Rectangle 3">
              <a:extLst>
                <a:ext uri="{FF2B5EF4-FFF2-40B4-BE49-F238E27FC236}">
                  <a16:creationId xmlns:a16="http://schemas.microsoft.com/office/drawing/2014/main" id="{970D2D0A-3789-E240-BC3C-B1048213AE65}"/>
                </a:ext>
              </a:extLst>
            </p:cNvPr>
            <p:cNvSpPr/>
            <p:nvPr/>
          </p:nvSpPr>
          <p:spPr>
            <a:xfrm>
              <a:off x="1427747" y="3489932"/>
              <a:ext cx="2213811" cy="202706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3" name="Rectangle 2">
              <a:extLst>
                <a:ext uri="{FF2B5EF4-FFF2-40B4-BE49-F238E27FC236}">
                  <a16:creationId xmlns:a16="http://schemas.microsoft.com/office/drawing/2014/main" id="{ABCE7752-B7DF-7344-934D-36F10B14AE16}"/>
                </a:ext>
              </a:extLst>
            </p:cNvPr>
            <p:cNvSpPr/>
            <p:nvPr/>
          </p:nvSpPr>
          <p:spPr>
            <a:xfrm>
              <a:off x="1427747" y="4410786"/>
              <a:ext cx="2213811" cy="1125223"/>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37897" name="TextBox 5">
              <a:extLst>
                <a:ext uri="{FF2B5EF4-FFF2-40B4-BE49-F238E27FC236}">
                  <a16:creationId xmlns:a16="http://schemas.microsoft.com/office/drawing/2014/main" id="{25C4DAE5-6A08-1C4D-B7B4-836EE7F3FD19}"/>
                </a:ext>
              </a:extLst>
            </p:cNvPr>
            <p:cNvSpPr txBox="1">
              <a:spLocks noChangeArrowheads="1"/>
            </p:cNvSpPr>
            <p:nvPr/>
          </p:nvSpPr>
          <p:spPr bwMode="auto">
            <a:xfrm>
              <a:off x="1427747" y="5582653"/>
              <a:ext cx="2213811" cy="529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pitchFamily="2" charset="0"/>
                  <a:ea typeface="MS PGothic" panose="020B0600070205080204" pitchFamily="34" charset="-128"/>
                </a:defRPr>
              </a:lvl1pPr>
              <a:lvl2pPr marL="742950" indent="-285750">
                <a:defRPr sz="2000">
                  <a:solidFill>
                    <a:schemeClr val="tx1"/>
                  </a:solidFill>
                  <a:latin typeface="Times" pitchFamily="2" charset="0"/>
                  <a:ea typeface="MS PGothic" panose="020B0600070205080204" pitchFamily="34" charset="-128"/>
                </a:defRPr>
              </a:lvl2pPr>
              <a:lvl3pPr marL="1143000" indent="-228600">
                <a:defRPr sz="2000">
                  <a:solidFill>
                    <a:schemeClr val="tx1"/>
                  </a:solidFill>
                  <a:latin typeface="Times" pitchFamily="2" charset="0"/>
                  <a:ea typeface="MS PGothic" panose="020B0600070205080204" pitchFamily="34" charset="-128"/>
                </a:defRPr>
              </a:lvl3pPr>
              <a:lvl4pPr marL="1600200" indent="-228600">
                <a:defRPr sz="2000">
                  <a:solidFill>
                    <a:schemeClr val="tx1"/>
                  </a:solidFill>
                  <a:latin typeface="Times" pitchFamily="2" charset="0"/>
                  <a:ea typeface="MS PGothic" panose="020B0600070205080204" pitchFamily="34" charset="-128"/>
                </a:defRPr>
              </a:lvl4pPr>
              <a:lvl5pPr marL="2057400" indent="-228600">
                <a:defRPr sz="20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pPr algn="ctr"/>
              <a:r>
                <a:rPr lang="en-BH" altLang="en-BH"/>
                <a:t>5L jug</a:t>
              </a:r>
            </a:p>
            <a:p>
              <a:pPr algn="ctr"/>
              <a:r>
                <a:rPr lang="en-BH" altLang="en-BH"/>
                <a:t>(3 L)</a:t>
              </a:r>
            </a:p>
          </p:txBody>
        </p:sp>
      </p:grpSp>
      <p:grpSp>
        <p:nvGrpSpPr>
          <p:cNvPr id="37892" name="Group 9">
            <a:extLst>
              <a:ext uri="{FF2B5EF4-FFF2-40B4-BE49-F238E27FC236}">
                <a16:creationId xmlns:a16="http://schemas.microsoft.com/office/drawing/2014/main" id="{7E83CD65-C1EC-7845-9C60-D9845E8F748B}"/>
              </a:ext>
            </a:extLst>
          </p:cNvPr>
          <p:cNvGrpSpPr>
            <a:grpSpLocks/>
          </p:cNvGrpSpPr>
          <p:nvPr/>
        </p:nvGrpSpPr>
        <p:grpSpPr bwMode="auto">
          <a:xfrm>
            <a:off x="7704138" y="4602163"/>
            <a:ext cx="1439862" cy="2427287"/>
            <a:chOff x="1427747" y="3403770"/>
            <a:chExt cx="2213811" cy="3076282"/>
          </a:xfrm>
        </p:grpSpPr>
        <p:sp>
          <p:nvSpPr>
            <p:cNvPr id="11" name="Rectangle 10">
              <a:extLst>
                <a:ext uri="{FF2B5EF4-FFF2-40B4-BE49-F238E27FC236}">
                  <a16:creationId xmlns:a16="http://schemas.microsoft.com/office/drawing/2014/main" id="{C0BF4128-94A8-3C49-9F4F-5E24D7D4EF3A}"/>
                </a:ext>
              </a:extLst>
            </p:cNvPr>
            <p:cNvSpPr/>
            <p:nvPr/>
          </p:nvSpPr>
          <p:spPr>
            <a:xfrm>
              <a:off x="1427747" y="3403770"/>
              <a:ext cx="2213811" cy="2098471"/>
            </a:xfrm>
            <a:prstGeom prst="rect">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37894" name="TextBox 12">
              <a:extLst>
                <a:ext uri="{FF2B5EF4-FFF2-40B4-BE49-F238E27FC236}">
                  <a16:creationId xmlns:a16="http://schemas.microsoft.com/office/drawing/2014/main" id="{E8799C95-D52B-7343-9755-57B6F9A07C0E}"/>
                </a:ext>
              </a:extLst>
            </p:cNvPr>
            <p:cNvSpPr txBox="1">
              <a:spLocks noChangeArrowheads="1"/>
            </p:cNvSpPr>
            <p:nvPr/>
          </p:nvSpPr>
          <p:spPr bwMode="auto">
            <a:xfrm>
              <a:off x="1427747" y="5582653"/>
              <a:ext cx="2213811" cy="89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pitchFamily="2" charset="0"/>
                  <a:ea typeface="MS PGothic" panose="020B0600070205080204" pitchFamily="34" charset="-128"/>
                </a:defRPr>
              </a:lvl1pPr>
              <a:lvl2pPr marL="742950" indent="-285750">
                <a:defRPr sz="2000">
                  <a:solidFill>
                    <a:schemeClr val="tx1"/>
                  </a:solidFill>
                  <a:latin typeface="Times" pitchFamily="2" charset="0"/>
                  <a:ea typeface="MS PGothic" panose="020B0600070205080204" pitchFamily="34" charset="-128"/>
                </a:defRPr>
              </a:lvl2pPr>
              <a:lvl3pPr marL="1143000" indent="-228600">
                <a:defRPr sz="2000">
                  <a:solidFill>
                    <a:schemeClr val="tx1"/>
                  </a:solidFill>
                  <a:latin typeface="Times" pitchFamily="2" charset="0"/>
                  <a:ea typeface="MS PGothic" panose="020B0600070205080204" pitchFamily="34" charset="-128"/>
                </a:defRPr>
              </a:lvl3pPr>
              <a:lvl4pPr marL="1600200" indent="-228600">
                <a:defRPr sz="2000">
                  <a:solidFill>
                    <a:schemeClr val="tx1"/>
                  </a:solidFill>
                  <a:latin typeface="Times" pitchFamily="2" charset="0"/>
                  <a:ea typeface="MS PGothic" panose="020B0600070205080204" pitchFamily="34" charset="-128"/>
                </a:defRPr>
              </a:lvl4pPr>
              <a:lvl5pPr marL="2057400" indent="-228600">
                <a:defRPr sz="20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pPr algn="ctr"/>
              <a:r>
                <a:rPr lang="en-BH" altLang="en-BH"/>
                <a:t>3L jug</a:t>
              </a:r>
            </a:p>
            <a:p>
              <a:pPr algn="ctr"/>
              <a:r>
                <a:rPr lang="en-BH" altLang="en-BH"/>
                <a:t>(0 L)</a:t>
              </a:r>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919D1F70-D76A-2D4D-8DE3-EEED1E611459}"/>
              </a:ext>
            </a:extLst>
          </p:cNvPr>
          <p:cNvSpPr>
            <a:spLocks noGrp="1"/>
          </p:cNvSpPr>
          <p:nvPr>
            <p:ph type="title"/>
          </p:nvPr>
        </p:nvSpPr>
        <p:spPr>
          <a:xfrm>
            <a:off x="304800" y="762000"/>
            <a:ext cx="8382000" cy="1020763"/>
          </a:xfrm>
        </p:spPr>
        <p:txBody>
          <a:bodyPr/>
          <a:lstStyle/>
          <a:p>
            <a:pPr eaLnBrk="1" hangingPunct="1"/>
            <a:r>
              <a:rPr lang="en-IE" altLang="en-US">
                <a:ea typeface="Helvetica Neue" panose="02000503000000020004" pitchFamily="2" charset="0"/>
                <a:cs typeface="Helvetica Neue" panose="02000503000000020004" pitchFamily="2" charset="0"/>
              </a:rPr>
              <a:t>Water Jug Solution 1</a:t>
            </a:r>
            <a:endParaRPr lang="en-US" altLang="en-US">
              <a:ea typeface="Helvetica Neue" panose="02000503000000020004" pitchFamily="2" charset="0"/>
              <a:cs typeface="Helvetica Neue" panose="02000503000000020004" pitchFamily="2" charset="0"/>
            </a:endParaRPr>
          </a:p>
        </p:txBody>
      </p:sp>
      <p:sp>
        <p:nvSpPr>
          <p:cNvPr id="39938" name="Rectangle 6">
            <a:extLst>
              <a:ext uri="{FF2B5EF4-FFF2-40B4-BE49-F238E27FC236}">
                <a16:creationId xmlns:a16="http://schemas.microsoft.com/office/drawing/2014/main" id="{8C5CAB13-AB44-4F47-B30E-0F8CB074FFE3}"/>
              </a:ext>
            </a:extLst>
          </p:cNvPr>
          <p:cNvSpPr>
            <a:spLocks noGrp="1"/>
          </p:cNvSpPr>
          <p:nvPr>
            <p:ph idx="1"/>
          </p:nvPr>
        </p:nvSpPr>
        <p:spPr/>
        <p:txBody>
          <a:bodyPr/>
          <a:lstStyle/>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start</a:t>
            </a:r>
          </a:p>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1. Fill the 3 litre jug from the river </a:t>
            </a:r>
          </a:p>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2. Fill the 5 litre jug from the 3 litre jug 	</a:t>
            </a:r>
          </a:p>
          <a:p>
            <a:pPr marL="0" indent="11113" eaLnBrk="1" hangingPunct="1">
              <a:buFont typeface="Arial" panose="020B0604020202020204" pitchFamily="34" charset="0"/>
              <a:buNone/>
            </a:pPr>
            <a:r>
              <a:rPr lang="en-US" altLang="en-US" sz="2400">
                <a:ea typeface="Helvetica Neue" panose="02000503000000020004" pitchFamily="2" charset="0"/>
                <a:cs typeface="Helvetica Neue" panose="02000503000000020004" pitchFamily="2" charset="0"/>
              </a:rPr>
              <a:t>3. Fill the 3 litre jug from the river 		</a:t>
            </a:r>
            <a:endParaRPr lang="en-GB" altLang="en-US" sz="2400">
              <a:ea typeface="Helvetica Neue" panose="02000503000000020004" pitchFamily="2" charset="0"/>
              <a:cs typeface="Helvetica Neue" panose="02000503000000020004" pitchFamily="2" charset="0"/>
            </a:endParaRPr>
          </a:p>
        </p:txBody>
      </p:sp>
      <p:grpSp>
        <p:nvGrpSpPr>
          <p:cNvPr id="39939" name="Group 6">
            <a:extLst>
              <a:ext uri="{FF2B5EF4-FFF2-40B4-BE49-F238E27FC236}">
                <a16:creationId xmlns:a16="http://schemas.microsoft.com/office/drawing/2014/main" id="{BE0B6E5A-98DC-8643-A809-E3317A418DC9}"/>
              </a:ext>
            </a:extLst>
          </p:cNvPr>
          <p:cNvGrpSpPr>
            <a:grpSpLocks/>
          </p:cNvGrpSpPr>
          <p:nvPr/>
        </p:nvGrpSpPr>
        <p:grpSpPr bwMode="auto">
          <a:xfrm>
            <a:off x="5961063" y="3502025"/>
            <a:ext cx="1439862" cy="3503613"/>
            <a:chOff x="1427747" y="3489932"/>
            <a:chExt cx="2213811" cy="2622353"/>
          </a:xfrm>
        </p:grpSpPr>
        <p:sp>
          <p:nvSpPr>
            <p:cNvPr id="4" name="Rectangle 3">
              <a:extLst>
                <a:ext uri="{FF2B5EF4-FFF2-40B4-BE49-F238E27FC236}">
                  <a16:creationId xmlns:a16="http://schemas.microsoft.com/office/drawing/2014/main" id="{0AD0BCE6-4442-374F-B25A-3A313BFC8680}"/>
                </a:ext>
              </a:extLst>
            </p:cNvPr>
            <p:cNvSpPr/>
            <p:nvPr/>
          </p:nvSpPr>
          <p:spPr>
            <a:xfrm>
              <a:off x="1427747" y="3489932"/>
              <a:ext cx="2213811" cy="202706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3" name="Rectangle 2">
              <a:extLst>
                <a:ext uri="{FF2B5EF4-FFF2-40B4-BE49-F238E27FC236}">
                  <a16:creationId xmlns:a16="http://schemas.microsoft.com/office/drawing/2014/main" id="{73C56977-08A7-704B-8ADC-0421B8F7F4E3}"/>
                </a:ext>
              </a:extLst>
            </p:cNvPr>
            <p:cNvSpPr/>
            <p:nvPr/>
          </p:nvSpPr>
          <p:spPr>
            <a:xfrm>
              <a:off x="1427747" y="4398904"/>
              <a:ext cx="2213811" cy="1137105"/>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39946" name="TextBox 5">
              <a:extLst>
                <a:ext uri="{FF2B5EF4-FFF2-40B4-BE49-F238E27FC236}">
                  <a16:creationId xmlns:a16="http://schemas.microsoft.com/office/drawing/2014/main" id="{DCAAF478-17CD-2C40-BE77-8C05D467BFFD}"/>
                </a:ext>
              </a:extLst>
            </p:cNvPr>
            <p:cNvSpPr txBox="1">
              <a:spLocks noChangeArrowheads="1"/>
            </p:cNvSpPr>
            <p:nvPr/>
          </p:nvSpPr>
          <p:spPr bwMode="auto">
            <a:xfrm>
              <a:off x="1427747" y="5582653"/>
              <a:ext cx="2213811" cy="529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pitchFamily="2" charset="0"/>
                  <a:ea typeface="MS PGothic" panose="020B0600070205080204" pitchFamily="34" charset="-128"/>
                </a:defRPr>
              </a:lvl1pPr>
              <a:lvl2pPr marL="742950" indent="-285750">
                <a:defRPr sz="2000">
                  <a:solidFill>
                    <a:schemeClr val="tx1"/>
                  </a:solidFill>
                  <a:latin typeface="Times" pitchFamily="2" charset="0"/>
                  <a:ea typeface="MS PGothic" panose="020B0600070205080204" pitchFamily="34" charset="-128"/>
                </a:defRPr>
              </a:lvl2pPr>
              <a:lvl3pPr marL="1143000" indent="-228600">
                <a:defRPr sz="2000">
                  <a:solidFill>
                    <a:schemeClr val="tx1"/>
                  </a:solidFill>
                  <a:latin typeface="Times" pitchFamily="2" charset="0"/>
                  <a:ea typeface="MS PGothic" panose="020B0600070205080204" pitchFamily="34" charset="-128"/>
                </a:defRPr>
              </a:lvl3pPr>
              <a:lvl4pPr marL="1600200" indent="-228600">
                <a:defRPr sz="2000">
                  <a:solidFill>
                    <a:schemeClr val="tx1"/>
                  </a:solidFill>
                  <a:latin typeface="Times" pitchFamily="2" charset="0"/>
                  <a:ea typeface="MS PGothic" panose="020B0600070205080204" pitchFamily="34" charset="-128"/>
                </a:defRPr>
              </a:lvl4pPr>
              <a:lvl5pPr marL="2057400" indent="-228600">
                <a:defRPr sz="20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pPr algn="ctr"/>
              <a:r>
                <a:rPr lang="en-BH" altLang="en-BH"/>
                <a:t>5L jug</a:t>
              </a:r>
            </a:p>
            <a:p>
              <a:pPr algn="ctr"/>
              <a:r>
                <a:rPr lang="en-BH" altLang="en-BH"/>
                <a:t>(3 L)</a:t>
              </a:r>
            </a:p>
          </p:txBody>
        </p:sp>
      </p:grpSp>
      <p:grpSp>
        <p:nvGrpSpPr>
          <p:cNvPr id="39940" name="Group 9">
            <a:extLst>
              <a:ext uri="{FF2B5EF4-FFF2-40B4-BE49-F238E27FC236}">
                <a16:creationId xmlns:a16="http://schemas.microsoft.com/office/drawing/2014/main" id="{D3D958D3-2375-6048-A615-FAF107A94CCC}"/>
              </a:ext>
            </a:extLst>
          </p:cNvPr>
          <p:cNvGrpSpPr>
            <a:grpSpLocks/>
          </p:cNvGrpSpPr>
          <p:nvPr/>
        </p:nvGrpSpPr>
        <p:grpSpPr bwMode="auto">
          <a:xfrm>
            <a:off x="7704138" y="4602163"/>
            <a:ext cx="1439862" cy="2427287"/>
            <a:chOff x="1427747" y="3403770"/>
            <a:chExt cx="2213811" cy="3076282"/>
          </a:xfrm>
        </p:grpSpPr>
        <p:sp>
          <p:nvSpPr>
            <p:cNvPr id="11" name="Rectangle 10">
              <a:extLst>
                <a:ext uri="{FF2B5EF4-FFF2-40B4-BE49-F238E27FC236}">
                  <a16:creationId xmlns:a16="http://schemas.microsoft.com/office/drawing/2014/main" id="{4C0AF457-90FD-C544-9EB1-BACB5D23E6E4}"/>
                </a:ext>
              </a:extLst>
            </p:cNvPr>
            <p:cNvSpPr/>
            <p:nvPr/>
          </p:nvSpPr>
          <p:spPr>
            <a:xfrm>
              <a:off x="1427747" y="3403770"/>
              <a:ext cx="2213811" cy="2098471"/>
            </a:xfrm>
            <a:prstGeom prst="rect">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12" name="Rectangle 11">
              <a:extLst>
                <a:ext uri="{FF2B5EF4-FFF2-40B4-BE49-F238E27FC236}">
                  <a16:creationId xmlns:a16="http://schemas.microsoft.com/office/drawing/2014/main" id="{EED80D33-7325-3642-BB51-D64AD142F1BE}"/>
                </a:ext>
              </a:extLst>
            </p:cNvPr>
            <p:cNvSpPr/>
            <p:nvPr/>
          </p:nvSpPr>
          <p:spPr>
            <a:xfrm>
              <a:off x="1427747" y="3548631"/>
              <a:ext cx="2213811" cy="1915383"/>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39943" name="TextBox 12">
              <a:extLst>
                <a:ext uri="{FF2B5EF4-FFF2-40B4-BE49-F238E27FC236}">
                  <a16:creationId xmlns:a16="http://schemas.microsoft.com/office/drawing/2014/main" id="{E3E7667C-A317-6A4E-A7EF-3A38FEBC1AFC}"/>
                </a:ext>
              </a:extLst>
            </p:cNvPr>
            <p:cNvSpPr txBox="1">
              <a:spLocks noChangeArrowheads="1"/>
            </p:cNvSpPr>
            <p:nvPr/>
          </p:nvSpPr>
          <p:spPr bwMode="auto">
            <a:xfrm>
              <a:off x="1427747" y="5582653"/>
              <a:ext cx="2213811" cy="89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pitchFamily="2" charset="0"/>
                  <a:ea typeface="MS PGothic" panose="020B0600070205080204" pitchFamily="34" charset="-128"/>
                </a:defRPr>
              </a:lvl1pPr>
              <a:lvl2pPr marL="742950" indent="-285750">
                <a:defRPr sz="2000">
                  <a:solidFill>
                    <a:schemeClr val="tx1"/>
                  </a:solidFill>
                  <a:latin typeface="Times" pitchFamily="2" charset="0"/>
                  <a:ea typeface="MS PGothic" panose="020B0600070205080204" pitchFamily="34" charset="-128"/>
                </a:defRPr>
              </a:lvl2pPr>
              <a:lvl3pPr marL="1143000" indent="-228600">
                <a:defRPr sz="2000">
                  <a:solidFill>
                    <a:schemeClr val="tx1"/>
                  </a:solidFill>
                  <a:latin typeface="Times" pitchFamily="2" charset="0"/>
                  <a:ea typeface="MS PGothic" panose="020B0600070205080204" pitchFamily="34" charset="-128"/>
                </a:defRPr>
              </a:lvl3pPr>
              <a:lvl4pPr marL="1600200" indent="-228600">
                <a:defRPr sz="2000">
                  <a:solidFill>
                    <a:schemeClr val="tx1"/>
                  </a:solidFill>
                  <a:latin typeface="Times" pitchFamily="2" charset="0"/>
                  <a:ea typeface="MS PGothic" panose="020B0600070205080204" pitchFamily="34" charset="-128"/>
                </a:defRPr>
              </a:lvl4pPr>
              <a:lvl5pPr marL="2057400" indent="-228600">
                <a:defRPr sz="20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pPr algn="ctr"/>
              <a:r>
                <a:rPr lang="en-BH" altLang="en-BH"/>
                <a:t>3L jug</a:t>
              </a:r>
            </a:p>
            <a:p>
              <a:pPr algn="ctr"/>
              <a:r>
                <a:rPr lang="en-BH" altLang="en-BH"/>
                <a:t>(3 L)</a:t>
              </a:r>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39608CAB-CF9D-2748-B59F-BF81D1071468}"/>
              </a:ext>
            </a:extLst>
          </p:cNvPr>
          <p:cNvSpPr>
            <a:spLocks noGrp="1"/>
          </p:cNvSpPr>
          <p:nvPr>
            <p:ph type="title"/>
          </p:nvPr>
        </p:nvSpPr>
        <p:spPr>
          <a:xfrm>
            <a:off x="304800" y="762000"/>
            <a:ext cx="8382000" cy="1020763"/>
          </a:xfrm>
        </p:spPr>
        <p:txBody>
          <a:bodyPr/>
          <a:lstStyle/>
          <a:p>
            <a:pPr eaLnBrk="1" hangingPunct="1"/>
            <a:r>
              <a:rPr lang="en-IE" altLang="en-US">
                <a:ea typeface="Helvetica Neue" panose="02000503000000020004" pitchFamily="2" charset="0"/>
                <a:cs typeface="Helvetica Neue" panose="02000503000000020004" pitchFamily="2" charset="0"/>
              </a:rPr>
              <a:t>Water Jug Solution 1</a:t>
            </a:r>
            <a:endParaRPr lang="en-US" altLang="en-US">
              <a:ea typeface="Helvetica Neue" panose="02000503000000020004" pitchFamily="2" charset="0"/>
              <a:cs typeface="Helvetica Neue" panose="02000503000000020004" pitchFamily="2" charset="0"/>
            </a:endParaRPr>
          </a:p>
        </p:txBody>
      </p:sp>
      <p:sp>
        <p:nvSpPr>
          <p:cNvPr id="41986" name="Rectangle 6">
            <a:extLst>
              <a:ext uri="{FF2B5EF4-FFF2-40B4-BE49-F238E27FC236}">
                <a16:creationId xmlns:a16="http://schemas.microsoft.com/office/drawing/2014/main" id="{4232C16D-4F19-9940-87F7-133F5F822D59}"/>
              </a:ext>
            </a:extLst>
          </p:cNvPr>
          <p:cNvSpPr>
            <a:spLocks noGrp="1"/>
          </p:cNvSpPr>
          <p:nvPr>
            <p:ph idx="1"/>
          </p:nvPr>
        </p:nvSpPr>
        <p:spPr/>
        <p:txBody>
          <a:bodyPr/>
          <a:lstStyle/>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start</a:t>
            </a:r>
          </a:p>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1. Fill the 3 litre jug from the river 		</a:t>
            </a:r>
          </a:p>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2. Fill the 5 litre jug from the 3 litre jug 	</a:t>
            </a:r>
          </a:p>
          <a:p>
            <a:pPr marL="0" indent="11113" eaLnBrk="1" hangingPunct="1">
              <a:buFont typeface="Arial" panose="020B0604020202020204" pitchFamily="34" charset="0"/>
              <a:buNone/>
            </a:pPr>
            <a:r>
              <a:rPr lang="en-US" altLang="en-US" sz="2400">
                <a:ea typeface="Helvetica Neue" panose="02000503000000020004" pitchFamily="2" charset="0"/>
                <a:cs typeface="Helvetica Neue" panose="02000503000000020004" pitchFamily="2" charset="0"/>
              </a:rPr>
              <a:t>3. Fill the 3 litre jug from the river 		</a:t>
            </a:r>
          </a:p>
          <a:p>
            <a:pPr marL="0" indent="11113" eaLnBrk="1" hangingPunct="1">
              <a:buFont typeface="Arial" panose="020B0604020202020204" pitchFamily="34" charset="0"/>
              <a:buNone/>
            </a:pPr>
            <a:r>
              <a:rPr lang="en-US" altLang="en-US" sz="2400">
                <a:ea typeface="Helvetica Neue" panose="02000503000000020004" pitchFamily="2" charset="0"/>
                <a:cs typeface="Helvetica Neue" panose="02000503000000020004" pitchFamily="2" charset="0"/>
              </a:rPr>
              <a:t>4. Fill the 5 litre jug from the 3 litre jug 	</a:t>
            </a:r>
          </a:p>
        </p:txBody>
      </p:sp>
      <p:grpSp>
        <p:nvGrpSpPr>
          <p:cNvPr id="41987" name="Group 6">
            <a:extLst>
              <a:ext uri="{FF2B5EF4-FFF2-40B4-BE49-F238E27FC236}">
                <a16:creationId xmlns:a16="http://schemas.microsoft.com/office/drawing/2014/main" id="{5609B41F-CF05-D04B-917F-8C43B3B82A05}"/>
              </a:ext>
            </a:extLst>
          </p:cNvPr>
          <p:cNvGrpSpPr>
            <a:grpSpLocks/>
          </p:cNvGrpSpPr>
          <p:nvPr/>
        </p:nvGrpSpPr>
        <p:grpSpPr bwMode="auto">
          <a:xfrm>
            <a:off x="5961063" y="3502025"/>
            <a:ext cx="1439862" cy="3503613"/>
            <a:chOff x="1427747" y="3489932"/>
            <a:chExt cx="2213811" cy="2622353"/>
          </a:xfrm>
        </p:grpSpPr>
        <p:sp>
          <p:nvSpPr>
            <p:cNvPr id="4" name="Rectangle 3">
              <a:extLst>
                <a:ext uri="{FF2B5EF4-FFF2-40B4-BE49-F238E27FC236}">
                  <a16:creationId xmlns:a16="http://schemas.microsoft.com/office/drawing/2014/main" id="{D146F6B7-F4DF-B543-AC26-32B5B1DF9209}"/>
                </a:ext>
              </a:extLst>
            </p:cNvPr>
            <p:cNvSpPr/>
            <p:nvPr/>
          </p:nvSpPr>
          <p:spPr>
            <a:xfrm>
              <a:off x="1427747" y="3489932"/>
              <a:ext cx="2213811" cy="202706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3" name="Rectangle 2">
              <a:extLst>
                <a:ext uri="{FF2B5EF4-FFF2-40B4-BE49-F238E27FC236}">
                  <a16:creationId xmlns:a16="http://schemas.microsoft.com/office/drawing/2014/main" id="{6F22A2F4-E26E-CA43-BDBB-1EFCC2164C1C}"/>
                </a:ext>
              </a:extLst>
            </p:cNvPr>
            <p:cNvSpPr/>
            <p:nvPr/>
          </p:nvSpPr>
          <p:spPr>
            <a:xfrm>
              <a:off x="1427747" y="3508943"/>
              <a:ext cx="2213811" cy="2027066"/>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41994" name="TextBox 5">
              <a:extLst>
                <a:ext uri="{FF2B5EF4-FFF2-40B4-BE49-F238E27FC236}">
                  <a16:creationId xmlns:a16="http://schemas.microsoft.com/office/drawing/2014/main" id="{C676AFFE-4EF0-DC42-A81D-6EAA172C6CC7}"/>
                </a:ext>
              </a:extLst>
            </p:cNvPr>
            <p:cNvSpPr txBox="1">
              <a:spLocks noChangeArrowheads="1"/>
            </p:cNvSpPr>
            <p:nvPr/>
          </p:nvSpPr>
          <p:spPr bwMode="auto">
            <a:xfrm>
              <a:off x="1427747" y="5582653"/>
              <a:ext cx="2213811" cy="529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pitchFamily="2" charset="0"/>
                  <a:ea typeface="MS PGothic" panose="020B0600070205080204" pitchFamily="34" charset="-128"/>
                </a:defRPr>
              </a:lvl1pPr>
              <a:lvl2pPr marL="742950" indent="-285750">
                <a:defRPr sz="2000">
                  <a:solidFill>
                    <a:schemeClr val="tx1"/>
                  </a:solidFill>
                  <a:latin typeface="Times" pitchFamily="2" charset="0"/>
                  <a:ea typeface="MS PGothic" panose="020B0600070205080204" pitchFamily="34" charset="-128"/>
                </a:defRPr>
              </a:lvl2pPr>
              <a:lvl3pPr marL="1143000" indent="-228600">
                <a:defRPr sz="2000">
                  <a:solidFill>
                    <a:schemeClr val="tx1"/>
                  </a:solidFill>
                  <a:latin typeface="Times" pitchFamily="2" charset="0"/>
                  <a:ea typeface="MS PGothic" panose="020B0600070205080204" pitchFamily="34" charset="-128"/>
                </a:defRPr>
              </a:lvl3pPr>
              <a:lvl4pPr marL="1600200" indent="-228600">
                <a:defRPr sz="2000">
                  <a:solidFill>
                    <a:schemeClr val="tx1"/>
                  </a:solidFill>
                  <a:latin typeface="Times" pitchFamily="2" charset="0"/>
                  <a:ea typeface="MS PGothic" panose="020B0600070205080204" pitchFamily="34" charset="-128"/>
                </a:defRPr>
              </a:lvl4pPr>
              <a:lvl5pPr marL="2057400" indent="-228600">
                <a:defRPr sz="20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pPr algn="ctr"/>
              <a:r>
                <a:rPr lang="en-BH" altLang="en-BH"/>
                <a:t>5L jug</a:t>
              </a:r>
            </a:p>
            <a:p>
              <a:pPr algn="ctr"/>
              <a:r>
                <a:rPr lang="en-BH" altLang="en-BH"/>
                <a:t>(5 L)</a:t>
              </a:r>
            </a:p>
          </p:txBody>
        </p:sp>
      </p:grpSp>
      <p:grpSp>
        <p:nvGrpSpPr>
          <p:cNvPr id="41988" name="Group 9">
            <a:extLst>
              <a:ext uri="{FF2B5EF4-FFF2-40B4-BE49-F238E27FC236}">
                <a16:creationId xmlns:a16="http://schemas.microsoft.com/office/drawing/2014/main" id="{C3ECEB5C-D858-E541-86FD-55A1B445B241}"/>
              </a:ext>
            </a:extLst>
          </p:cNvPr>
          <p:cNvGrpSpPr>
            <a:grpSpLocks/>
          </p:cNvGrpSpPr>
          <p:nvPr/>
        </p:nvGrpSpPr>
        <p:grpSpPr bwMode="auto">
          <a:xfrm>
            <a:off x="7704138" y="4602163"/>
            <a:ext cx="1439862" cy="2427287"/>
            <a:chOff x="1427747" y="3403770"/>
            <a:chExt cx="2213811" cy="3076282"/>
          </a:xfrm>
        </p:grpSpPr>
        <p:sp>
          <p:nvSpPr>
            <p:cNvPr id="11" name="Rectangle 10">
              <a:extLst>
                <a:ext uri="{FF2B5EF4-FFF2-40B4-BE49-F238E27FC236}">
                  <a16:creationId xmlns:a16="http://schemas.microsoft.com/office/drawing/2014/main" id="{77E64093-E231-884C-AA01-492ADFE65B95}"/>
                </a:ext>
              </a:extLst>
            </p:cNvPr>
            <p:cNvSpPr/>
            <p:nvPr/>
          </p:nvSpPr>
          <p:spPr>
            <a:xfrm>
              <a:off x="1427747" y="3403770"/>
              <a:ext cx="2213811" cy="2098471"/>
            </a:xfrm>
            <a:prstGeom prst="rect">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12" name="Rectangle 11">
              <a:extLst>
                <a:ext uri="{FF2B5EF4-FFF2-40B4-BE49-F238E27FC236}">
                  <a16:creationId xmlns:a16="http://schemas.microsoft.com/office/drawing/2014/main" id="{86186082-4DE4-9149-839C-39F70C7FA533}"/>
                </a:ext>
              </a:extLst>
            </p:cNvPr>
            <p:cNvSpPr/>
            <p:nvPr/>
          </p:nvSpPr>
          <p:spPr>
            <a:xfrm>
              <a:off x="1427747" y="4767877"/>
              <a:ext cx="2213811" cy="696137"/>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41991" name="TextBox 12">
              <a:extLst>
                <a:ext uri="{FF2B5EF4-FFF2-40B4-BE49-F238E27FC236}">
                  <a16:creationId xmlns:a16="http://schemas.microsoft.com/office/drawing/2014/main" id="{AE648675-71F4-C54F-A6D7-711F3E429746}"/>
                </a:ext>
              </a:extLst>
            </p:cNvPr>
            <p:cNvSpPr txBox="1">
              <a:spLocks noChangeArrowheads="1"/>
            </p:cNvSpPr>
            <p:nvPr/>
          </p:nvSpPr>
          <p:spPr bwMode="auto">
            <a:xfrm>
              <a:off x="1427747" y="5582653"/>
              <a:ext cx="2213811" cy="89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pitchFamily="2" charset="0"/>
                  <a:ea typeface="MS PGothic" panose="020B0600070205080204" pitchFamily="34" charset="-128"/>
                </a:defRPr>
              </a:lvl1pPr>
              <a:lvl2pPr marL="742950" indent="-285750">
                <a:defRPr sz="2000">
                  <a:solidFill>
                    <a:schemeClr val="tx1"/>
                  </a:solidFill>
                  <a:latin typeface="Times" pitchFamily="2" charset="0"/>
                  <a:ea typeface="MS PGothic" panose="020B0600070205080204" pitchFamily="34" charset="-128"/>
                </a:defRPr>
              </a:lvl2pPr>
              <a:lvl3pPr marL="1143000" indent="-228600">
                <a:defRPr sz="2000">
                  <a:solidFill>
                    <a:schemeClr val="tx1"/>
                  </a:solidFill>
                  <a:latin typeface="Times" pitchFamily="2" charset="0"/>
                  <a:ea typeface="MS PGothic" panose="020B0600070205080204" pitchFamily="34" charset="-128"/>
                </a:defRPr>
              </a:lvl3pPr>
              <a:lvl4pPr marL="1600200" indent="-228600">
                <a:defRPr sz="2000">
                  <a:solidFill>
                    <a:schemeClr val="tx1"/>
                  </a:solidFill>
                  <a:latin typeface="Times" pitchFamily="2" charset="0"/>
                  <a:ea typeface="MS PGothic" panose="020B0600070205080204" pitchFamily="34" charset="-128"/>
                </a:defRPr>
              </a:lvl4pPr>
              <a:lvl5pPr marL="2057400" indent="-228600">
                <a:defRPr sz="20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pPr algn="ctr"/>
              <a:r>
                <a:rPr lang="en-BH" altLang="en-BH"/>
                <a:t>3L jug</a:t>
              </a:r>
            </a:p>
            <a:p>
              <a:pPr algn="ctr"/>
              <a:r>
                <a:rPr lang="en-BH" altLang="en-BH"/>
                <a:t>(1 L)</a:t>
              </a:r>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D8C4EE8E-5A48-8047-989A-7B6C5AC58634}"/>
              </a:ext>
            </a:extLst>
          </p:cNvPr>
          <p:cNvSpPr>
            <a:spLocks noGrp="1"/>
          </p:cNvSpPr>
          <p:nvPr>
            <p:ph type="title"/>
          </p:nvPr>
        </p:nvSpPr>
        <p:spPr>
          <a:xfrm>
            <a:off x="304800" y="762000"/>
            <a:ext cx="8382000" cy="1020763"/>
          </a:xfrm>
        </p:spPr>
        <p:txBody>
          <a:bodyPr/>
          <a:lstStyle/>
          <a:p>
            <a:pPr eaLnBrk="1" hangingPunct="1"/>
            <a:r>
              <a:rPr lang="en-IE" altLang="en-US">
                <a:ea typeface="Helvetica Neue" panose="02000503000000020004" pitchFamily="2" charset="0"/>
                <a:cs typeface="Helvetica Neue" panose="02000503000000020004" pitchFamily="2" charset="0"/>
              </a:rPr>
              <a:t>Water Jug Solution 1</a:t>
            </a:r>
            <a:endParaRPr lang="en-US" altLang="en-US">
              <a:ea typeface="Helvetica Neue" panose="02000503000000020004" pitchFamily="2" charset="0"/>
              <a:cs typeface="Helvetica Neue" panose="02000503000000020004" pitchFamily="2" charset="0"/>
            </a:endParaRPr>
          </a:p>
        </p:txBody>
      </p:sp>
      <p:sp>
        <p:nvSpPr>
          <p:cNvPr id="44034" name="Rectangle 6">
            <a:extLst>
              <a:ext uri="{FF2B5EF4-FFF2-40B4-BE49-F238E27FC236}">
                <a16:creationId xmlns:a16="http://schemas.microsoft.com/office/drawing/2014/main" id="{A1EE7CC4-29D5-A644-BD19-86AB2273188F}"/>
              </a:ext>
            </a:extLst>
          </p:cNvPr>
          <p:cNvSpPr>
            <a:spLocks noGrp="1"/>
          </p:cNvSpPr>
          <p:nvPr>
            <p:ph idx="1"/>
          </p:nvPr>
        </p:nvSpPr>
        <p:spPr/>
        <p:txBody>
          <a:bodyPr/>
          <a:lstStyle/>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start</a:t>
            </a:r>
          </a:p>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1. Fill the 3 litre jug from the river 		</a:t>
            </a:r>
          </a:p>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2. Fill the 5 litre jug from the 3 litre jug 	</a:t>
            </a:r>
          </a:p>
          <a:p>
            <a:pPr marL="0" indent="11113" eaLnBrk="1" hangingPunct="1">
              <a:buFont typeface="Arial" panose="020B0604020202020204" pitchFamily="34" charset="0"/>
              <a:buNone/>
            </a:pPr>
            <a:r>
              <a:rPr lang="en-US" altLang="en-US" sz="2400">
                <a:ea typeface="Helvetica Neue" panose="02000503000000020004" pitchFamily="2" charset="0"/>
                <a:cs typeface="Helvetica Neue" panose="02000503000000020004" pitchFamily="2" charset="0"/>
              </a:rPr>
              <a:t>3. Fill the 3 litre jug from the river 		</a:t>
            </a:r>
          </a:p>
          <a:p>
            <a:pPr marL="0" indent="11113" eaLnBrk="1" hangingPunct="1">
              <a:buFont typeface="Arial" panose="020B0604020202020204" pitchFamily="34" charset="0"/>
              <a:buNone/>
            </a:pPr>
            <a:r>
              <a:rPr lang="en-US" altLang="en-US" sz="2400">
                <a:ea typeface="Helvetica Neue" panose="02000503000000020004" pitchFamily="2" charset="0"/>
                <a:cs typeface="Helvetica Neue" panose="02000503000000020004" pitchFamily="2" charset="0"/>
              </a:rPr>
              <a:t>4. Fill the 5 litre jug from the 3 litre jug 	</a:t>
            </a:r>
          </a:p>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5. Empty the 5 litre jug 					</a:t>
            </a:r>
          </a:p>
          <a:p>
            <a:pPr marL="0" indent="11113" eaLnBrk="1" hangingPunct="1">
              <a:buFont typeface="Monotype Sorts" pitchFamily="2" charset="2"/>
              <a:buNone/>
            </a:pPr>
            <a:endParaRPr lang="en-GB" altLang="en-US" sz="2400">
              <a:ea typeface="Helvetica Neue" panose="02000503000000020004" pitchFamily="2" charset="0"/>
              <a:cs typeface="Helvetica Neue" panose="02000503000000020004" pitchFamily="2" charset="0"/>
            </a:endParaRPr>
          </a:p>
        </p:txBody>
      </p:sp>
      <p:grpSp>
        <p:nvGrpSpPr>
          <p:cNvPr id="44035" name="Group 6">
            <a:extLst>
              <a:ext uri="{FF2B5EF4-FFF2-40B4-BE49-F238E27FC236}">
                <a16:creationId xmlns:a16="http://schemas.microsoft.com/office/drawing/2014/main" id="{4EFCC63E-EAB9-404B-8C16-020A7664DF2D}"/>
              </a:ext>
            </a:extLst>
          </p:cNvPr>
          <p:cNvGrpSpPr>
            <a:grpSpLocks/>
          </p:cNvGrpSpPr>
          <p:nvPr/>
        </p:nvGrpSpPr>
        <p:grpSpPr bwMode="auto">
          <a:xfrm>
            <a:off x="5961063" y="3502025"/>
            <a:ext cx="1439862" cy="3503613"/>
            <a:chOff x="1427747" y="3489932"/>
            <a:chExt cx="2213811" cy="2622353"/>
          </a:xfrm>
        </p:grpSpPr>
        <p:sp>
          <p:nvSpPr>
            <p:cNvPr id="4" name="Rectangle 3">
              <a:extLst>
                <a:ext uri="{FF2B5EF4-FFF2-40B4-BE49-F238E27FC236}">
                  <a16:creationId xmlns:a16="http://schemas.microsoft.com/office/drawing/2014/main" id="{BF0C807A-2BEF-374D-9B1D-51676F793270}"/>
                </a:ext>
              </a:extLst>
            </p:cNvPr>
            <p:cNvSpPr/>
            <p:nvPr/>
          </p:nvSpPr>
          <p:spPr>
            <a:xfrm>
              <a:off x="1427747" y="3489932"/>
              <a:ext cx="2213811" cy="202706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44041" name="TextBox 5">
              <a:extLst>
                <a:ext uri="{FF2B5EF4-FFF2-40B4-BE49-F238E27FC236}">
                  <a16:creationId xmlns:a16="http://schemas.microsoft.com/office/drawing/2014/main" id="{505DAE9A-4EE8-8E40-9EBE-7DD724E369CF}"/>
                </a:ext>
              </a:extLst>
            </p:cNvPr>
            <p:cNvSpPr txBox="1">
              <a:spLocks noChangeArrowheads="1"/>
            </p:cNvSpPr>
            <p:nvPr/>
          </p:nvSpPr>
          <p:spPr bwMode="auto">
            <a:xfrm>
              <a:off x="1427747" y="5582653"/>
              <a:ext cx="2213811" cy="529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pitchFamily="2" charset="0"/>
                  <a:ea typeface="MS PGothic" panose="020B0600070205080204" pitchFamily="34" charset="-128"/>
                </a:defRPr>
              </a:lvl1pPr>
              <a:lvl2pPr marL="742950" indent="-285750">
                <a:defRPr sz="2000">
                  <a:solidFill>
                    <a:schemeClr val="tx1"/>
                  </a:solidFill>
                  <a:latin typeface="Times" pitchFamily="2" charset="0"/>
                  <a:ea typeface="MS PGothic" panose="020B0600070205080204" pitchFamily="34" charset="-128"/>
                </a:defRPr>
              </a:lvl2pPr>
              <a:lvl3pPr marL="1143000" indent="-228600">
                <a:defRPr sz="2000">
                  <a:solidFill>
                    <a:schemeClr val="tx1"/>
                  </a:solidFill>
                  <a:latin typeface="Times" pitchFamily="2" charset="0"/>
                  <a:ea typeface="MS PGothic" panose="020B0600070205080204" pitchFamily="34" charset="-128"/>
                </a:defRPr>
              </a:lvl3pPr>
              <a:lvl4pPr marL="1600200" indent="-228600">
                <a:defRPr sz="2000">
                  <a:solidFill>
                    <a:schemeClr val="tx1"/>
                  </a:solidFill>
                  <a:latin typeface="Times" pitchFamily="2" charset="0"/>
                  <a:ea typeface="MS PGothic" panose="020B0600070205080204" pitchFamily="34" charset="-128"/>
                </a:defRPr>
              </a:lvl4pPr>
              <a:lvl5pPr marL="2057400" indent="-228600">
                <a:defRPr sz="20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pPr algn="ctr"/>
              <a:r>
                <a:rPr lang="en-BH" altLang="en-BH"/>
                <a:t>5L jug</a:t>
              </a:r>
            </a:p>
            <a:p>
              <a:pPr algn="ctr"/>
              <a:r>
                <a:rPr lang="en-BH" altLang="en-BH"/>
                <a:t>(0 L)</a:t>
              </a:r>
            </a:p>
          </p:txBody>
        </p:sp>
      </p:grpSp>
      <p:grpSp>
        <p:nvGrpSpPr>
          <p:cNvPr id="44036" name="Group 9">
            <a:extLst>
              <a:ext uri="{FF2B5EF4-FFF2-40B4-BE49-F238E27FC236}">
                <a16:creationId xmlns:a16="http://schemas.microsoft.com/office/drawing/2014/main" id="{4F58F9F8-41B4-3A43-9125-5AD76C2C249D}"/>
              </a:ext>
            </a:extLst>
          </p:cNvPr>
          <p:cNvGrpSpPr>
            <a:grpSpLocks/>
          </p:cNvGrpSpPr>
          <p:nvPr/>
        </p:nvGrpSpPr>
        <p:grpSpPr bwMode="auto">
          <a:xfrm>
            <a:off x="7704138" y="4602163"/>
            <a:ext cx="1439862" cy="2427287"/>
            <a:chOff x="1427747" y="3403770"/>
            <a:chExt cx="2213811" cy="3076282"/>
          </a:xfrm>
        </p:grpSpPr>
        <p:sp>
          <p:nvSpPr>
            <p:cNvPr id="11" name="Rectangle 10">
              <a:extLst>
                <a:ext uri="{FF2B5EF4-FFF2-40B4-BE49-F238E27FC236}">
                  <a16:creationId xmlns:a16="http://schemas.microsoft.com/office/drawing/2014/main" id="{E67BA996-C262-104E-8858-0095B3D3972C}"/>
                </a:ext>
              </a:extLst>
            </p:cNvPr>
            <p:cNvSpPr/>
            <p:nvPr/>
          </p:nvSpPr>
          <p:spPr>
            <a:xfrm>
              <a:off x="1427747" y="3403770"/>
              <a:ext cx="2213811" cy="2098471"/>
            </a:xfrm>
            <a:prstGeom prst="rect">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12" name="Rectangle 11">
              <a:extLst>
                <a:ext uri="{FF2B5EF4-FFF2-40B4-BE49-F238E27FC236}">
                  <a16:creationId xmlns:a16="http://schemas.microsoft.com/office/drawing/2014/main" id="{5CF22B74-6FA7-1D44-BD21-DCE59FB8DF37}"/>
                </a:ext>
              </a:extLst>
            </p:cNvPr>
            <p:cNvSpPr/>
            <p:nvPr/>
          </p:nvSpPr>
          <p:spPr>
            <a:xfrm>
              <a:off x="1427747" y="4767877"/>
              <a:ext cx="2213811" cy="696137"/>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44039" name="TextBox 12">
              <a:extLst>
                <a:ext uri="{FF2B5EF4-FFF2-40B4-BE49-F238E27FC236}">
                  <a16:creationId xmlns:a16="http://schemas.microsoft.com/office/drawing/2014/main" id="{775E1D47-2D36-CF40-B335-DD65E5FF9979}"/>
                </a:ext>
              </a:extLst>
            </p:cNvPr>
            <p:cNvSpPr txBox="1">
              <a:spLocks noChangeArrowheads="1"/>
            </p:cNvSpPr>
            <p:nvPr/>
          </p:nvSpPr>
          <p:spPr bwMode="auto">
            <a:xfrm>
              <a:off x="1427747" y="5582653"/>
              <a:ext cx="2213811" cy="89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pitchFamily="2" charset="0"/>
                  <a:ea typeface="MS PGothic" panose="020B0600070205080204" pitchFamily="34" charset="-128"/>
                </a:defRPr>
              </a:lvl1pPr>
              <a:lvl2pPr marL="742950" indent="-285750">
                <a:defRPr sz="2000">
                  <a:solidFill>
                    <a:schemeClr val="tx1"/>
                  </a:solidFill>
                  <a:latin typeface="Times" pitchFamily="2" charset="0"/>
                  <a:ea typeface="MS PGothic" panose="020B0600070205080204" pitchFamily="34" charset="-128"/>
                </a:defRPr>
              </a:lvl2pPr>
              <a:lvl3pPr marL="1143000" indent="-228600">
                <a:defRPr sz="2000">
                  <a:solidFill>
                    <a:schemeClr val="tx1"/>
                  </a:solidFill>
                  <a:latin typeface="Times" pitchFamily="2" charset="0"/>
                  <a:ea typeface="MS PGothic" panose="020B0600070205080204" pitchFamily="34" charset="-128"/>
                </a:defRPr>
              </a:lvl3pPr>
              <a:lvl4pPr marL="1600200" indent="-228600">
                <a:defRPr sz="2000">
                  <a:solidFill>
                    <a:schemeClr val="tx1"/>
                  </a:solidFill>
                  <a:latin typeface="Times" pitchFamily="2" charset="0"/>
                  <a:ea typeface="MS PGothic" panose="020B0600070205080204" pitchFamily="34" charset="-128"/>
                </a:defRPr>
              </a:lvl4pPr>
              <a:lvl5pPr marL="2057400" indent="-228600">
                <a:defRPr sz="20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pPr algn="ctr"/>
              <a:r>
                <a:rPr lang="en-BH" altLang="en-BH"/>
                <a:t>3L jug</a:t>
              </a:r>
            </a:p>
            <a:p>
              <a:pPr algn="ctr"/>
              <a:r>
                <a:rPr lang="en-BH" altLang="en-BH"/>
                <a:t>(1 L)</a:t>
              </a:r>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6C9452F9-B9A3-8A45-990B-D8668167F0FA}"/>
              </a:ext>
            </a:extLst>
          </p:cNvPr>
          <p:cNvSpPr>
            <a:spLocks noGrp="1"/>
          </p:cNvSpPr>
          <p:nvPr>
            <p:ph type="title"/>
          </p:nvPr>
        </p:nvSpPr>
        <p:spPr>
          <a:xfrm>
            <a:off x="304800" y="762000"/>
            <a:ext cx="8382000" cy="1020763"/>
          </a:xfrm>
        </p:spPr>
        <p:txBody>
          <a:bodyPr/>
          <a:lstStyle/>
          <a:p>
            <a:pPr eaLnBrk="1" hangingPunct="1"/>
            <a:r>
              <a:rPr lang="en-IE" altLang="en-US">
                <a:ea typeface="Helvetica Neue" panose="02000503000000020004" pitchFamily="2" charset="0"/>
                <a:cs typeface="Helvetica Neue" panose="02000503000000020004" pitchFamily="2" charset="0"/>
              </a:rPr>
              <a:t>Water Jug Solution 1</a:t>
            </a:r>
            <a:endParaRPr lang="en-US" altLang="en-US">
              <a:ea typeface="Helvetica Neue" panose="02000503000000020004" pitchFamily="2" charset="0"/>
              <a:cs typeface="Helvetica Neue" panose="02000503000000020004" pitchFamily="2" charset="0"/>
            </a:endParaRPr>
          </a:p>
        </p:txBody>
      </p:sp>
      <p:sp>
        <p:nvSpPr>
          <p:cNvPr id="46082" name="Rectangle 6">
            <a:extLst>
              <a:ext uri="{FF2B5EF4-FFF2-40B4-BE49-F238E27FC236}">
                <a16:creationId xmlns:a16="http://schemas.microsoft.com/office/drawing/2014/main" id="{AB6654AD-57DE-9644-8CFA-A1480D3D44E8}"/>
              </a:ext>
            </a:extLst>
          </p:cNvPr>
          <p:cNvSpPr>
            <a:spLocks noGrp="1"/>
          </p:cNvSpPr>
          <p:nvPr>
            <p:ph idx="1"/>
          </p:nvPr>
        </p:nvSpPr>
        <p:spPr/>
        <p:txBody>
          <a:bodyPr/>
          <a:lstStyle/>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start</a:t>
            </a:r>
          </a:p>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1. Fill the 3 litre jug from the river 		</a:t>
            </a:r>
          </a:p>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2. Fill the 5 litre jug from the 3 litre jug 	</a:t>
            </a:r>
          </a:p>
          <a:p>
            <a:pPr marL="0" indent="11113" eaLnBrk="1" hangingPunct="1">
              <a:buFont typeface="Arial" panose="020B0604020202020204" pitchFamily="34" charset="0"/>
              <a:buNone/>
            </a:pPr>
            <a:r>
              <a:rPr lang="en-US" altLang="en-US" sz="2400">
                <a:ea typeface="Helvetica Neue" panose="02000503000000020004" pitchFamily="2" charset="0"/>
                <a:cs typeface="Helvetica Neue" panose="02000503000000020004" pitchFamily="2" charset="0"/>
              </a:rPr>
              <a:t>3. Fill the 3 litre jug from the river 		</a:t>
            </a:r>
          </a:p>
          <a:p>
            <a:pPr marL="0" indent="11113" eaLnBrk="1" hangingPunct="1">
              <a:buFont typeface="Arial" panose="020B0604020202020204" pitchFamily="34" charset="0"/>
              <a:buNone/>
            </a:pPr>
            <a:r>
              <a:rPr lang="en-US" altLang="en-US" sz="2400">
                <a:ea typeface="Helvetica Neue" panose="02000503000000020004" pitchFamily="2" charset="0"/>
                <a:cs typeface="Helvetica Neue" panose="02000503000000020004" pitchFamily="2" charset="0"/>
              </a:rPr>
              <a:t>4. Fill the 5 litre jug from the 3 litre jug 	</a:t>
            </a:r>
          </a:p>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5. Empty the 5 litre jug 					</a:t>
            </a:r>
          </a:p>
          <a:p>
            <a:pPr marL="0" indent="11113" eaLnBrk="1" hangingPunct="1">
              <a:buFont typeface="Monotype Sorts" pitchFamily="2" charset="2"/>
              <a:buNone/>
            </a:pPr>
            <a:r>
              <a:rPr lang="en-GB" altLang="en-US" sz="2400">
                <a:ea typeface="Helvetica Neue" panose="02000503000000020004" pitchFamily="2" charset="0"/>
                <a:cs typeface="Helvetica Neue" panose="02000503000000020004" pitchFamily="2" charset="0"/>
              </a:rPr>
              <a:t>6. Fill the 5 litre jug from the 3 litre jug 	</a:t>
            </a:r>
          </a:p>
          <a:p>
            <a:pPr marL="0" indent="11113" eaLnBrk="1" hangingPunct="1">
              <a:buFont typeface="Arial" panose="020B0604020202020204" pitchFamily="34" charset="0"/>
              <a:buNone/>
            </a:pPr>
            <a:endParaRPr lang="en-GB" altLang="en-US" sz="2400">
              <a:ea typeface="Helvetica Neue" panose="02000503000000020004" pitchFamily="2" charset="0"/>
              <a:cs typeface="Helvetica Neue" panose="02000503000000020004" pitchFamily="2" charset="0"/>
            </a:endParaRPr>
          </a:p>
        </p:txBody>
      </p:sp>
      <p:grpSp>
        <p:nvGrpSpPr>
          <p:cNvPr id="46083" name="Group 6">
            <a:extLst>
              <a:ext uri="{FF2B5EF4-FFF2-40B4-BE49-F238E27FC236}">
                <a16:creationId xmlns:a16="http://schemas.microsoft.com/office/drawing/2014/main" id="{A7605693-3A33-A345-8A7C-E181DB321829}"/>
              </a:ext>
            </a:extLst>
          </p:cNvPr>
          <p:cNvGrpSpPr>
            <a:grpSpLocks/>
          </p:cNvGrpSpPr>
          <p:nvPr/>
        </p:nvGrpSpPr>
        <p:grpSpPr bwMode="auto">
          <a:xfrm>
            <a:off x="5961063" y="3502025"/>
            <a:ext cx="1439862" cy="3503613"/>
            <a:chOff x="1427747" y="3489932"/>
            <a:chExt cx="2213811" cy="2622353"/>
          </a:xfrm>
        </p:grpSpPr>
        <p:sp>
          <p:nvSpPr>
            <p:cNvPr id="4" name="Rectangle 3">
              <a:extLst>
                <a:ext uri="{FF2B5EF4-FFF2-40B4-BE49-F238E27FC236}">
                  <a16:creationId xmlns:a16="http://schemas.microsoft.com/office/drawing/2014/main" id="{6ECA195F-A78F-324D-BF59-2061F3A01943}"/>
                </a:ext>
              </a:extLst>
            </p:cNvPr>
            <p:cNvSpPr/>
            <p:nvPr/>
          </p:nvSpPr>
          <p:spPr>
            <a:xfrm>
              <a:off x="1427747" y="3489932"/>
              <a:ext cx="2213811" cy="202706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3" name="Rectangle 2">
              <a:extLst>
                <a:ext uri="{FF2B5EF4-FFF2-40B4-BE49-F238E27FC236}">
                  <a16:creationId xmlns:a16="http://schemas.microsoft.com/office/drawing/2014/main" id="{F3E63A8A-8C5A-794F-9491-77FD3E10F7E9}"/>
                </a:ext>
              </a:extLst>
            </p:cNvPr>
            <p:cNvSpPr/>
            <p:nvPr/>
          </p:nvSpPr>
          <p:spPr>
            <a:xfrm>
              <a:off x="1427747" y="5136774"/>
              <a:ext cx="2213811" cy="399234"/>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46089" name="TextBox 5">
              <a:extLst>
                <a:ext uri="{FF2B5EF4-FFF2-40B4-BE49-F238E27FC236}">
                  <a16:creationId xmlns:a16="http://schemas.microsoft.com/office/drawing/2014/main" id="{4CE18CE1-8B55-B94B-9140-3B5C29773944}"/>
                </a:ext>
              </a:extLst>
            </p:cNvPr>
            <p:cNvSpPr txBox="1">
              <a:spLocks noChangeArrowheads="1"/>
            </p:cNvSpPr>
            <p:nvPr/>
          </p:nvSpPr>
          <p:spPr bwMode="auto">
            <a:xfrm>
              <a:off x="1427747" y="5582653"/>
              <a:ext cx="2213811" cy="529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pitchFamily="2" charset="0"/>
                  <a:ea typeface="MS PGothic" panose="020B0600070205080204" pitchFamily="34" charset="-128"/>
                </a:defRPr>
              </a:lvl1pPr>
              <a:lvl2pPr marL="742950" indent="-285750">
                <a:defRPr sz="2000">
                  <a:solidFill>
                    <a:schemeClr val="tx1"/>
                  </a:solidFill>
                  <a:latin typeface="Times" pitchFamily="2" charset="0"/>
                  <a:ea typeface="MS PGothic" panose="020B0600070205080204" pitchFamily="34" charset="-128"/>
                </a:defRPr>
              </a:lvl2pPr>
              <a:lvl3pPr marL="1143000" indent="-228600">
                <a:defRPr sz="2000">
                  <a:solidFill>
                    <a:schemeClr val="tx1"/>
                  </a:solidFill>
                  <a:latin typeface="Times" pitchFamily="2" charset="0"/>
                  <a:ea typeface="MS PGothic" panose="020B0600070205080204" pitchFamily="34" charset="-128"/>
                </a:defRPr>
              </a:lvl3pPr>
              <a:lvl4pPr marL="1600200" indent="-228600">
                <a:defRPr sz="2000">
                  <a:solidFill>
                    <a:schemeClr val="tx1"/>
                  </a:solidFill>
                  <a:latin typeface="Times" pitchFamily="2" charset="0"/>
                  <a:ea typeface="MS PGothic" panose="020B0600070205080204" pitchFamily="34" charset="-128"/>
                </a:defRPr>
              </a:lvl4pPr>
              <a:lvl5pPr marL="2057400" indent="-228600">
                <a:defRPr sz="20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pPr algn="ctr"/>
              <a:r>
                <a:rPr lang="en-BH" altLang="en-BH"/>
                <a:t>5L jug</a:t>
              </a:r>
            </a:p>
            <a:p>
              <a:pPr algn="ctr"/>
              <a:r>
                <a:rPr lang="en-BH" altLang="en-BH"/>
                <a:t>(1 L)</a:t>
              </a:r>
            </a:p>
          </p:txBody>
        </p:sp>
      </p:grpSp>
      <p:grpSp>
        <p:nvGrpSpPr>
          <p:cNvPr id="46084" name="Group 9">
            <a:extLst>
              <a:ext uri="{FF2B5EF4-FFF2-40B4-BE49-F238E27FC236}">
                <a16:creationId xmlns:a16="http://schemas.microsoft.com/office/drawing/2014/main" id="{DA997FAD-6B41-FA4E-A3D7-B86DE14CE78A}"/>
              </a:ext>
            </a:extLst>
          </p:cNvPr>
          <p:cNvGrpSpPr>
            <a:grpSpLocks/>
          </p:cNvGrpSpPr>
          <p:nvPr/>
        </p:nvGrpSpPr>
        <p:grpSpPr bwMode="auto">
          <a:xfrm>
            <a:off x="7704138" y="4602163"/>
            <a:ext cx="1439862" cy="2427287"/>
            <a:chOff x="1427747" y="3403770"/>
            <a:chExt cx="2213811" cy="3076282"/>
          </a:xfrm>
        </p:grpSpPr>
        <p:sp>
          <p:nvSpPr>
            <p:cNvPr id="11" name="Rectangle 10">
              <a:extLst>
                <a:ext uri="{FF2B5EF4-FFF2-40B4-BE49-F238E27FC236}">
                  <a16:creationId xmlns:a16="http://schemas.microsoft.com/office/drawing/2014/main" id="{D67124AA-4461-2648-B1AC-BBCEBE8D2978}"/>
                </a:ext>
              </a:extLst>
            </p:cNvPr>
            <p:cNvSpPr/>
            <p:nvPr/>
          </p:nvSpPr>
          <p:spPr>
            <a:xfrm>
              <a:off x="1427747" y="3403770"/>
              <a:ext cx="2213811" cy="2098471"/>
            </a:xfrm>
            <a:prstGeom prst="rect">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46086" name="TextBox 12">
              <a:extLst>
                <a:ext uri="{FF2B5EF4-FFF2-40B4-BE49-F238E27FC236}">
                  <a16:creationId xmlns:a16="http://schemas.microsoft.com/office/drawing/2014/main" id="{9C72F2A6-9921-404E-8E43-50DDBD6A1296}"/>
                </a:ext>
              </a:extLst>
            </p:cNvPr>
            <p:cNvSpPr txBox="1">
              <a:spLocks noChangeArrowheads="1"/>
            </p:cNvSpPr>
            <p:nvPr/>
          </p:nvSpPr>
          <p:spPr bwMode="auto">
            <a:xfrm>
              <a:off x="1427747" y="5582653"/>
              <a:ext cx="2213811" cy="89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pitchFamily="2" charset="0"/>
                  <a:ea typeface="MS PGothic" panose="020B0600070205080204" pitchFamily="34" charset="-128"/>
                </a:defRPr>
              </a:lvl1pPr>
              <a:lvl2pPr marL="742950" indent="-285750">
                <a:defRPr sz="2000">
                  <a:solidFill>
                    <a:schemeClr val="tx1"/>
                  </a:solidFill>
                  <a:latin typeface="Times" pitchFamily="2" charset="0"/>
                  <a:ea typeface="MS PGothic" panose="020B0600070205080204" pitchFamily="34" charset="-128"/>
                </a:defRPr>
              </a:lvl2pPr>
              <a:lvl3pPr marL="1143000" indent="-228600">
                <a:defRPr sz="2000">
                  <a:solidFill>
                    <a:schemeClr val="tx1"/>
                  </a:solidFill>
                  <a:latin typeface="Times" pitchFamily="2" charset="0"/>
                  <a:ea typeface="MS PGothic" panose="020B0600070205080204" pitchFamily="34" charset="-128"/>
                </a:defRPr>
              </a:lvl3pPr>
              <a:lvl4pPr marL="1600200" indent="-228600">
                <a:defRPr sz="2000">
                  <a:solidFill>
                    <a:schemeClr val="tx1"/>
                  </a:solidFill>
                  <a:latin typeface="Times" pitchFamily="2" charset="0"/>
                  <a:ea typeface="MS PGothic" panose="020B0600070205080204" pitchFamily="34" charset="-128"/>
                </a:defRPr>
              </a:lvl4pPr>
              <a:lvl5pPr marL="2057400" indent="-228600">
                <a:defRPr sz="20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pPr algn="ctr"/>
              <a:r>
                <a:rPr lang="en-BH" altLang="en-BH"/>
                <a:t>3L jug</a:t>
              </a:r>
            </a:p>
            <a:p>
              <a:pPr algn="ctr"/>
              <a:r>
                <a:rPr lang="en-BH" altLang="en-BH"/>
                <a:t>(0 L)</a:t>
              </a:r>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3B1DB3BF-7407-D443-A57B-2EA5953B1D32}"/>
              </a:ext>
            </a:extLst>
          </p:cNvPr>
          <p:cNvSpPr>
            <a:spLocks noGrp="1"/>
          </p:cNvSpPr>
          <p:nvPr>
            <p:ph type="title"/>
          </p:nvPr>
        </p:nvSpPr>
        <p:spPr>
          <a:xfrm>
            <a:off x="304800" y="762000"/>
            <a:ext cx="8382000" cy="1020763"/>
          </a:xfrm>
        </p:spPr>
        <p:txBody>
          <a:bodyPr/>
          <a:lstStyle/>
          <a:p>
            <a:pPr eaLnBrk="1" hangingPunct="1"/>
            <a:r>
              <a:rPr lang="en-IE" altLang="en-US">
                <a:ea typeface="Helvetica Neue" panose="02000503000000020004" pitchFamily="2" charset="0"/>
                <a:cs typeface="Helvetica Neue" panose="02000503000000020004" pitchFamily="2" charset="0"/>
              </a:rPr>
              <a:t>Water Jug Solution 1</a:t>
            </a:r>
            <a:endParaRPr lang="en-US" altLang="en-US">
              <a:ea typeface="Helvetica Neue" panose="02000503000000020004" pitchFamily="2" charset="0"/>
              <a:cs typeface="Helvetica Neue" panose="02000503000000020004" pitchFamily="2" charset="0"/>
            </a:endParaRPr>
          </a:p>
        </p:txBody>
      </p:sp>
      <p:sp>
        <p:nvSpPr>
          <p:cNvPr id="48130" name="Rectangle 6">
            <a:extLst>
              <a:ext uri="{FF2B5EF4-FFF2-40B4-BE49-F238E27FC236}">
                <a16:creationId xmlns:a16="http://schemas.microsoft.com/office/drawing/2014/main" id="{517A701E-737A-C042-A1CC-E24EDA9C5FB2}"/>
              </a:ext>
            </a:extLst>
          </p:cNvPr>
          <p:cNvSpPr>
            <a:spLocks noGrp="1"/>
          </p:cNvSpPr>
          <p:nvPr>
            <p:ph idx="1"/>
          </p:nvPr>
        </p:nvSpPr>
        <p:spPr/>
        <p:txBody>
          <a:bodyPr/>
          <a:lstStyle/>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start</a:t>
            </a:r>
          </a:p>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1. Fill the 3 litre jug from the river 		</a:t>
            </a:r>
          </a:p>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2. Fill the 5 litre jug from the 3 litre jug 	</a:t>
            </a:r>
          </a:p>
          <a:p>
            <a:pPr marL="0" indent="11113" eaLnBrk="1" hangingPunct="1">
              <a:buFont typeface="Arial" panose="020B0604020202020204" pitchFamily="34" charset="0"/>
              <a:buNone/>
            </a:pPr>
            <a:r>
              <a:rPr lang="en-US" altLang="en-US" sz="2400">
                <a:ea typeface="Helvetica Neue" panose="02000503000000020004" pitchFamily="2" charset="0"/>
                <a:cs typeface="Helvetica Neue" panose="02000503000000020004" pitchFamily="2" charset="0"/>
              </a:rPr>
              <a:t>3. Fill the 3 litre jug from the river 		</a:t>
            </a:r>
          </a:p>
          <a:p>
            <a:pPr marL="0" indent="11113" eaLnBrk="1" hangingPunct="1">
              <a:buFont typeface="Arial" panose="020B0604020202020204" pitchFamily="34" charset="0"/>
              <a:buNone/>
            </a:pPr>
            <a:r>
              <a:rPr lang="en-US" altLang="en-US" sz="2400">
                <a:ea typeface="Helvetica Neue" panose="02000503000000020004" pitchFamily="2" charset="0"/>
                <a:cs typeface="Helvetica Neue" panose="02000503000000020004" pitchFamily="2" charset="0"/>
              </a:rPr>
              <a:t>4. Fill the 5 litre jug from the 3 litre jug 	</a:t>
            </a:r>
          </a:p>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5. Empty the 5 litre jug 					</a:t>
            </a:r>
          </a:p>
          <a:p>
            <a:pPr marL="0" indent="11113" eaLnBrk="1" hangingPunct="1">
              <a:buFont typeface="Monotype Sorts" pitchFamily="2" charset="2"/>
              <a:buNone/>
            </a:pPr>
            <a:r>
              <a:rPr lang="en-GB" altLang="en-US" sz="2400">
                <a:ea typeface="Helvetica Neue" panose="02000503000000020004" pitchFamily="2" charset="0"/>
                <a:cs typeface="Helvetica Neue" panose="02000503000000020004" pitchFamily="2" charset="0"/>
              </a:rPr>
              <a:t>6. Fill the 5 litre jug from the 3 litre jug 	</a:t>
            </a:r>
          </a:p>
          <a:p>
            <a:pPr marL="0" indent="11113" eaLnBrk="1" hangingPunct="1">
              <a:buFont typeface="Arial" panose="020B0604020202020204" pitchFamily="34" charset="0"/>
              <a:buNone/>
            </a:pPr>
            <a:r>
              <a:rPr lang="en-US" altLang="en-US" sz="2400">
                <a:ea typeface="Helvetica Neue" panose="02000503000000020004" pitchFamily="2" charset="0"/>
                <a:cs typeface="Helvetica Neue" panose="02000503000000020004" pitchFamily="2" charset="0"/>
              </a:rPr>
              <a:t>7. Fill the 3 litre jug from the river 		</a:t>
            </a:r>
          </a:p>
          <a:p>
            <a:pPr marL="0" indent="11113" eaLnBrk="1" hangingPunct="1">
              <a:buFont typeface="Arial" panose="020B0604020202020204" pitchFamily="34" charset="0"/>
              <a:buNone/>
            </a:pPr>
            <a:endParaRPr lang="en-GB" altLang="en-US" sz="2400">
              <a:ea typeface="Helvetica Neue" panose="02000503000000020004" pitchFamily="2" charset="0"/>
              <a:cs typeface="Helvetica Neue" panose="02000503000000020004" pitchFamily="2" charset="0"/>
            </a:endParaRPr>
          </a:p>
        </p:txBody>
      </p:sp>
      <p:grpSp>
        <p:nvGrpSpPr>
          <p:cNvPr id="48131" name="Group 6">
            <a:extLst>
              <a:ext uri="{FF2B5EF4-FFF2-40B4-BE49-F238E27FC236}">
                <a16:creationId xmlns:a16="http://schemas.microsoft.com/office/drawing/2014/main" id="{B060A50C-06C3-F441-BE20-F180FD0FEF6B}"/>
              </a:ext>
            </a:extLst>
          </p:cNvPr>
          <p:cNvGrpSpPr>
            <a:grpSpLocks/>
          </p:cNvGrpSpPr>
          <p:nvPr/>
        </p:nvGrpSpPr>
        <p:grpSpPr bwMode="auto">
          <a:xfrm>
            <a:off x="5961063" y="3502025"/>
            <a:ext cx="1439862" cy="3503613"/>
            <a:chOff x="1427747" y="3489932"/>
            <a:chExt cx="2213811" cy="2622353"/>
          </a:xfrm>
        </p:grpSpPr>
        <p:sp>
          <p:nvSpPr>
            <p:cNvPr id="4" name="Rectangle 3">
              <a:extLst>
                <a:ext uri="{FF2B5EF4-FFF2-40B4-BE49-F238E27FC236}">
                  <a16:creationId xmlns:a16="http://schemas.microsoft.com/office/drawing/2014/main" id="{79555133-C3F9-A042-9620-1FB0336DCCA2}"/>
                </a:ext>
              </a:extLst>
            </p:cNvPr>
            <p:cNvSpPr/>
            <p:nvPr/>
          </p:nvSpPr>
          <p:spPr>
            <a:xfrm>
              <a:off x="1427747" y="3489932"/>
              <a:ext cx="2213811" cy="202706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3" name="Rectangle 2">
              <a:extLst>
                <a:ext uri="{FF2B5EF4-FFF2-40B4-BE49-F238E27FC236}">
                  <a16:creationId xmlns:a16="http://schemas.microsoft.com/office/drawing/2014/main" id="{C23430C1-0A45-C045-94F0-C317B48D5EFC}"/>
                </a:ext>
              </a:extLst>
            </p:cNvPr>
            <p:cNvSpPr/>
            <p:nvPr/>
          </p:nvSpPr>
          <p:spPr>
            <a:xfrm>
              <a:off x="1427747" y="5136774"/>
              <a:ext cx="2213811" cy="399234"/>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48138" name="TextBox 5">
              <a:extLst>
                <a:ext uri="{FF2B5EF4-FFF2-40B4-BE49-F238E27FC236}">
                  <a16:creationId xmlns:a16="http://schemas.microsoft.com/office/drawing/2014/main" id="{BCA403C6-A945-664D-8C99-635BE5B50B47}"/>
                </a:ext>
              </a:extLst>
            </p:cNvPr>
            <p:cNvSpPr txBox="1">
              <a:spLocks noChangeArrowheads="1"/>
            </p:cNvSpPr>
            <p:nvPr/>
          </p:nvSpPr>
          <p:spPr bwMode="auto">
            <a:xfrm>
              <a:off x="1427747" y="5582653"/>
              <a:ext cx="2213811" cy="529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pitchFamily="2" charset="0"/>
                  <a:ea typeface="MS PGothic" panose="020B0600070205080204" pitchFamily="34" charset="-128"/>
                </a:defRPr>
              </a:lvl1pPr>
              <a:lvl2pPr marL="742950" indent="-285750">
                <a:defRPr sz="2000">
                  <a:solidFill>
                    <a:schemeClr val="tx1"/>
                  </a:solidFill>
                  <a:latin typeface="Times" pitchFamily="2" charset="0"/>
                  <a:ea typeface="MS PGothic" panose="020B0600070205080204" pitchFamily="34" charset="-128"/>
                </a:defRPr>
              </a:lvl2pPr>
              <a:lvl3pPr marL="1143000" indent="-228600">
                <a:defRPr sz="2000">
                  <a:solidFill>
                    <a:schemeClr val="tx1"/>
                  </a:solidFill>
                  <a:latin typeface="Times" pitchFamily="2" charset="0"/>
                  <a:ea typeface="MS PGothic" panose="020B0600070205080204" pitchFamily="34" charset="-128"/>
                </a:defRPr>
              </a:lvl3pPr>
              <a:lvl4pPr marL="1600200" indent="-228600">
                <a:defRPr sz="2000">
                  <a:solidFill>
                    <a:schemeClr val="tx1"/>
                  </a:solidFill>
                  <a:latin typeface="Times" pitchFamily="2" charset="0"/>
                  <a:ea typeface="MS PGothic" panose="020B0600070205080204" pitchFamily="34" charset="-128"/>
                </a:defRPr>
              </a:lvl4pPr>
              <a:lvl5pPr marL="2057400" indent="-228600">
                <a:defRPr sz="20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pPr algn="ctr"/>
              <a:r>
                <a:rPr lang="en-BH" altLang="en-BH"/>
                <a:t>5L jug</a:t>
              </a:r>
            </a:p>
            <a:p>
              <a:pPr algn="ctr"/>
              <a:r>
                <a:rPr lang="en-BH" altLang="en-BH"/>
                <a:t>(1 L)</a:t>
              </a:r>
            </a:p>
          </p:txBody>
        </p:sp>
      </p:grpSp>
      <p:grpSp>
        <p:nvGrpSpPr>
          <p:cNvPr id="48132" name="Group 9">
            <a:extLst>
              <a:ext uri="{FF2B5EF4-FFF2-40B4-BE49-F238E27FC236}">
                <a16:creationId xmlns:a16="http://schemas.microsoft.com/office/drawing/2014/main" id="{58C93F30-7752-CB4A-8F1C-29EC9EEA15F2}"/>
              </a:ext>
            </a:extLst>
          </p:cNvPr>
          <p:cNvGrpSpPr>
            <a:grpSpLocks/>
          </p:cNvGrpSpPr>
          <p:nvPr/>
        </p:nvGrpSpPr>
        <p:grpSpPr bwMode="auto">
          <a:xfrm>
            <a:off x="7704138" y="4602163"/>
            <a:ext cx="1439862" cy="2427287"/>
            <a:chOff x="1427747" y="3403770"/>
            <a:chExt cx="2213811" cy="3076282"/>
          </a:xfrm>
        </p:grpSpPr>
        <p:sp>
          <p:nvSpPr>
            <p:cNvPr id="11" name="Rectangle 10">
              <a:extLst>
                <a:ext uri="{FF2B5EF4-FFF2-40B4-BE49-F238E27FC236}">
                  <a16:creationId xmlns:a16="http://schemas.microsoft.com/office/drawing/2014/main" id="{1F839B41-533E-5E44-883E-A72C06796276}"/>
                </a:ext>
              </a:extLst>
            </p:cNvPr>
            <p:cNvSpPr/>
            <p:nvPr/>
          </p:nvSpPr>
          <p:spPr>
            <a:xfrm>
              <a:off x="1427747" y="3403770"/>
              <a:ext cx="2213811" cy="2098471"/>
            </a:xfrm>
            <a:prstGeom prst="rect">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12" name="Rectangle 11">
              <a:extLst>
                <a:ext uri="{FF2B5EF4-FFF2-40B4-BE49-F238E27FC236}">
                  <a16:creationId xmlns:a16="http://schemas.microsoft.com/office/drawing/2014/main" id="{5155A5CD-9AA4-BF44-95A4-45A3FE12E885}"/>
                </a:ext>
              </a:extLst>
            </p:cNvPr>
            <p:cNvSpPr/>
            <p:nvPr/>
          </p:nvSpPr>
          <p:spPr>
            <a:xfrm>
              <a:off x="1427747" y="3548631"/>
              <a:ext cx="2213811" cy="1915383"/>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48135" name="TextBox 12">
              <a:extLst>
                <a:ext uri="{FF2B5EF4-FFF2-40B4-BE49-F238E27FC236}">
                  <a16:creationId xmlns:a16="http://schemas.microsoft.com/office/drawing/2014/main" id="{646120E0-8ADA-4544-A4F2-45B76B649182}"/>
                </a:ext>
              </a:extLst>
            </p:cNvPr>
            <p:cNvSpPr txBox="1">
              <a:spLocks noChangeArrowheads="1"/>
            </p:cNvSpPr>
            <p:nvPr/>
          </p:nvSpPr>
          <p:spPr bwMode="auto">
            <a:xfrm>
              <a:off x="1427747" y="5582653"/>
              <a:ext cx="2213811" cy="89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pitchFamily="2" charset="0"/>
                  <a:ea typeface="MS PGothic" panose="020B0600070205080204" pitchFamily="34" charset="-128"/>
                </a:defRPr>
              </a:lvl1pPr>
              <a:lvl2pPr marL="742950" indent="-285750">
                <a:defRPr sz="2000">
                  <a:solidFill>
                    <a:schemeClr val="tx1"/>
                  </a:solidFill>
                  <a:latin typeface="Times" pitchFamily="2" charset="0"/>
                  <a:ea typeface="MS PGothic" panose="020B0600070205080204" pitchFamily="34" charset="-128"/>
                </a:defRPr>
              </a:lvl2pPr>
              <a:lvl3pPr marL="1143000" indent="-228600">
                <a:defRPr sz="2000">
                  <a:solidFill>
                    <a:schemeClr val="tx1"/>
                  </a:solidFill>
                  <a:latin typeface="Times" pitchFamily="2" charset="0"/>
                  <a:ea typeface="MS PGothic" panose="020B0600070205080204" pitchFamily="34" charset="-128"/>
                </a:defRPr>
              </a:lvl3pPr>
              <a:lvl4pPr marL="1600200" indent="-228600">
                <a:defRPr sz="2000">
                  <a:solidFill>
                    <a:schemeClr val="tx1"/>
                  </a:solidFill>
                  <a:latin typeface="Times" pitchFamily="2" charset="0"/>
                  <a:ea typeface="MS PGothic" panose="020B0600070205080204" pitchFamily="34" charset="-128"/>
                </a:defRPr>
              </a:lvl4pPr>
              <a:lvl5pPr marL="2057400" indent="-228600">
                <a:defRPr sz="20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pPr algn="ctr"/>
              <a:r>
                <a:rPr lang="en-BH" altLang="en-BH"/>
                <a:t>3L jug</a:t>
              </a:r>
            </a:p>
            <a:p>
              <a:pPr algn="ctr"/>
              <a:r>
                <a:rPr lang="en-BH" altLang="en-BH"/>
                <a:t>(3 L)</a:t>
              </a:r>
            </a:p>
          </p:txBody>
        </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3B3DBB4C-4E8B-3F4B-BCE3-B007A781B4A2}"/>
              </a:ext>
            </a:extLst>
          </p:cNvPr>
          <p:cNvSpPr>
            <a:spLocks noGrp="1"/>
          </p:cNvSpPr>
          <p:nvPr>
            <p:ph type="title"/>
          </p:nvPr>
        </p:nvSpPr>
        <p:spPr>
          <a:xfrm>
            <a:off x="304800" y="762000"/>
            <a:ext cx="8382000" cy="1020763"/>
          </a:xfrm>
        </p:spPr>
        <p:txBody>
          <a:bodyPr/>
          <a:lstStyle/>
          <a:p>
            <a:pPr eaLnBrk="1" hangingPunct="1"/>
            <a:r>
              <a:rPr lang="en-IE" altLang="en-US">
                <a:ea typeface="Helvetica Neue" panose="02000503000000020004" pitchFamily="2" charset="0"/>
                <a:cs typeface="Helvetica Neue" panose="02000503000000020004" pitchFamily="2" charset="0"/>
              </a:rPr>
              <a:t>Water Jug Solution 1</a:t>
            </a:r>
            <a:endParaRPr lang="en-US" altLang="en-US">
              <a:ea typeface="Helvetica Neue" panose="02000503000000020004" pitchFamily="2" charset="0"/>
              <a:cs typeface="Helvetica Neue" panose="02000503000000020004" pitchFamily="2" charset="0"/>
            </a:endParaRPr>
          </a:p>
        </p:txBody>
      </p:sp>
      <p:sp>
        <p:nvSpPr>
          <p:cNvPr id="50178" name="Rectangle 6">
            <a:extLst>
              <a:ext uri="{FF2B5EF4-FFF2-40B4-BE49-F238E27FC236}">
                <a16:creationId xmlns:a16="http://schemas.microsoft.com/office/drawing/2014/main" id="{01FF577B-F613-6A4F-AF60-DF4EB98C6B56}"/>
              </a:ext>
            </a:extLst>
          </p:cNvPr>
          <p:cNvSpPr>
            <a:spLocks noGrp="1"/>
          </p:cNvSpPr>
          <p:nvPr>
            <p:ph idx="1"/>
          </p:nvPr>
        </p:nvSpPr>
        <p:spPr/>
        <p:txBody>
          <a:bodyPr/>
          <a:lstStyle/>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start</a:t>
            </a:r>
          </a:p>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1. Fill the 3 litre jug from the river 		</a:t>
            </a:r>
          </a:p>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2. Fill the 5 litre jug from the 3 litre jug 	</a:t>
            </a:r>
          </a:p>
          <a:p>
            <a:pPr marL="0" indent="11113" eaLnBrk="1" hangingPunct="1">
              <a:buFont typeface="Arial" panose="020B0604020202020204" pitchFamily="34" charset="0"/>
              <a:buNone/>
            </a:pPr>
            <a:r>
              <a:rPr lang="en-US" altLang="en-US" sz="2400">
                <a:ea typeface="Helvetica Neue" panose="02000503000000020004" pitchFamily="2" charset="0"/>
                <a:cs typeface="Helvetica Neue" panose="02000503000000020004" pitchFamily="2" charset="0"/>
              </a:rPr>
              <a:t>3. Fill the 3 litre jug from the river 		</a:t>
            </a:r>
          </a:p>
          <a:p>
            <a:pPr marL="0" indent="11113" eaLnBrk="1" hangingPunct="1">
              <a:buFont typeface="Arial" panose="020B0604020202020204" pitchFamily="34" charset="0"/>
              <a:buNone/>
            </a:pPr>
            <a:r>
              <a:rPr lang="en-US" altLang="en-US" sz="2400">
                <a:ea typeface="Helvetica Neue" panose="02000503000000020004" pitchFamily="2" charset="0"/>
                <a:cs typeface="Helvetica Neue" panose="02000503000000020004" pitchFamily="2" charset="0"/>
              </a:rPr>
              <a:t>4. Fill the 5 litre jug from the 3 litre jug 	</a:t>
            </a:r>
          </a:p>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5. Empty the 5 litre jug 					</a:t>
            </a:r>
          </a:p>
          <a:p>
            <a:pPr marL="0" indent="11113" eaLnBrk="1" hangingPunct="1">
              <a:buFont typeface="Monotype Sorts" pitchFamily="2" charset="2"/>
              <a:buNone/>
            </a:pPr>
            <a:r>
              <a:rPr lang="en-GB" altLang="en-US" sz="2400">
                <a:ea typeface="Helvetica Neue" panose="02000503000000020004" pitchFamily="2" charset="0"/>
                <a:cs typeface="Helvetica Neue" panose="02000503000000020004" pitchFamily="2" charset="0"/>
              </a:rPr>
              <a:t>6. Fill the 5 litre jug from the 3 litre jug 	</a:t>
            </a:r>
          </a:p>
          <a:p>
            <a:pPr marL="0" indent="11113" eaLnBrk="1" hangingPunct="1">
              <a:buFont typeface="Arial" panose="020B0604020202020204" pitchFamily="34" charset="0"/>
              <a:buNone/>
            </a:pPr>
            <a:r>
              <a:rPr lang="en-US" altLang="en-US" sz="2400">
                <a:ea typeface="Helvetica Neue" panose="02000503000000020004" pitchFamily="2" charset="0"/>
                <a:cs typeface="Helvetica Neue" panose="02000503000000020004" pitchFamily="2" charset="0"/>
              </a:rPr>
              <a:t>7. Fill the 3 litre jug from the river 		</a:t>
            </a:r>
          </a:p>
          <a:p>
            <a:pPr marL="0" indent="11113" eaLnBrk="1" hangingPunct="1">
              <a:buFont typeface="Arial" panose="020B0604020202020204" pitchFamily="34" charset="0"/>
              <a:buNone/>
            </a:pPr>
            <a:r>
              <a:rPr lang="en-GB" altLang="en-US" sz="2400">
                <a:ea typeface="Helvetica Neue" panose="02000503000000020004" pitchFamily="2" charset="0"/>
                <a:cs typeface="Helvetica Neue" panose="02000503000000020004" pitchFamily="2" charset="0"/>
              </a:rPr>
              <a:t>8. Fill the 5 litre jug from the 3 litre jug 	</a:t>
            </a:r>
          </a:p>
        </p:txBody>
      </p:sp>
      <p:grpSp>
        <p:nvGrpSpPr>
          <p:cNvPr id="50179" name="Group 6">
            <a:extLst>
              <a:ext uri="{FF2B5EF4-FFF2-40B4-BE49-F238E27FC236}">
                <a16:creationId xmlns:a16="http://schemas.microsoft.com/office/drawing/2014/main" id="{ADE02051-672B-C143-B439-12079B43E524}"/>
              </a:ext>
            </a:extLst>
          </p:cNvPr>
          <p:cNvGrpSpPr>
            <a:grpSpLocks/>
          </p:cNvGrpSpPr>
          <p:nvPr/>
        </p:nvGrpSpPr>
        <p:grpSpPr bwMode="auto">
          <a:xfrm>
            <a:off x="5961063" y="3502025"/>
            <a:ext cx="1439862" cy="3503613"/>
            <a:chOff x="1427747" y="3489932"/>
            <a:chExt cx="2213811" cy="2622353"/>
          </a:xfrm>
        </p:grpSpPr>
        <p:sp>
          <p:nvSpPr>
            <p:cNvPr id="4" name="Rectangle 3">
              <a:extLst>
                <a:ext uri="{FF2B5EF4-FFF2-40B4-BE49-F238E27FC236}">
                  <a16:creationId xmlns:a16="http://schemas.microsoft.com/office/drawing/2014/main" id="{6169FDDB-E6C8-3644-B57E-75FE9D27DDFC}"/>
                </a:ext>
              </a:extLst>
            </p:cNvPr>
            <p:cNvSpPr/>
            <p:nvPr/>
          </p:nvSpPr>
          <p:spPr>
            <a:xfrm>
              <a:off x="1427747" y="3489932"/>
              <a:ext cx="2213811" cy="202706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3" name="Rectangle 2">
              <a:extLst>
                <a:ext uri="{FF2B5EF4-FFF2-40B4-BE49-F238E27FC236}">
                  <a16:creationId xmlns:a16="http://schemas.microsoft.com/office/drawing/2014/main" id="{45232D67-38F4-4F44-8C89-6D87991EF15E}"/>
                </a:ext>
              </a:extLst>
            </p:cNvPr>
            <p:cNvSpPr/>
            <p:nvPr/>
          </p:nvSpPr>
          <p:spPr>
            <a:xfrm>
              <a:off x="1427747" y="3954518"/>
              <a:ext cx="2213811" cy="1581491"/>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50185" name="TextBox 5">
              <a:extLst>
                <a:ext uri="{FF2B5EF4-FFF2-40B4-BE49-F238E27FC236}">
                  <a16:creationId xmlns:a16="http://schemas.microsoft.com/office/drawing/2014/main" id="{BF135A9E-4194-8B45-9C20-D8A7E5A94935}"/>
                </a:ext>
              </a:extLst>
            </p:cNvPr>
            <p:cNvSpPr txBox="1">
              <a:spLocks noChangeArrowheads="1"/>
            </p:cNvSpPr>
            <p:nvPr/>
          </p:nvSpPr>
          <p:spPr bwMode="auto">
            <a:xfrm>
              <a:off x="1427747" y="5582653"/>
              <a:ext cx="2213811" cy="529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pitchFamily="2" charset="0"/>
                  <a:ea typeface="MS PGothic" panose="020B0600070205080204" pitchFamily="34" charset="-128"/>
                </a:defRPr>
              </a:lvl1pPr>
              <a:lvl2pPr marL="742950" indent="-285750">
                <a:defRPr sz="2000">
                  <a:solidFill>
                    <a:schemeClr val="tx1"/>
                  </a:solidFill>
                  <a:latin typeface="Times" pitchFamily="2" charset="0"/>
                  <a:ea typeface="MS PGothic" panose="020B0600070205080204" pitchFamily="34" charset="-128"/>
                </a:defRPr>
              </a:lvl2pPr>
              <a:lvl3pPr marL="1143000" indent="-228600">
                <a:defRPr sz="2000">
                  <a:solidFill>
                    <a:schemeClr val="tx1"/>
                  </a:solidFill>
                  <a:latin typeface="Times" pitchFamily="2" charset="0"/>
                  <a:ea typeface="MS PGothic" panose="020B0600070205080204" pitchFamily="34" charset="-128"/>
                </a:defRPr>
              </a:lvl3pPr>
              <a:lvl4pPr marL="1600200" indent="-228600">
                <a:defRPr sz="2000">
                  <a:solidFill>
                    <a:schemeClr val="tx1"/>
                  </a:solidFill>
                  <a:latin typeface="Times" pitchFamily="2" charset="0"/>
                  <a:ea typeface="MS PGothic" panose="020B0600070205080204" pitchFamily="34" charset="-128"/>
                </a:defRPr>
              </a:lvl4pPr>
              <a:lvl5pPr marL="2057400" indent="-228600">
                <a:defRPr sz="20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pPr algn="ctr"/>
              <a:r>
                <a:rPr lang="en-BH" altLang="en-BH"/>
                <a:t>5L jug</a:t>
              </a:r>
            </a:p>
            <a:p>
              <a:pPr algn="ctr"/>
              <a:r>
                <a:rPr lang="en-BH" altLang="en-BH"/>
                <a:t>(4 L)</a:t>
              </a:r>
            </a:p>
          </p:txBody>
        </p:sp>
      </p:grpSp>
      <p:grpSp>
        <p:nvGrpSpPr>
          <p:cNvPr id="50180" name="Group 9">
            <a:extLst>
              <a:ext uri="{FF2B5EF4-FFF2-40B4-BE49-F238E27FC236}">
                <a16:creationId xmlns:a16="http://schemas.microsoft.com/office/drawing/2014/main" id="{9FAF0E6B-5AFC-AC40-B4FE-05FEA39D1147}"/>
              </a:ext>
            </a:extLst>
          </p:cNvPr>
          <p:cNvGrpSpPr>
            <a:grpSpLocks/>
          </p:cNvGrpSpPr>
          <p:nvPr/>
        </p:nvGrpSpPr>
        <p:grpSpPr bwMode="auto">
          <a:xfrm>
            <a:off x="7704138" y="4602163"/>
            <a:ext cx="1439862" cy="2427287"/>
            <a:chOff x="1427747" y="3403770"/>
            <a:chExt cx="2213811" cy="3076282"/>
          </a:xfrm>
        </p:grpSpPr>
        <p:sp>
          <p:nvSpPr>
            <p:cNvPr id="11" name="Rectangle 10">
              <a:extLst>
                <a:ext uri="{FF2B5EF4-FFF2-40B4-BE49-F238E27FC236}">
                  <a16:creationId xmlns:a16="http://schemas.microsoft.com/office/drawing/2014/main" id="{94D4D7DF-7063-5E48-AF4C-774A861B2C28}"/>
                </a:ext>
              </a:extLst>
            </p:cNvPr>
            <p:cNvSpPr/>
            <p:nvPr/>
          </p:nvSpPr>
          <p:spPr>
            <a:xfrm>
              <a:off x="1427747" y="3403770"/>
              <a:ext cx="2213811" cy="2098471"/>
            </a:xfrm>
            <a:prstGeom prst="rect">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50182" name="TextBox 12">
              <a:extLst>
                <a:ext uri="{FF2B5EF4-FFF2-40B4-BE49-F238E27FC236}">
                  <a16:creationId xmlns:a16="http://schemas.microsoft.com/office/drawing/2014/main" id="{D1407180-69F7-E347-AFA0-4DF32292CC6E}"/>
                </a:ext>
              </a:extLst>
            </p:cNvPr>
            <p:cNvSpPr txBox="1">
              <a:spLocks noChangeArrowheads="1"/>
            </p:cNvSpPr>
            <p:nvPr/>
          </p:nvSpPr>
          <p:spPr bwMode="auto">
            <a:xfrm>
              <a:off x="1427747" y="5582653"/>
              <a:ext cx="2213811" cy="89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pitchFamily="2" charset="0"/>
                  <a:ea typeface="MS PGothic" panose="020B0600070205080204" pitchFamily="34" charset="-128"/>
                </a:defRPr>
              </a:lvl1pPr>
              <a:lvl2pPr marL="742950" indent="-285750">
                <a:defRPr sz="2000">
                  <a:solidFill>
                    <a:schemeClr val="tx1"/>
                  </a:solidFill>
                  <a:latin typeface="Times" pitchFamily="2" charset="0"/>
                  <a:ea typeface="MS PGothic" panose="020B0600070205080204" pitchFamily="34" charset="-128"/>
                </a:defRPr>
              </a:lvl2pPr>
              <a:lvl3pPr marL="1143000" indent="-228600">
                <a:defRPr sz="2000">
                  <a:solidFill>
                    <a:schemeClr val="tx1"/>
                  </a:solidFill>
                  <a:latin typeface="Times" pitchFamily="2" charset="0"/>
                  <a:ea typeface="MS PGothic" panose="020B0600070205080204" pitchFamily="34" charset="-128"/>
                </a:defRPr>
              </a:lvl3pPr>
              <a:lvl4pPr marL="1600200" indent="-228600">
                <a:defRPr sz="2000">
                  <a:solidFill>
                    <a:schemeClr val="tx1"/>
                  </a:solidFill>
                  <a:latin typeface="Times" pitchFamily="2" charset="0"/>
                  <a:ea typeface="MS PGothic" panose="020B0600070205080204" pitchFamily="34" charset="-128"/>
                </a:defRPr>
              </a:lvl4pPr>
              <a:lvl5pPr marL="2057400" indent="-228600">
                <a:defRPr sz="20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pPr algn="ctr"/>
              <a:r>
                <a:rPr lang="en-BH" altLang="en-BH"/>
                <a:t>3L jug</a:t>
              </a:r>
            </a:p>
            <a:p>
              <a:pPr algn="ctr"/>
              <a:r>
                <a:rPr lang="en-BH" altLang="en-BH"/>
                <a:t>(0 L)</a:t>
              </a:r>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ED6A4A47-74DF-0046-BF7F-C79C3E9F1865}"/>
              </a:ext>
            </a:extLst>
          </p:cNvPr>
          <p:cNvSpPr>
            <a:spLocks noGrp="1"/>
          </p:cNvSpPr>
          <p:nvPr>
            <p:ph type="title"/>
          </p:nvPr>
        </p:nvSpPr>
        <p:spPr>
          <a:xfrm>
            <a:off x="304800" y="762000"/>
            <a:ext cx="8382000" cy="1020763"/>
          </a:xfrm>
        </p:spPr>
        <p:txBody>
          <a:bodyPr/>
          <a:lstStyle/>
          <a:p>
            <a:pPr eaLnBrk="1" hangingPunct="1"/>
            <a:r>
              <a:rPr lang="en-IE" altLang="en-US">
                <a:ea typeface="Helvetica Neue" panose="02000503000000020004" pitchFamily="2" charset="0"/>
                <a:cs typeface="Helvetica Neue" panose="02000503000000020004" pitchFamily="2" charset="0"/>
              </a:rPr>
              <a:t>Water Jug Solution 1</a:t>
            </a:r>
            <a:endParaRPr lang="en-US" altLang="en-US">
              <a:ea typeface="Helvetica Neue" panose="02000503000000020004" pitchFamily="2" charset="0"/>
              <a:cs typeface="Helvetica Neue" panose="02000503000000020004" pitchFamily="2" charset="0"/>
            </a:endParaRPr>
          </a:p>
        </p:txBody>
      </p:sp>
      <p:sp>
        <p:nvSpPr>
          <p:cNvPr id="52226" name="Rectangle 6">
            <a:extLst>
              <a:ext uri="{FF2B5EF4-FFF2-40B4-BE49-F238E27FC236}">
                <a16:creationId xmlns:a16="http://schemas.microsoft.com/office/drawing/2014/main" id="{6B1727CE-E9E2-AE41-BCA5-F6B0E3381095}"/>
              </a:ext>
            </a:extLst>
          </p:cNvPr>
          <p:cNvSpPr>
            <a:spLocks noGrp="1"/>
          </p:cNvSpPr>
          <p:nvPr>
            <p:ph idx="1"/>
          </p:nvPr>
        </p:nvSpPr>
        <p:spPr/>
        <p:txBody>
          <a:bodyPr/>
          <a:lstStyle/>
          <a:p>
            <a:pPr marL="0" indent="11113" eaLnBrk="1" hangingPunct="1">
              <a:buFont typeface="Monotype Sorts" pitchFamily="2" charset="2"/>
              <a:buNone/>
            </a:pPr>
            <a:endParaRPr lang="en-US" altLang="en-US" sz="2400">
              <a:ea typeface="Helvetica Neue" panose="02000503000000020004" pitchFamily="2" charset="0"/>
              <a:cs typeface="Helvetica Neue" panose="02000503000000020004" pitchFamily="2" charset="0"/>
            </a:endParaRPr>
          </a:p>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1. Fill the 3 litre jug from the river 			(5 litre = 0, 3 litre = 3)</a:t>
            </a:r>
          </a:p>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2. Fill the 5 litre jug from the 3 litre jug 		(5 litre = 3, 3 litre = 0)</a:t>
            </a:r>
          </a:p>
          <a:p>
            <a:pPr marL="0" indent="11113" eaLnBrk="1" hangingPunct="1">
              <a:buFont typeface="Arial" panose="020B0604020202020204" pitchFamily="34" charset="0"/>
              <a:buNone/>
            </a:pPr>
            <a:r>
              <a:rPr lang="en-US" altLang="en-US" sz="2400">
                <a:ea typeface="Helvetica Neue" panose="02000503000000020004" pitchFamily="2" charset="0"/>
                <a:cs typeface="Helvetica Neue" panose="02000503000000020004" pitchFamily="2" charset="0"/>
              </a:rPr>
              <a:t>3. Fill the 3 litre jug from the river 			(5 litre = 3, 3 litre = 3)</a:t>
            </a:r>
          </a:p>
          <a:p>
            <a:pPr marL="0" indent="11113" eaLnBrk="1" hangingPunct="1">
              <a:buFont typeface="Arial" panose="020B0604020202020204" pitchFamily="34" charset="0"/>
              <a:buNone/>
            </a:pPr>
            <a:r>
              <a:rPr lang="en-US" altLang="en-US" sz="2400">
                <a:ea typeface="Helvetica Neue" panose="02000503000000020004" pitchFamily="2" charset="0"/>
                <a:cs typeface="Helvetica Neue" panose="02000503000000020004" pitchFamily="2" charset="0"/>
              </a:rPr>
              <a:t>4. Fill the 5 litre jug from the 3 litre jug 		(5 litre = 5, 3 litre = 1)</a:t>
            </a:r>
          </a:p>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5. Empty the 5 litre jug 						( 5 litre = 0, 3 litre =1)</a:t>
            </a:r>
          </a:p>
          <a:p>
            <a:pPr marL="0" indent="11113" eaLnBrk="1" hangingPunct="1">
              <a:buFont typeface="Monotype Sorts" pitchFamily="2" charset="2"/>
              <a:buNone/>
            </a:pPr>
            <a:r>
              <a:rPr lang="en-GB" altLang="en-US" sz="2400">
                <a:ea typeface="Helvetica Neue" panose="02000503000000020004" pitchFamily="2" charset="0"/>
                <a:cs typeface="Helvetica Neue" panose="02000503000000020004" pitchFamily="2" charset="0"/>
              </a:rPr>
              <a:t>6. Fill the 5 litre jug from the 3 litre jug 		(5 litre = 1, 3 litre = 0)</a:t>
            </a:r>
          </a:p>
          <a:p>
            <a:pPr marL="0" indent="11113" eaLnBrk="1" hangingPunct="1">
              <a:buFont typeface="Arial" panose="020B0604020202020204" pitchFamily="34" charset="0"/>
              <a:buNone/>
            </a:pPr>
            <a:r>
              <a:rPr lang="en-US" altLang="en-US" sz="2400">
                <a:ea typeface="Helvetica Neue" panose="02000503000000020004" pitchFamily="2" charset="0"/>
                <a:cs typeface="Helvetica Neue" panose="02000503000000020004" pitchFamily="2" charset="0"/>
              </a:rPr>
              <a:t>7. Fill the 3 litre jug from the river 			(5 litre = 1, 3 litre = 3)</a:t>
            </a:r>
          </a:p>
          <a:p>
            <a:pPr marL="0" indent="11113" eaLnBrk="1" hangingPunct="1">
              <a:buFont typeface="Arial" panose="020B0604020202020204" pitchFamily="34" charset="0"/>
              <a:buNone/>
            </a:pPr>
            <a:r>
              <a:rPr lang="en-GB" altLang="en-US" sz="2400">
                <a:ea typeface="Helvetica Neue" panose="02000503000000020004" pitchFamily="2" charset="0"/>
                <a:cs typeface="Helvetica Neue" panose="02000503000000020004" pitchFamily="2" charset="0"/>
              </a:rPr>
              <a:t>8. Fill the 5 litre jug from the 3 litre jug 		(5 litre = 4, 3 litre = 0)</a:t>
            </a:r>
          </a:p>
          <a:p>
            <a:pPr marL="0" indent="11113" eaLnBrk="1" hangingPunct="1">
              <a:buFont typeface="Monotype Sorts" pitchFamily="2" charset="2"/>
              <a:buNone/>
            </a:pPr>
            <a:endParaRPr lang="en-GB" altLang="en-US" sz="2800">
              <a:ea typeface="Helvetica Neue" panose="02000503000000020004" pitchFamily="2" charset="0"/>
              <a:cs typeface="Helvetica Neue" panose="02000503000000020004" pitchFamily="2"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701797B2-758C-1540-BBA7-C17D24D3DEB4}"/>
              </a:ext>
            </a:extLst>
          </p:cNvPr>
          <p:cNvSpPr>
            <a:spLocks noGrp="1"/>
          </p:cNvSpPr>
          <p:nvPr>
            <p:ph type="title"/>
          </p:nvPr>
        </p:nvSpPr>
        <p:spPr>
          <a:xfrm>
            <a:off x="304800" y="762000"/>
            <a:ext cx="8382000" cy="1020763"/>
          </a:xfrm>
        </p:spPr>
        <p:txBody>
          <a:bodyPr/>
          <a:lstStyle/>
          <a:p>
            <a:pPr eaLnBrk="1" hangingPunct="1"/>
            <a:r>
              <a:rPr lang="en-IE" altLang="en-US">
                <a:ea typeface="Helvetica Neue" panose="02000503000000020004" pitchFamily="2" charset="0"/>
                <a:cs typeface="Helvetica Neue" panose="02000503000000020004" pitchFamily="2" charset="0"/>
              </a:rPr>
              <a:t>Water Jug Solution 2</a:t>
            </a:r>
            <a:endParaRPr lang="en-US" altLang="en-US">
              <a:ea typeface="Helvetica Neue" panose="02000503000000020004" pitchFamily="2" charset="0"/>
              <a:cs typeface="Helvetica Neue" panose="02000503000000020004" pitchFamily="2" charset="0"/>
            </a:endParaRPr>
          </a:p>
        </p:txBody>
      </p:sp>
      <p:sp>
        <p:nvSpPr>
          <p:cNvPr id="54274" name="Rectangle 6">
            <a:extLst>
              <a:ext uri="{FF2B5EF4-FFF2-40B4-BE49-F238E27FC236}">
                <a16:creationId xmlns:a16="http://schemas.microsoft.com/office/drawing/2014/main" id="{19CDBE5B-7D22-9C4C-B582-8AB5271372D6}"/>
              </a:ext>
            </a:extLst>
          </p:cNvPr>
          <p:cNvSpPr>
            <a:spLocks noGrp="1"/>
          </p:cNvSpPr>
          <p:nvPr>
            <p:ph idx="1"/>
          </p:nvPr>
        </p:nvSpPr>
        <p:spPr/>
        <p:txBody>
          <a:bodyPr/>
          <a:lstStyle/>
          <a:p>
            <a:pPr marL="0" indent="11113" eaLnBrk="1" hangingPunct="1">
              <a:buFont typeface="Monotype Sorts" pitchFamily="2" charset="2"/>
              <a:buNone/>
            </a:pPr>
            <a:endParaRPr lang="en-US" altLang="en-US" sz="2400">
              <a:ea typeface="Helvetica Neue" panose="02000503000000020004" pitchFamily="2" charset="0"/>
              <a:cs typeface="Helvetica Neue" panose="02000503000000020004" pitchFamily="2" charset="0"/>
            </a:endParaRPr>
          </a:p>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1. Fill the 5 litre jug from the river 			(5 litre = 5, 3 litre = 0)</a:t>
            </a:r>
          </a:p>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2. Fill the 3 litre jug from the 5 litre jug 		(5 litre = 2, 3 litre = 3)</a:t>
            </a:r>
          </a:p>
          <a:p>
            <a:pPr marL="0" indent="11113" eaLnBrk="1" hangingPunct="1">
              <a:buFont typeface="Arial" panose="020B0604020202020204" pitchFamily="34" charset="0"/>
              <a:buNone/>
            </a:pPr>
            <a:r>
              <a:rPr lang="en-US" altLang="en-US" sz="2400">
                <a:ea typeface="Helvetica Neue" panose="02000503000000020004" pitchFamily="2" charset="0"/>
                <a:cs typeface="Helvetica Neue" panose="02000503000000020004" pitchFamily="2" charset="0"/>
              </a:rPr>
              <a:t>3. Empty the 3 litre jug 						(5 litre = 2, 3 litre = 0)</a:t>
            </a:r>
          </a:p>
          <a:p>
            <a:pPr marL="0" indent="11113" eaLnBrk="1" hangingPunct="1">
              <a:buFont typeface="Arial" panose="020B0604020202020204" pitchFamily="34" charset="0"/>
              <a:buNone/>
            </a:pPr>
            <a:r>
              <a:rPr lang="en-US" altLang="en-US" sz="2400">
                <a:ea typeface="Helvetica Neue" panose="02000503000000020004" pitchFamily="2" charset="0"/>
                <a:cs typeface="Helvetica Neue" panose="02000503000000020004" pitchFamily="2" charset="0"/>
              </a:rPr>
              <a:t>4. Fill the 3 litre jug from the 5 litre jug 		(5 litre = 0, 3 litre = 2)</a:t>
            </a:r>
          </a:p>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5. Fill the 5 litre jug from the river 			(5 litre = 5, 3 litre =2)</a:t>
            </a:r>
          </a:p>
          <a:p>
            <a:pPr marL="0" indent="11113" eaLnBrk="1" hangingPunct="1">
              <a:buFont typeface="Monotype Sorts" pitchFamily="2" charset="2"/>
              <a:buNone/>
            </a:pPr>
            <a:r>
              <a:rPr lang="en-GB" altLang="en-US" sz="2400">
                <a:ea typeface="Helvetica Neue" panose="02000503000000020004" pitchFamily="2" charset="0"/>
                <a:cs typeface="Helvetica Neue" panose="02000503000000020004" pitchFamily="2" charset="0"/>
              </a:rPr>
              <a:t>6. Fill the 3 litre jug from the 5 litre jug 		(5 litre = 4, 3 litre = 3)</a:t>
            </a:r>
          </a:p>
          <a:p>
            <a:pPr marL="0" indent="11113" eaLnBrk="1" hangingPunct="1">
              <a:buFont typeface="Monotype Sorts" pitchFamily="2" charset="2"/>
              <a:buNone/>
            </a:pPr>
            <a:endParaRPr lang="en-GB" altLang="en-US" sz="2800">
              <a:ea typeface="Helvetica Neue" panose="02000503000000020004" pitchFamily="2" charset="0"/>
              <a:cs typeface="Helvetica Neue" panose="02000503000000020004" pitchFamily="2"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8">
            <a:extLst>
              <a:ext uri="{FF2B5EF4-FFF2-40B4-BE49-F238E27FC236}">
                <a16:creationId xmlns:a16="http://schemas.microsoft.com/office/drawing/2014/main" id="{DDEF4AD1-A9E4-CE4B-8D88-923AFB115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0310"/>
          <a:stretch>
            <a:fillRect/>
          </a:stretch>
        </p:blipFill>
        <p:spPr bwMode="auto">
          <a:xfrm>
            <a:off x="1443038" y="1455738"/>
            <a:ext cx="4295775" cy="540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2" name="Rectangle 2">
            <a:extLst>
              <a:ext uri="{FF2B5EF4-FFF2-40B4-BE49-F238E27FC236}">
                <a16:creationId xmlns:a16="http://schemas.microsoft.com/office/drawing/2014/main" id="{53AABBA2-8489-9F40-AB2E-3A9AF3930EC1}"/>
              </a:ext>
            </a:extLst>
          </p:cNvPr>
          <p:cNvSpPr>
            <a:spLocks noGrp="1"/>
          </p:cNvSpPr>
          <p:nvPr>
            <p:ph type="title"/>
          </p:nvPr>
        </p:nvSpPr>
        <p:spPr>
          <a:xfrm>
            <a:off x="304800" y="762000"/>
            <a:ext cx="8382000" cy="1020763"/>
          </a:xfrm>
        </p:spPr>
        <p:txBody>
          <a:bodyPr/>
          <a:lstStyle/>
          <a:p>
            <a:pPr eaLnBrk="1" hangingPunct="1"/>
            <a:r>
              <a:rPr lang="en-IE" altLang="en-US">
                <a:ea typeface="Helvetica Neue" panose="02000503000000020004" pitchFamily="2" charset="0"/>
                <a:cs typeface="Helvetica Neue" panose="02000503000000020004" pitchFamily="2" charset="0"/>
              </a:rPr>
              <a:t>Activity 1: Fox, chicken, and corn</a:t>
            </a:r>
            <a:endParaRPr lang="en-GB" altLang="en-US">
              <a:ea typeface="Helvetica Neue" panose="02000503000000020004" pitchFamily="2" charset="0"/>
              <a:cs typeface="Helvetica Neue" panose="02000503000000020004" pitchFamily="2" charset="0"/>
            </a:endParaRPr>
          </a:p>
        </p:txBody>
      </p:sp>
      <p:pic>
        <p:nvPicPr>
          <p:cNvPr id="20483" name="Picture 3">
            <a:extLst>
              <a:ext uri="{FF2B5EF4-FFF2-40B4-BE49-F238E27FC236}">
                <a16:creationId xmlns:a16="http://schemas.microsoft.com/office/drawing/2014/main" id="{E19DED80-18BB-5D49-BCBF-CDB0417D6C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338" y="2695575"/>
            <a:ext cx="12827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6">
            <a:extLst>
              <a:ext uri="{FF2B5EF4-FFF2-40B4-BE49-F238E27FC236}">
                <a16:creationId xmlns:a16="http://schemas.microsoft.com/office/drawing/2014/main" id="{6F2D4D79-D4A2-0643-9A7F-7A2D1AE763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338" y="5143500"/>
            <a:ext cx="12827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6049F4B9-39FC-4A4E-91E6-11A71D7DC1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338" y="3794125"/>
            <a:ext cx="12827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Rectangle 10">
            <a:extLst>
              <a:ext uri="{FF2B5EF4-FFF2-40B4-BE49-F238E27FC236}">
                <a16:creationId xmlns:a16="http://schemas.microsoft.com/office/drawing/2014/main" id="{741D5E23-B0BD-E74F-92B8-3F6EAA6282A5}"/>
              </a:ext>
            </a:extLst>
          </p:cNvPr>
          <p:cNvSpPr>
            <a:spLocks noChangeArrowheads="1"/>
          </p:cNvSpPr>
          <p:nvPr/>
        </p:nvSpPr>
        <p:spPr bwMode="auto">
          <a:xfrm>
            <a:off x="5738813" y="1511300"/>
            <a:ext cx="3297237"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pitchFamily="2" charset="0"/>
                <a:ea typeface="MS PGothic" panose="020B0600070205080204" pitchFamily="34" charset="-128"/>
              </a:defRPr>
            </a:lvl1pPr>
            <a:lvl2pPr marL="742950" indent="-285750">
              <a:defRPr sz="2000">
                <a:solidFill>
                  <a:schemeClr val="tx1"/>
                </a:solidFill>
                <a:latin typeface="Times" pitchFamily="2" charset="0"/>
                <a:ea typeface="MS PGothic" panose="020B0600070205080204" pitchFamily="34" charset="-128"/>
              </a:defRPr>
            </a:lvl2pPr>
            <a:lvl3pPr marL="1143000" indent="-228600">
              <a:defRPr sz="2000">
                <a:solidFill>
                  <a:schemeClr val="tx1"/>
                </a:solidFill>
                <a:latin typeface="Times" pitchFamily="2" charset="0"/>
                <a:ea typeface="MS PGothic" panose="020B0600070205080204" pitchFamily="34" charset="-128"/>
              </a:defRPr>
            </a:lvl3pPr>
            <a:lvl4pPr marL="1600200" indent="-228600">
              <a:defRPr sz="2000">
                <a:solidFill>
                  <a:schemeClr val="tx1"/>
                </a:solidFill>
                <a:latin typeface="Times" pitchFamily="2" charset="0"/>
                <a:ea typeface="MS PGothic" panose="020B0600070205080204" pitchFamily="34" charset="-128"/>
              </a:defRPr>
            </a:lvl4pPr>
            <a:lvl5pPr marL="2057400" indent="-228600">
              <a:defRPr sz="20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pPr algn="just" eaLnBrk="1" hangingPunct="1">
              <a:lnSpc>
                <a:spcPct val="80000"/>
              </a:lnSpc>
              <a:buFont typeface="Monotype Sorts" pitchFamily="2" charset="2"/>
              <a:buNone/>
            </a:pPr>
            <a:r>
              <a:rPr lang="en-GB" altLang="en-US">
                <a:ea typeface="Helvetica Neue" panose="02000503000000020004" pitchFamily="2" charset="0"/>
                <a:cs typeface="Helvetica Neue" panose="02000503000000020004" pitchFamily="2" charset="0"/>
              </a:rPr>
              <a:t>put chicken in the canoe</a:t>
            </a:r>
          </a:p>
          <a:p>
            <a:pPr algn="just" eaLnBrk="1" hangingPunct="1">
              <a:lnSpc>
                <a:spcPct val="80000"/>
              </a:lnSpc>
              <a:buFont typeface="Monotype Sorts" pitchFamily="2" charset="2"/>
              <a:buNone/>
            </a:pPr>
            <a:r>
              <a:rPr lang="en-GB" altLang="en-US">
                <a:ea typeface="Helvetica Neue" panose="02000503000000020004" pitchFamily="2" charset="0"/>
                <a:cs typeface="Helvetica Neue" panose="02000503000000020004" pitchFamily="2" charset="0"/>
              </a:rPr>
              <a:t>paddle across the river</a:t>
            </a:r>
          </a:p>
          <a:p>
            <a:pPr algn="just" eaLnBrk="1" hangingPunct="1">
              <a:lnSpc>
                <a:spcPct val="80000"/>
              </a:lnSpc>
              <a:buFont typeface="Monotype Sorts" pitchFamily="2" charset="2"/>
              <a:buNone/>
            </a:pPr>
            <a:r>
              <a:rPr lang="en-GB" altLang="en-US">
                <a:ea typeface="Helvetica Neue" panose="02000503000000020004" pitchFamily="2" charset="0"/>
                <a:cs typeface="Helvetica Neue" panose="02000503000000020004" pitchFamily="2" charset="0"/>
              </a:rPr>
              <a:t>take chicken from the canoe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3.61111E-6 7.40741E-7 L 0.67205 0.01574 " pathEditMode="relative" rAng="0" ptsTypes="AA">
                                      <p:cBhvr>
                                        <p:cTn id="6" dur="2000" fill="hold"/>
                                        <p:tgtEl>
                                          <p:spTgt spid="8"/>
                                        </p:tgtEl>
                                        <p:attrNameLst>
                                          <p:attrName>ppt_x</p:attrName>
                                          <p:attrName>ppt_y</p:attrName>
                                        </p:attrNameLst>
                                      </p:cBhvr>
                                      <p:rCtr x="33594" y="7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8">
            <a:extLst>
              <a:ext uri="{FF2B5EF4-FFF2-40B4-BE49-F238E27FC236}">
                <a16:creationId xmlns:a16="http://schemas.microsoft.com/office/drawing/2014/main" id="{3AEF8421-199F-2E4C-AC29-A3DD63611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0310"/>
          <a:stretch>
            <a:fillRect/>
          </a:stretch>
        </p:blipFill>
        <p:spPr bwMode="auto">
          <a:xfrm>
            <a:off x="1443038" y="1455738"/>
            <a:ext cx="4295775" cy="540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Rectangle 2">
            <a:extLst>
              <a:ext uri="{FF2B5EF4-FFF2-40B4-BE49-F238E27FC236}">
                <a16:creationId xmlns:a16="http://schemas.microsoft.com/office/drawing/2014/main" id="{9E4935F7-7CC8-8D47-825A-1D2164E20D9C}"/>
              </a:ext>
            </a:extLst>
          </p:cNvPr>
          <p:cNvSpPr>
            <a:spLocks noGrp="1"/>
          </p:cNvSpPr>
          <p:nvPr>
            <p:ph type="title"/>
          </p:nvPr>
        </p:nvSpPr>
        <p:spPr>
          <a:xfrm>
            <a:off x="304800" y="762000"/>
            <a:ext cx="8382000" cy="1020763"/>
          </a:xfrm>
        </p:spPr>
        <p:txBody>
          <a:bodyPr/>
          <a:lstStyle/>
          <a:p>
            <a:pPr eaLnBrk="1" hangingPunct="1"/>
            <a:r>
              <a:rPr lang="en-IE" altLang="en-US">
                <a:ea typeface="Helvetica Neue" panose="02000503000000020004" pitchFamily="2" charset="0"/>
                <a:cs typeface="Helvetica Neue" panose="02000503000000020004" pitchFamily="2" charset="0"/>
              </a:rPr>
              <a:t>Activity 1: Fox, chicken, and corn</a:t>
            </a:r>
            <a:endParaRPr lang="en-GB" altLang="en-US">
              <a:ea typeface="Helvetica Neue" panose="02000503000000020004" pitchFamily="2" charset="0"/>
              <a:cs typeface="Helvetica Neue" panose="02000503000000020004" pitchFamily="2" charset="0"/>
            </a:endParaRPr>
          </a:p>
        </p:txBody>
      </p:sp>
      <p:pic>
        <p:nvPicPr>
          <p:cNvPr id="4" name="Picture 3">
            <a:extLst>
              <a:ext uri="{FF2B5EF4-FFF2-40B4-BE49-F238E27FC236}">
                <a16:creationId xmlns:a16="http://schemas.microsoft.com/office/drawing/2014/main" id="{395A5C90-8052-DC46-A780-A6B9F56C3F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338" y="2695575"/>
            <a:ext cx="12827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6">
            <a:extLst>
              <a:ext uri="{FF2B5EF4-FFF2-40B4-BE49-F238E27FC236}">
                <a16:creationId xmlns:a16="http://schemas.microsoft.com/office/drawing/2014/main" id="{B147D83C-9119-A144-BB73-10641BE887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338" y="5143500"/>
            <a:ext cx="12827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7">
            <a:extLst>
              <a:ext uri="{FF2B5EF4-FFF2-40B4-BE49-F238E27FC236}">
                <a16:creationId xmlns:a16="http://schemas.microsoft.com/office/drawing/2014/main" id="{096CA17F-327C-FA47-99D0-8673013EC7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900" y="3946525"/>
            <a:ext cx="12827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Rectangle 12">
            <a:extLst>
              <a:ext uri="{FF2B5EF4-FFF2-40B4-BE49-F238E27FC236}">
                <a16:creationId xmlns:a16="http://schemas.microsoft.com/office/drawing/2014/main" id="{D38CF7FE-2021-7843-85C1-46D7831E9D26}"/>
              </a:ext>
            </a:extLst>
          </p:cNvPr>
          <p:cNvSpPr>
            <a:spLocks noChangeArrowheads="1"/>
          </p:cNvSpPr>
          <p:nvPr/>
        </p:nvSpPr>
        <p:spPr bwMode="auto">
          <a:xfrm>
            <a:off x="5738813" y="1455738"/>
            <a:ext cx="3297237"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pitchFamily="2" charset="0"/>
                <a:ea typeface="MS PGothic" panose="020B0600070205080204" pitchFamily="34" charset="-128"/>
              </a:defRPr>
            </a:lvl1pPr>
            <a:lvl2pPr marL="742950" indent="-285750">
              <a:defRPr sz="2000">
                <a:solidFill>
                  <a:schemeClr val="tx1"/>
                </a:solidFill>
                <a:latin typeface="Times" pitchFamily="2" charset="0"/>
                <a:ea typeface="MS PGothic" panose="020B0600070205080204" pitchFamily="34" charset="-128"/>
              </a:defRPr>
            </a:lvl2pPr>
            <a:lvl3pPr marL="1143000" indent="-228600">
              <a:defRPr sz="2000">
                <a:solidFill>
                  <a:schemeClr val="tx1"/>
                </a:solidFill>
                <a:latin typeface="Times" pitchFamily="2" charset="0"/>
                <a:ea typeface="MS PGothic" panose="020B0600070205080204" pitchFamily="34" charset="-128"/>
              </a:defRPr>
            </a:lvl3pPr>
            <a:lvl4pPr marL="1600200" indent="-228600">
              <a:defRPr sz="2000">
                <a:solidFill>
                  <a:schemeClr val="tx1"/>
                </a:solidFill>
                <a:latin typeface="Times" pitchFamily="2" charset="0"/>
                <a:ea typeface="MS PGothic" panose="020B0600070205080204" pitchFamily="34" charset="-128"/>
              </a:defRPr>
            </a:lvl4pPr>
            <a:lvl5pPr marL="2057400" indent="-228600">
              <a:defRPr sz="20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pPr algn="just" eaLnBrk="1" hangingPunct="1">
              <a:lnSpc>
                <a:spcPct val="80000"/>
              </a:lnSpc>
              <a:buFont typeface="Monotype Sorts" pitchFamily="2" charset="2"/>
              <a:buNone/>
            </a:pPr>
            <a:r>
              <a:rPr lang="en-GB" altLang="en-US">
                <a:ea typeface="Helvetica Neue" panose="02000503000000020004" pitchFamily="2" charset="0"/>
                <a:cs typeface="Helvetica Neue" panose="02000503000000020004" pitchFamily="2" charset="0"/>
              </a:rPr>
              <a:t>put fox in the canoe</a:t>
            </a:r>
          </a:p>
          <a:p>
            <a:pPr algn="just" eaLnBrk="1" hangingPunct="1">
              <a:lnSpc>
                <a:spcPct val="80000"/>
              </a:lnSpc>
              <a:buFont typeface="Monotype Sorts" pitchFamily="2" charset="2"/>
              <a:buNone/>
            </a:pPr>
            <a:r>
              <a:rPr lang="en-GB" altLang="en-US">
                <a:ea typeface="Helvetica Neue" panose="02000503000000020004" pitchFamily="2" charset="0"/>
                <a:cs typeface="Helvetica Neue" panose="02000503000000020004" pitchFamily="2" charset="0"/>
              </a:rPr>
              <a:t>paddle across the river</a:t>
            </a:r>
          </a:p>
          <a:p>
            <a:pPr algn="just" eaLnBrk="1" hangingPunct="1">
              <a:lnSpc>
                <a:spcPct val="80000"/>
              </a:lnSpc>
              <a:buFont typeface="Monotype Sorts" pitchFamily="2" charset="2"/>
              <a:buNone/>
            </a:pPr>
            <a:r>
              <a:rPr lang="en-GB" altLang="en-US">
                <a:ea typeface="Helvetica Neue" panose="02000503000000020004" pitchFamily="2" charset="0"/>
                <a:cs typeface="Helvetica Neue" panose="02000503000000020004" pitchFamily="2" charset="0"/>
              </a:rPr>
              <a:t>take fox from the canoe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00174 -5.55112E-17 L 0.6632 0.04375 " pathEditMode="relative" ptsTypes="AA">
                                      <p:cBhvr>
                                        <p:cTn id="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8">
            <a:extLst>
              <a:ext uri="{FF2B5EF4-FFF2-40B4-BE49-F238E27FC236}">
                <a16:creationId xmlns:a16="http://schemas.microsoft.com/office/drawing/2014/main" id="{DD56AA65-BE53-834B-BEDB-EA6FCDF1AC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0310"/>
          <a:stretch>
            <a:fillRect/>
          </a:stretch>
        </p:blipFill>
        <p:spPr bwMode="auto">
          <a:xfrm>
            <a:off x="1443038" y="1455738"/>
            <a:ext cx="4295775" cy="540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8" name="Rectangle 2">
            <a:extLst>
              <a:ext uri="{FF2B5EF4-FFF2-40B4-BE49-F238E27FC236}">
                <a16:creationId xmlns:a16="http://schemas.microsoft.com/office/drawing/2014/main" id="{49034A67-404A-854F-B7E3-80F67B1867B3}"/>
              </a:ext>
            </a:extLst>
          </p:cNvPr>
          <p:cNvSpPr>
            <a:spLocks noGrp="1"/>
          </p:cNvSpPr>
          <p:nvPr>
            <p:ph type="title"/>
          </p:nvPr>
        </p:nvSpPr>
        <p:spPr>
          <a:xfrm>
            <a:off x="304800" y="762000"/>
            <a:ext cx="8382000" cy="1020763"/>
          </a:xfrm>
        </p:spPr>
        <p:txBody>
          <a:bodyPr/>
          <a:lstStyle/>
          <a:p>
            <a:pPr eaLnBrk="1" hangingPunct="1"/>
            <a:r>
              <a:rPr lang="en-IE" altLang="en-US">
                <a:ea typeface="Helvetica Neue" panose="02000503000000020004" pitchFamily="2" charset="0"/>
                <a:cs typeface="Helvetica Neue" panose="02000503000000020004" pitchFamily="2" charset="0"/>
              </a:rPr>
              <a:t>Activity 1: Fox, chicken, and corn</a:t>
            </a:r>
            <a:endParaRPr lang="en-GB" altLang="en-US">
              <a:ea typeface="Helvetica Neue" panose="02000503000000020004" pitchFamily="2" charset="0"/>
              <a:cs typeface="Helvetica Neue" panose="02000503000000020004" pitchFamily="2" charset="0"/>
            </a:endParaRPr>
          </a:p>
        </p:txBody>
      </p:sp>
      <p:pic>
        <p:nvPicPr>
          <p:cNvPr id="24579" name="Picture 3">
            <a:extLst>
              <a:ext uri="{FF2B5EF4-FFF2-40B4-BE49-F238E27FC236}">
                <a16:creationId xmlns:a16="http://schemas.microsoft.com/office/drawing/2014/main" id="{ED93E729-BB47-4E48-8E75-A42B4AABE5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0900" y="3074988"/>
            <a:ext cx="12827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6">
            <a:extLst>
              <a:ext uri="{FF2B5EF4-FFF2-40B4-BE49-F238E27FC236}">
                <a16:creationId xmlns:a16="http://schemas.microsoft.com/office/drawing/2014/main" id="{1BB54D41-56DD-8544-B439-8EC652F45F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338" y="5143500"/>
            <a:ext cx="12827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650D69D2-4B09-4F4C-A896-D17FB28D63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900" y="3946525"/>
            <a:ext cx="12827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Rectangle 9">
            <a:extLst>
              <a:ext uri="{FF2B5EF4-FFF2-40B4-BE49-F238E27FC236}">
                <a16:creationId xmlns:a16="http://schemas.microsoft.com/office/drawing/2014/main" id="{23045431-392C-2547-B273-6E5A308B72CB}"/>
              </a:ext>
            </a:extLst>
          </p:cNvPr>
          <p:cNvSpPr>
            <a:spLocks noChangeArrowheads="1"/>
          </p:cNvSpPr>
          <p:nvPr/>
        </p:nvSpPr>
        <p:spPr bwMode="auto">
          <a:xfrm>
            <a:off x="5738813" y="1511300"/>
            <a:ext cx="3297237"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pitchFamily="2" charset="0"/>
                <a:ea typeface="MS PGothic" panose="020B0600070205080204" pitchFamily="34" charset="-128"/>
              </a:defRPr>
            </a:lvl1pPr>
            <a:lvl2pPr marL="742950" indent="-285750">
              <a:defRPr sz="2000">
                <a:solidFill>
                  <a:schemeClr val="tx1"/>
                </a:solidFill>
                <a:latin typeface="Times" pitchFamily="2" charset="0"/>
                <a:ea typeface="MS PGothic" panose="020B0600070205080204" pitchFamily="34" charset="-128"/>
              </a:defRPr>
            </a:lvl2pPr>
            <a:lvl3pPr marL="1143000" indent="-228600">
              <a:defRPr sz="2000">
                <a:solidFill>
                  <a:schemeClr val="tx1"/>
                </a:solidFill>
                <a:latin typeface="Times" pitchFamily="2" charset="0"/>
                <a:ea typeface="MS PGothic" panose="020B0600070205080204" pitchFamily="34" charset="-128"/>
              </a:defRPr>
            </a:lvl3pPr>
            <a:lvl4pPr marL="1600200" indent="-228600">
              <a:defRPr sz="2000">
                <a:solidFill>
                  <a:schemeClr val="tx1"/>
                </a:solidFill>
                <a:latin typeface="Times" pitchFamily="2" charset="0"/>
                <a:ea typeface="MS PGothic" panose="020B0600070205080204" pitchFamily="34" charset="-128"/>
              </a:defRPr>
            </a:lvl4pPr>
            <a:lvl5pPr marL="2057400" indent="-228600">
              <a:defRPr sz="20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pPr algn="just" eaLnBrk="1" hangingPunct="1">
              <a:lnSpc>
                <a:spcPct val="80000"/>
              </a:lnSpc>
              <a:buFont typeface="Monotype Sorts" pitchFamily="2" charset="2"/>
              <a:buNone/>
            </a:pPr>
            <a:r>
              <a:rPr lang="en-GB" altLang="en-US">
                <a:ea typeface="Helvetica Neue" panose="02000503000000020004" pitchFamily="2" charset="0"/>
                <a:cs typeface="Helvetica Neue" panose="02000503000000020004" pitchFamily="2" charset="0"/>
              </a:rPr>
              <a:t>put chicken in the canoe</a:t>
            </a:r>
          </a:p>
          <a:p>
            <a:pPr algn="just" eaLnBrk="1" hangingPunct="1">
              <a:lnSpc>
                <a:spcPct val="80000"/>
              </a:lnSpc>
              <a:buFont typeface="Monotype Sorts" pitchFamily="2" charset="2"/>
              <a:buNone/>
            </a:pPr>
            <a:r>
              <a:rPr lang="en-GB" altLang="en-US">
                <a:ea typeface="Helvetica Neue" panose="02000503000000020004" pitchFamily="2" charset="0"/>
                <a:cs typeface="Helvetica Neue" panose="02000503000000020004" pitchFamily="2" charset="0"/>
              </a:rPr>
              <a:t>paddle across the river</a:t>
            </a:r>
          </a:p>
          <a:p>
            <a:pPr algn="just" eaLnBrk="1" hangingPunct="1">
              <a:lnSpc>
                <a:spcPct val="80000"/>
              </a:lnSpc>
              <a:buFont typeface="Monotype Sorts" pitchFamily="2" charset="2"/>
              <a:buNone/>
            </a:pPr>
            <a:r>
              <a:rPr lang="en-GB" altLang="en-US">
                <a:ea typeface="Helvetica Neue" panose="02000503000000020004" pitchFamily="2" charset="0"/>
                <a:cs typeface="Helvetica Neue" panose="02000503000000020004" pitchFamily="2" charset="0"/>
              </a:rPr>
              <a:t>take chicken from the canoe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00938 0.00625 L -0.63281 0.00625 " pathEditMode="relative" ptsTypes="AA">
                                      <p:cBhvr>
                                        <p:cTn id="6"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8">
            <a:extLst>
              <a:ext uri="{FF2B5EF4-FFF2-40B4-BE49-F238E27FC236}">
                <a16:creationId xmlns:a16="http://schemas.microsoft.com/office/drawing/2014/main" id="{807D171E-22F5-C446-88C3-DED5CFD24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0310"/>
          <a:stretch>
            <a:fillRect/>
          </a:stretch>
        </p:blipFill>
        <p:spPr bwMode="auto">
          <a:xfrm>
            <a:off x="1443038" y="1455738"/>
            <a:ext cx="4295775" cy="540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6" name="Rectangle 2">
            <a:extLst>
              <a:ext uri="{FF2B5EF4-FFF2-40B4-BE49-F238E27FC236}">
                <a16:creationId xmlns:a16="http://schemas.microsoft.com/office/drawing/2014/main" id="{47648C55-C5E8-8744-990B-14101A7F48D0}"/>
              </a:ext>
            </a:extLst>
          </p:cNvPr>
          <p:cNvSpPr>
            <a:spLocks noGrp="1"/>
          </p:cNvSpPr>
          <p:nvPr>
            <p:ph type="title"/>
          </p:nvPr>
        </p:nvSpPr>
        <p:spPr>
          <a:xfrm>
            <a:off x="304800" y="762000"/>
            <a:ext cx="8382000" cy="1020763"/>
          </a:xfrm>
        </p:spPr>
        <p:txBody>
          <a:bodyPr/>
          <a:lstStyle/>
          <a:p>
            <a:pPr eaLnBrk="1" hangingPunct="1"/>
            <a:r>
              <a:rPr lang="en-IE" altLang="en-US">
                <a:ea typeface="Helvetica Neue" panose="02000503000000020004" pitchFamily="2" charset="0"/>
                <a:cs typeface="Helvetica Neue" panose="02000503000000020004" pitchFamily="2" charset="0"/>
              </a:rPr>
              <a:t>Activity 1: Fox, chicken, and corn</a:t>
            </a:r>
            <a:endParaRPr lang="en-GB" altLang="en-US">
              <a:ea typeface="Helvetica Neue" panose="02000503000000020004" pitchFamily="2" charset="0"/>
              <a:cs typeface="Helvetica Neue" panose="02000503000000020004" pitchFamily="2" charset="0"/>
            </a:endParaRPr>
          </a:p>
        </p:txBody>
      </p:sp>
      <p:pic>
        <p:nvPicPr>
          <p:cNvPr id="26627" name="Picture 3">
            <a:extLst>
              <a:ext uri="{FF2B5EF4-FFF2-40B4-BE49-F238E27FC236}">
                <a16:creationId xmlns:a16="http://schemas.microsoft.com/office/drawing/2014/main" id="{15C0CD06-D8F0-724A-9CFF-22BD0C7B61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0900" y="3074988"/>
            <a:ext cx="12827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92C9AF03-5199-3F4F-80AD-5E50C881EF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338" y="5143500"/>
            <a:ext cx="12827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7">
            <a:extLst>
              <a:ext uri="{FF2B5EF4-FFF2-40B4-BE49-F238E27FC236}">
                <a16:creationId xmlns:a16="http://schemas.microsoft.com/office/drawing/2014/main" id="{70EE3F22-E0EF-3149-B40F-30B299379E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338" y="3946525"/>
            <a:ext cx="12827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9">
            <a:extLst>
              <a:ext uri="{FF2B5EF4-FFF2-40B4-BE49-F238E27FC236}">
                <a16:creationId xmlns:a16="http://schemas.microsoft.com/office/drawing/2014/main" id="{FC95A73C-66C2-B64C-936A-CB07AA529011}"/>
              </a:ext>
            </a:extLst>
          </p:cNvPr>
          <p:cNvSpPr>
            <a:spLocks noChangeArrowheads="1"/>
          </p:cNvSpPr>
          <p:nvPr/>
        </p:nvSpPr>
        <p:spPr bwMode="auto">
          <a:xfrm>
            <a:off x="5738813" y="1511300"/>
            <a:ext cx="3297237"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pitchFamily="2" charset="0"/>
                <a:ea typeface="MS PGothic" panose="020B0600070205080204" pitchFamily="34" charset="-128"/>
              </a:defRPr>
            </a:lvl1pPr>
            <a:lvl2pPr marL="742950" indent="-285750">
              <a:defRPr sz="2000">
                <a:solidFill>
                  <a:schemeClr val="tx1"/>
                </a:solidFill>
                <a:latin typeface="Times" pitchFamily="2" charset="0"/>
                <a:ea typeface="MS PGothic" panose="020B0600070205080204" pitchFamily="34" charset="-128"/>
              </a:defRPr>
            </a:lvl2pPr>
            <a:lvl3pPr marL="1143000" indent="-228600">
              <a:defRPr sz="2000">
                <a:solidFill>
                  <a:schemeClr val="tx1"/>
                </a:solidFill>
                <a:latin typeface="Times" pitchFamily="2" charset="0"/>
                <a:ea typeface="MS PGothic" panose="020B0600070205080204" pitchFamily="34" charset="-128"/>
              </a:defRPr>
            </a:lvl3pPr>
            <a:lvl4pPr marL="1600200" indent="-228600">
              <a:defRPr sz="2000">
                <a:solidFill>
                  <a:schemeClr val="tx1"/>
                </a:solidFill>
                <a:latin typeface="Times" pitchFamily="2" charset="0"/>
                <a:ea typeface="MS PGothic" panose="020B0600070205080204" pitchFamily="34" charset="-128"/>
              </a:defRPr>
            </a:lvl4pPr>
            <a:lvl5pPr marL="2057400" indent="-228600">
              <a:defRPr sz="20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pPr algn="just" eaLnBrk="1" hangingPunct="1">
              <a:lnSpc>
                <a:spcPct val="80000"/>
              </a:lnSpc>
              <a:buFont typeface="Monotype Sorts" pitchFamily="2" charset="2"/>
              <a:buNone/>
            </a:pPr>
            <a:r>
              <a:rPr lang="en-GB" altLang="en-US">
                <a:ea typeface="Helvetica Neue" panose="02000503000000020004" pitchFamily="2" charset="0"/>
                <a:cs typeface="Helvetica Neue" panose="02000503000000020004" pitchFamily="2" charset="0"/>
              </a:rPr>
              <a:t>put corn in the canoe</a:t>
            </a:r>
          </a:p>
          <a:p>
            <a:pPr algn="just" eaLnBrk="1" hangingPunct="1">
              <a:lnSpc>
                <a:spcPct val="80000"/>
              </a:lnSpc>
              <a:buFont typeface="Monotype Sorts" pitchFamily="2" charset="2"/>
              <a:buNone/>
            </a:pPr>
            <a:r>
              <a:rPr lang="en-GB" altLang="en-US">
                <a:ea typeface="Helvetica Neue" panose="02000503000000020004" pitchFamily="2" charset="0"/>
                <a:cs typeface="Helvetica Neue" panose="02000503000000020004" pitchFamily="2" charset="0"/>
              </a:rPr>
              <a:t>paddle across the river</a:t>
            </a:r>
          </a:p>
          <a:p>
            <a:pPr algn="just" eaLnBrk="1" hangingPunct="1">
              <a:lnSpc>
                <a:spcPct val="80000"/>
              </a:lnSpc>
              <a:buFont typeface="Monotype Sorts" pitchFamily="2" charset="2"/>
              <a:buNone/>
            </a:pPr>
            <a:r>
              <a:rPr lang="en-GB" altLang="en-US">
                <a:ea typeface="Helvetica Neue" panose="02000503000000020004" pitchFamily="2" charset="0"/>
                <a:cs typeface="Helvetica Neue" panose="02000503000000020004" pitchFamily="2" charset="0"/>
              </a:rPr>
              <a:t>take corn from the canoe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3.61111E-6 0.01389 L 0.63108 0.01019 " pathEditMode="relative" ptsTypes="AA">
                                      <p:cBhvr>
                                        <p:cTn id="6"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8">
            <a:extLst>
              <a:ext uri="{FF2B5EF4-FFF2-40B4-BE49-F238E27FC236}">
                <a16:creationId xmlns:a16="http://schemas.microsoft.com/office/drawing/2014/main" id="{D4536557-ED80-4F44-B6F7-DFC3A23E9C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0310"/>
          <a:stretch>
            <a:fillRect/>
          </a:stretch>
        </p:blipFill>
        <p:spPr bwMode="auto">
          <a:xfrm>
            <a:off x="1443038" y="1455738"/>
            <a:ext cx="4295775" cy="540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4" name="Rectangle 2">
            <a:extLst>
              <a:ext uri="{FF2B5EF4-FFF2-40B4-BE49-F238E27FC236}">
                <a16:creationId xmlns:a16="http://schemas.microsoft.com/office/drawing/2014/main" id="{EE857741-33CA-2841-B465-A51E9C2FE2E8}"/>
              </a:ext>
            </a:extLst>
          </p:cNvPr>
          <p:cNvSpPr>
            <a:spLocks noGrp="1"/>
          </p:cNvSpPr>
          <p:nvPr>
            <p:ph type="title"/>
          </p:nvPr>
        </p:nvSpPr>
        <p:spPr>
          <a:xfrm>
            <a:off x="304800" y="762000"/>
            <a:ext cx="8382000" cy="1020763"/>
          </a:xfrm>
        </p:spPr>
        <p:txBody>
          <a:bodyPr/>
          <a:lstStyle/>
          <a:p>
            <a:pPr eaLnBrk="1" hangingPunct="1"/>
            <a:r>
              <a:rPr lang="en-IE" altLang="en-US">
                <a:ea typeface="Helvetica Neue" panose="02000503000000020004" pitchFamily="2" charset="0"/>
                <a:cs typeface="Helvetica Neue" panose="02000503000000020004" pitchFamily="2" charset="0"/>
              </a:rPr>
              <a:t>Activity 1: Fox, chicken, and corn</a:t>
            </a:r>
            <a:endParaRPr lang="en-GB" altLang="en-US">
              <a:ea typeface="Helvetica Neue" panose="02000503000000020004" pitchFamily="2" charset="0"/>
              <a:cs typeface="Helvetica Neue" panose="02000503000000020004" pitchFamily="2" charset="0"/>
            </a:endParaRPr>
          </a:p>
        </p:txBody>
      </p:sp>
      <p:pic>
        <p:nvPicPr>
          <p:cNvPr id="28675" name="Picture 3">
            <a:extLst>
              <a:ext uri="{FF2B5EF4-FFF2-40B4-BE49-F238E27FC236}">
                <a16:creationId xmlns:a16="http://schemas.microsoft.com/office/drawing/2014/main" id="{3609FD73-468B-EC44-B5E3-C7DB2ECC71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0900" y="3074988"/>
            <a:ext cx="12827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6">
            <a:extLst>
              <a:ext uri="{FF2B5EF4-FFF2-40B4-BE49-F238E27FC236}">
                <a16:creationId xmlns:a16="http://schemas.microsoft.com/office/drawing/2014/main" id="{DC22103C-348A-1943-8FBE-6334C4FF77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8813" y="5143500"/>
            <a:ext cx="12827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74E19A77-3B6C-724A-9F11-A0C67F5225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338" y="3946525"/>
            <a:ext cx="12827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Rectangle 9">
            <a:extLst>
              <a:ext uri="{FF2B5EF4-FFF2-40B4-BE49-F238E27FC236}">
                <a16:creationId xmlns:a16="http://schemas.microsoft.com/office/drawing/2014/main" id="{698AD805-D89E-6B4C-BE3D-8667A33D2B2C}"/>
              </a:ext>
            </a:extLst>
          </p:cNvPr>
          <p:cNvSpPr>
            <a:spLocks noChangeArrowheads="1"/>
          </p:cNvSpPr>
          <p:nvPr/>
        </p:nvSpPr>
        <p:spPr bwMode="auto">
          <a:xfrm>
            <a:off x="5738813" y="1511300"/>
            <a:ext cx="3297237"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pitchFamily="2" charset="0"/>
                <a:ea typeface="MS PGothic" panose="020B0600070205080204" pitchFamily="34" charset="-128"/>
              </a:defRPr>
            </a:lvl1pPr>
            <a:lvl2pPr marL="742950" indent="-285750">
              <a:defRPr sz="2000">
                <a:solidFill>
                  <a:schemeClr val="tx1"/>
                </a:solidFill>
                <a:latin typeface="Times" pitchFamily="2" charset="0"/>
                <a:ea typeface="MS PGothic" panose="020B0600070205080204" pitchFamily="34" charset="-128"/>
              </a:defRPr>
            </a:lvl2pPr>
            <a:lvl3pPr marL="1143000" indent="-228600">
              <a:defRPr sz="2000">
                <a:solidFill>
                  <a:schemeClr val="tx1"/>
                </a:solidFill>
                <a:latin typeface="Times" pitchFamily="2" charset="0"/>
                <a:ea typeface="MS PGothic" panose="020B0600070205080204" pitchFamily="34" charset="-128"/>
              </a:defRPr>
            </a:lvl3pPr>
            <a:lvl4pPr marL="1600200" indent="-228600">
              <a:defRPr sz="2000">
                <a:solidFill>
                  <a:schemeClr val="tx1"/>
                </a:solidFill>
                <a:latin typeface="Times" pitchFamily="2" charset="0"/>
                <a:ea typeface="MS PGothic" panose="020B0600070205080204" pitchFamily="34" charset="-128"/>
              </a:defRPr>
            </a:lvl4pPr>
            <a:lvl5pPr marL="2057400" indent="-228600">
              <a:defRPr sz="20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pPr algn="just" eaLnBrk="1" hangingPunct="1">
              <a:lnSpc>
                <a:spcPct val="80000"/>
              </a:lnSpc>
              <a:buFont typeface="Monotype Sorts" pitchFamily="2" charset="2"/>
              <a:buNone/>
            </a:pPr>
            <a:r>
              <a:rPr lang="en-GB" altLang="en-US">
                <a:ea typeface="Helvetica Neue" panose="02000503000000020004" pitchFamily="2" charset="0"/>
                <a:cs typeface="Helvetica Neue" panose="02000503000000020004" pitchFamily="2" charset="0"/>
              </a:rPr>
              <a:t>paddle across the river</a:t>
            </a:r>
          </a:p>
          <a:p>
            <a:pPr algn="just" eaLnBrk="1" hangingPunct="1">
              <a:lnSpc>
                <a:spcPct val="80000"/>
              </a:lnSpc>
              <a:buFont typeface="Monotype Sorts" pitchFamily="2" charset="2"/>
              <a:buNone/>
            </a:pPr>
            <a:r>
              <a:rPr lang="en-GB" altLang="en-US">
                <a:ea typeface="Helvetica Neue" panose="02000503000000020004" pitchFamily="2" charset="0"/>
                <a:cs typeface="Helvetica Neue" panose="02000503000000020004" pitchFamily="2" charset="0"/>
              </a:rPr>
              <a:t>put chicken in the canoe</a:t>
            </a:r>
          </a:p>
          <a:p>
            <a:pPr algn="just" eaLnBrk="1" hangingPunct="1">
              <a:lnSpc>
                <a:spcPct val="80000"/>
              </a:lnSpc>
              <a:buFont typeface="Monotype Sorts" pitchFamily="2" charset="2"/>
              <a:buNone/>
            </a:pPr>
            <a:r>
              <a:rPr lang="en-GB" altLang="en-US">
                <a:ea typeface="Helvetica Neue" panose="02000503000000020004" pitchFamily="2" charset="0"/>
                <a:cs typeface="Helvetica Neue" panose="02000503000000020004" pitchFamily="2" charset="0"/>
              </a:rPr>
              <a:t>paddle across the river</a:t>
            </a:r>
          </a:p>
          <a:p>
            <a:pPr algn="just" eaLnBrk="1" hangingPunct="1">
              <a:lnSpc>
                <a:spcPct val="80000"/>
              </a:lnSpc>
              <a:buFont typeface="Monotype Sorts" pitchFamily="2" charset="2"/>
              <a:buNone/>
            </a:pPr>
            <a:r>
              <a:rPr lang="en-GB" altLang="en-US">
                <a:ea typeface="Helvetica Neue" panose="02000503000000020004" pitchFamily="2" charset="0"/>
                <a:cs typeface="Helvetica Neue" panose="02000503000000020004" pitchFamily="2" charset="0"/>
              </a:rPr>
              <a:t>take chicken from the canoe</a:t>
            </a:r>
          </a:p>
          <a:p>
            <a:pPr algn="just" eaLnBrk="1" hangingPunct="1">
              <a:lnSpc>
                <a:spcPct val="80000"/>
              </a:lnSpc>
              <a:buFont typeface="Monotype Sorts" pitchFamily="2" charset="2"/>
              <a:buNone/>
            </a:pPr>
            <a:endParaRPr lang="en-GB" altLang="en-US">
              <a:ea typeface="Helvetica Neue" panose="02000503000000020004" pitchFamily="2" charset="0"/>
              <a:cs typeface="Helvetica Neue" panose="020005030000000200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00348 0.00857 L 0.60712 0.00857 " pathEditMode="relative" ptsTypes="AA">
                                      <p:cBhvr>
                                        <p:cTn id="6"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3C21F708-00BE-B842-BA06-D46AAC5CB45B}"/>
              </a:ext>
            </a:extLst>
          </p:cNvPr>
          <p:cNvSpPr>
            <a:spLocks noGrp="1"/>
          </p:cNvSpPr>
          <p:nvPr>
            <p:ph type="title"/>
          </p:nvPr>
        </p:nvSpPr>
        <p:spPr>
          <a:xfrm>
            <a:off x="304800" y="762000"/>
            <a:ext cx="8382000" cy="1020763"/>
          </a:xfrm>
        </p:spPr>
        <p:txBody>
          <a:bodyPr/>
          <a:lstStyle/>
          <a:p>
            <a:pPr eaLnBrk="1" hangingPunct="1"/>
            <a:r>
              <a:rPr lang="en-IE" altLang="en-US">
                <a:ea typeface="Helvetica Neue" panose="02000503000000020004" pitchFamily="2" charset="0"/>
                <a:cs typeface="Helvetica Neue" panose="02000503000000020004" pitchFamily="2" charset="0"/>
              </a:rPr>
              <a:t>Fox, chicken, and corn</a:t>
            </a:r>
            <a:r>
              <a:rPr lang="en-GB" altLang="en-US">
                <a:ea typeface="Helvetica Neue" panose="02000503000000020004" pitchFamily="2" charset="0"/>
                <a:cs typeface="Helvetica Neue" panose="02000503000000020004" pitchFamily="2" charset="0"/>
              </a:rPr>
              <a:t> Solution</a:t>
            </a:r>
            <a:endParaRPr lang="en-IE" altLang="en-US">
              <a:ea typeface="Helvetica Neue" panose="02000503000000020004" pitchFamily="2" charset="0"/>
              <a:cs typeface="Helvetica Neue" panose="02000503000000020004" pitchFamily="2" charset="0"/>
            </a:endParaRPr>
          </a:p>
        </p:txBody>
      </p:sp>
      <p:sp>
        <p:nvSpPr>
          <p:cNvPr id="30722" name="Rectangle 3">
            <a:extLst>
              <a:ext uri="{FF2B5EF4-FFF2-40B4-BE49-F238E27FC236}">
                <a16:creationId xmlns:a16="http://schemas.microsoft.com/office/drawing/2014/main" id="{24F67057-3544-544A-8BC6-3922B92ED9A5}"/>
              </a:ext>
            </a:extLst>
          </p:cNvPr>
          <p:cNvSpPr>
            <a:spLocks noGrp="1"/>
          </p:cNvSpPr>
          <p:nvPr>
            <p:ph idx="1"/>
          </p:nvPr>
        </p:nvSpPr>
        <p:spPr>
          <a:xfrm>
            <a:off x="276225" y="1541463"/>
            <a:ext cx="8382000" cy="4221162"/>
          </a:xfrm>
        </p:spPr>
        <p:txBody>
          <a:bodyPr/>
          <a:lstStyle/>
          <a:p>
            <a:pPr algn="just" eaLnBrk="1" hangingPunct="1">
              <a:lnSpc>
                <a:spcPct val="80000"/>
              </a:lnSpc>
              <a:buFont typeface="Monotype Sorts" pitchFamily="2" charset="2"/>
              <a:buNone/>
            </a:pPr>
            <a:r>
              <a:rPr lang="en-GB" altLang="en-US" sz="2000">
                <a:ea typeface="Helvetica Neue" panose="02000503000000020004" pitchFamily="2" charset="0"/>
                <a:cs typeface="Helvetica Neue" panose="02000503000000020004" pitchFamily="2" charset="0"/>
              </a:rPr>
              <a:t>put chicken in the canoe</a:t>
            </a:r>
          </a:p>
          <a:p>
            <a:pPr algn="just" eaLnBrk="1" hangingPunct="1">
              <a:lnSpc>
                <a:spcPct val="80000"/>
              </a:lnSpc>
              <a:buFont typeface="Monotype Sorts" pitchFamily="2" charset="2"/>
              <a:buNone/>
            </a:pPr>
            <a:r>
              <a:rPr lang="en-GB" altLang="en-US" sz="2000">
                <a:ea typeface="Helvetica Neue" panose="02000503000000020004" pitchFamily="2" charset="0"/>
                <a:cs typeface="Helvetica Neue" panose="02000503000000020004" pitchFamily="2" charset="0"/>
              </a:rPr>
              <a:t>paddle across the river</a:t>
            </a:r>
          </a:p>
          <a:p>
            <a:pPr algn="just" eaLnBrk="1" hangingPunct="1">
              <a:lnSpc>
                <a:spcPct val="80000"/>
              </a:lnSpc>
              <a:buFont typeface="Monotype Sorts" pitchFamily="2" charset="2"/>
              <a:buNone/>
            </a:pPr>
            <a:r>
              <a:rPr lang="en-GB" altLang="en-US" sz="2000">
                <a:ea typeface="Helvetica Neue" panose="02000503000000020004" pitchFamily="2" charset="0"/>
                <a:cs typeface="Helvetica Neue" panose="02000503000000020004" pitchFamily="2" charset="0"/>
              </a:rPr>
              <a:t>take chicken from the canoe</a:t>
            </a:r>
          </a:p>
          <a:p>
            <a:pPr algn="just" eaLnBrk="1" hangingPunct="1">
              <a:lnSpc>
                <a:spcPct val="80000"/>
              </a:lnSpc>
              <a:buFont typeface="Monotype Sorts" pitchFamily="2" charset="2"/>
              <a:buNone/>
            </a:pPr>
            <a:r>
              <a:rPr lang="en-GB" altLang="en-US" sz="2000">
                <a:ea typeface="Helvetica Neue" panose="02000503000000020004" pitchFamily="2" charset="0"/>
                <a:cs typeface="Helvetica Neue" panose="02000503000000020004" pitchFamily="2" charset="0"/>
              </a:rPr>
              <a:t>paddle across the river</a:t>
            </a:r>
          </a:p>
          <a:p>
            <a:pPr algn="just" eaLnBrk="1" hangingPunct="1">
              <a:lnSpc>
                <a:spcPct val="80000"/>
              </a:lnSpc>
              <a:buFont typeface="Monotype Sorts" pitchFamily="2" charset="2"/>
              <a:buNone/>
            </a:pPr>
            <a:r>
              <a:rPr lang="en-GB" altLang="en-US" sz="2000">
                <a:ea typeface="Helvetica Neue" panose="02000503000000020004" pitchFamily="2" charset="0"/>
                <a:cs typeface="Helvetica Neue" panose="02000503000000020004" pitchFamily="2" charset="0"/>
              </a:rPr>
              <a:t>put fox in the canoe</a:t>
            </a:r>
          </a:p>
          <a:p>
            <a:pPr algn="just" eaLnBrk="1" hangingPunct="1">
              <a:lnSpc>
                <a:spcPct val="80000"/>
              </a:lnSpc>
              <a:buFont typeface="Monotype Sorts" pitchFamily="2" charset="2"/>
              <a:buNone/>
            </a:pPr>
            <a:r>
              <a:rPr lang="en-GB" altLang="en-US" sz="2000">
                <a:ea typeface="Helvetica Neue" panose="02000503000000020004" pitchFamily="2" charset="0"/>
                <a:cs typeface="Helvetica Neue" panose="02000503000000020004" pitchFamily="2" charset="0"/>
              </a:rPr>
              <a:t>paddle across the river</a:t>
            </a:r>
          </a:p>
          <a:p>
            <a:pPr algn="just" eaLnBrk="1" hangingPunct="1">
              <a:lnSpc>
                <a:spcPct val="80000"/>
              </a:lnSpc>
              <a:buFont typeface="Monotype Sorts" pitchFamily="2" charset="2"/>
              <a:buNone/>
            </a:pPr>
            <a:r>
              <a:rPr lang="en-GB" altLang="en-US" sz="2000">
                <a:ea typeface="Helvetica Neue" panose="02000503000000020004" pitchFamily="2" charset="0"/>
                <a:cs typeface="Helvetica Neue" panose="02000503000000020004" pitchFamily="2" charset="0"/>
              </a:rPr>
              <a:t>take fox from the canoe</a:t>
            </a:r>
          </a:p>
          <a:p>
            <a:pPr algn="just" eaLnBrk="1" hangingPunct="1">
              <a:lnSpc>
                <a:spcPct val="80000"/>
              </a:lnSpc>
              <a:buFont typeface="Monotype Sorts" pitchFamily="2" charset="2"/>
              <a:buNone/>
            </a:pPr>
            <a:r>
              <a:rPr lang="en-GB" altLang="en-US" sz="2000">
                <a:ea typeface="Helvetica Neue" panose="02000503000000020004" pitchFamily="2" charset="0"/>
                <a:cs typeface="Helvetica Neue" panose="02000503000000020004" pitchFamily="2" charset="0"/>
              </a:rPr>
              <a:t>put chicken in the canoe</a:t>
            </a:r>
          </a:p>
          <a:p>
            <a:pPr algn="just" eaLnBrk="1" hangingPunct="1">
              <a:lnSpc>
                <a:spcPct val="80000"/>
              </a:lnSpc>
              <a:buFont typeface="Monotype Sorts" pitchFamily="2" charset="2"/>
              <a:buNone/>
            </a:pPr>
            <a:r>
              <a:rPr lang="en-GB" altLang="en-US" sz="2000">
                <a:ea typeface="Helvetica Neue" panose="02000503000000020004" pitchFamily="2" charset="0"/>
                <a:cs typeface="Helvetica Neue" panose="02000503000000020004" pitchFamily="2" charset="0"/>
              </a:rPr>
              <a:t>paddle across the river</a:t>
            </a:r>
          </a:p>
          <a:p>
            <a:pPr algn="just" eaLnBrk="1" hangingPunct="1">
              <a:lnSpc>
                <a:spcPct val="80000"/>
              </a:lnSpc>
              <a:buFont typeface="Monotype Sorts" pitchFamily="2" charset="2"/>
              <a:buNone/>
            </a:pPr>
            <a:r>
              <a:rPr lang="en-GB" altLang="en-US" sz="2000">
                <a:ea typeface="Helvetica Neue" panose="02000503000000020004" pitchFamily="2" charset="0"/>
                <a:cs typeface="Helvetica Neue" panose="02000503000000020004" pitchFamily="2" charset="0"/>
              </a:rPr>
              <a:t>take chicken from the canoe</a:t>
            </a:r>
          </a:p>
          <a:p>
            <a:pPr algn="just" eaLnBrk="1" hangingPunct="1">
              <a:lnSpc>
                <a:spcPct val="80000"/>
              </a:lnSpc>
              <a:buFont typeface="Monotype Sorts" pitchFamily="2" charset="2"/>
              <a:buNone/>
            </a:pPr>
            <a:r>
              <a:rPr lang="en-GB" altLang="en-US" sz="2000">
                <a:ea typeface="Helvetica Neue" panose="02000503000000020004" pitchFamily="2" charset="0"/>
                <a:cs typeface="Helvetica Neue" panose="02000503000000020004" pitchFamily="2" charset="0"/>
              </a:rPr>
              <a:t>put corn in the canoe</a:t>
            </a:r>
          </a:p>
          <a:p>
            <a:pPr algn="just" eaLnBrk="1" hangingPunct="1">
              <a:lnSpc>
                <a:spcPct val="80000"/>
              </a:lnSpc>
              <a:buFont typeface="Monotype Sorts" pitchFamily="2" charset="2"/>
              <a:buNone/>
            </a:pPr>
            <a:r>
              <a:rPr lang="en-GB" altLang="en-US" sz="2000">
                <a:ea typeface="Helvetica Neue" panose="02000503000000020004" pitchFamily="2" charset="0"/>
                <a:cs typeface="Helvetica Neue" panose="02000503000000020004" pitchFamily="2" charset="0"/>
              </a:rPr>
              <a:t>paddle across the river</a:t>
            </a:r>
          </a:p>
          <a:p>
            <a:pPr algn="just" eaLnBrk="1" hangingPunct="1">
              <a:lnSpc>
                <a:spcPct val="80000"/>
              </a:lnSpc>
              <a:buFont typeface="Monotype Sorts" pitchFamily="2" charset="2"/>
              <a:buNone/>
            </a:pPr>
            <a:r>
              <a:rPr lang="en-GB" altLang="en-US" sz="2000">
                <a:ea typeface="Helvetica Neue" panose="02000503000000020004" pitchFamily="2" charset="0"/>
                <a:cs typeface="Helvetica Neue" panose="02000503000000020004" pitchFamily="2" charset="0"/>
              </a:rPr>
              <a:t>take corn from the canoe</a:t>
            </a:r>
          </a:p>
          <a:p>
            <a:pPr algn="just" eaLnBrk="1" hangingPunct="1">
              <a:lnSpc>
                <a:spcPct val="80000"/>
              </a:lnSpc>
              <a:buFont typeface="Monotype Sorts" pitchFamily="2" charset="2"/>
              <a:buNone/>
            </a:pPr>
            <a:r>
              <a:rPr lang="en-GB" altLang="en-US" sz="2000">
                <a:ea typeface="Helvetica Neue" panose="02000503000000020004" pitchFamily="2" charset="0"/>
                <a:cs typeface="Helvetica Neue" panose="02000503000000020004" pitchFamily="2" charset="0"/>
              </a:rPr>
              <a:t>paddle across the river</a:t>
            </a:r>
          </a:p>
          <a:p>
            <a:pPr algn="just" eaLnBrk="1" hangingPunct="1">
              <a:lnSpc>
                <a:spcPct val="80000"/>
              </a:lnSpc>
              <a:buFont typeface="Monotype Sorts" pitchFamily="2" charset="2"/>
              <a:buNone/>
            </a:pPr>
            <a:r>
              <a:rPr lang="en-GB" altLang="en-US" sz="2000">
                <a:ea typeface="Helvetica Neue" panose="02000503000000020004" pitchFamily="2" charset="0"/>
                <a:cs typeface="Helvetica Neue" panose="02000503000000020004" pitchFamily="2" charset="0"/>
              </a:rPr>
              <a:t>put chicken in the canoe</a:t>
            </a:r>
          </a:p>
          <a:p>
            <a:pPr algn="just" eaLnBrk="1" hangingPunct="1">
              <a:lnSpc>
                <a:spcPct val="80000"/>
              </a:lnSpc>
              <a:buFont typeface="Monotype Sorts" pitchFamily="2" charset="2"/>
              <a:buNone/>
            </a:pPr>
            <a:r>
              <a:rPr lang="en-GB" altLang="en-US" sz="2000">
                <a:ea typeface="Helvetica Neue" panose="02000503000000020004" pitchFamily="2" charset="0"/>
                <a:cs typeface="Helvetica Neue" panose="02000503000000020004" pitchFamily="2" charset="0"/>
              </a:rPr>
              <a:t>paddle across the river</a:t>
            </a:r>
          </a:p>
          <a:p>
            <a:pPr algn="just" eaLnBrk="1" hangingPunct="1">
              <a:lnSpc>
                <a:spcPct val="80000"/>
              </a:lnSpc>
              <a:buFont typeface="Monotype Sorts" pitchFamily="2" charset="2"/>
              <a:buNone/>
            </a:pPr>
            <a:r>
              <a:rPr lang="en-GB" altLang="en-US" sz="2000">
                <a:ea typeface="Helvetica Neue" panose="02000503000000020004" pitchFamily="2" charset="0"/>
                <a:cs typeface="Helvetica Neue" panose="02000503000000020004" pitchFamily="2" charset="0"/>
              </a:rPr>
              <a:t>take chicken from the canoe</a:t>
            </a:r>
          </a:p>
          <a:p>
            <a:pPr algn="just" eaLnBrk="1" hangingPunct="1">
              <a:lnSpc>
                <a:spcPct val="80000"/>
              </a:lnSpc>
              <a:buFont typeface="Monotype Sorts" pitchFamily="2" charset="2"/>
              <a:buNone/>
            </a:pPr>
            <a:endParaRPr lang="en-IE" altLang="en-US" sz="2000">
              <a:ea typeface="Helvetica Neue" panose="02000503000000020004" pitchFamily="2" charset="0"/>
              <a:cs typeface="Helvetica Neue" panose="02000503000000020004"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6CBCC598-C9AD-8F41-BF26-18E9A48B82C0}"/>
              </a:ext>
            </a:extLst>
          </p:cNvPr>
          <p:cNvSpPr>
            <a:spLocks noGrp="1"/>
          </p:cNvSpPr>
          <p:nvPr>
            <p:ph type="title"/>
          </p:nvPr>
        </p:nvSpPr>
        <p:spPr>
          <a:xfrm>
            <a:off x="304800" y="762000"/>
            <a:ext cx="8382000" cy="1020763"/>
          </a:xfrm>
        </p:spPr>
        <p:txBody>
          <a:bodyPr/>
          <a:lstStyle/>
          <a:p>
            <a:pPr eaLnBrk="1" hangingPunct="1"/>
            <a:r>
              <a:rPr lang="en-IE" altLang="en-US">
                <a:ea typeface="Helvetica Neue" panose="02000503000000020004" pitchFamily="2" charset="0"/>
                <a:cs typeface="Helvetica Neue" panose="02000503000000020004" pitchFamily="2" charset="0"/>
              </a:rPr>
              <a:t>Activity 2: Water Jug Problem</a:t>
            </a:r>
            <a:endParaRPr lang="en-US" altLang="en-US">
              <a:ea typeface="Helvetica Neue" panose="02000503000000020004" pitchFamily="2" charset="0"/>
              <a:cs typeface="Helvetica Neue" panose="02000503000000020004" pitchFamily="2" charset="0"/>
            </a:endParaRPr>
          </a:p>
        </p:txBody>
      </p:sp>
      <p:sp>
        <p:nvSpPr>
          <p:cNvPr id="31746" name="Rectangle 6">
            <a:extLst>
              <a:ext uri="{FF2B5EF4-FFF2-40B4-BE49-F238E27FC236}">
                <a16:creationId xmlns:a16="http://schemas.microsoft.com/office/drawing/2014/main" id="{19AF6745-F6F3-594C-ABAD-C1BFF80F9CE0}"/>
              </a:ext>
            </a:extLst>
          </p:cNvPr>
          <p:cNvSpPr>
            <a:spLocks noGrp="1"/>
          </p:cNvSpPr>
          <p:nvPr>
            <p:ph idx="1"/>
          </p:nvPr>
        </p:nvSpPr>
        <p:spPr/>
        <p:txBody>
          <a:bodyPr/>
          <a:lstStyle/>
          <a:p>
            <a:pPr marL="0" indent="11113" eaLnBrk="1" hangingPunct="1">
              <a:buFont typeface="Monotype Sorts" pitchFamily="2" charset="2"/>
              <a:buNone/>
            </a:pPr>
            <a:r>
              <a:rPr lang="en-IE" altLang="en-US" sz="2800">
                <a:ea typeface="Helvetica Neue" panose="02000503000000020004" pitchFamily="2" charset="0"/>
                <a:cs typeface="Helvetica Neue" panose="02000503000000020004" pitchFamily="2" charset="0"/>
              </a:rPr>
              <a:t>A villager is given two jugs- one with a capacity of 5 litres, the other with a capacity of 3 litres.  She is asked to fetch exactly four litres of water from the river. Write an algorithm (</a:t>
            </a:r>
            <a:r>
              <a:rPr lang="en-IE" altLang="en-US" sz="2800" u="sng">
                <a:ea typeface="Helvetica Neue" panose="02000503000000020004" pitchFamily="2" charset="0"/>
                <a:cs typeface="Helvetica Neue" panose="02000503000000020004" pitchFamily="2" charset="0"/>
              </a:rPr>
              <a:t>in the form of a flowchart</a:t>
            </a:r>
            <a:r>
              <a:rPr lang="en-IE" altLang="en-US" sz="2800">
                <a:ea typeface="Helvetica Neue" panose="02000503000000020004" pitchFamily="2" charset="0"/>
                <a:cs typeface="Helvetica Neue" panose="02000503000000020004" pitchFamily="2" charset="0"/>
              </a:rPr>
              <a:t>) that will allow the villager to do this. </a:t>
            </a:r>
            <a:br>
              <a:rPr lang="en-IE" altLang="en-US" sz="2800">
                <a:ea typeface="Helvetica Neue" panose="02000503000000020004" pitchFamily="2" charset="0"/>
                <a:cs typeface="Helvetica Neue" panose="02000503000000020004" pitchFamily="2" charset="0"/>
              </a:rPr>
            </a:br>
            <a:endParaRPr lang="en-GB" altLang="en-US" sz="2800">
              <a:ea typeface="Helvetica Neue" panose="02000503000000020004" pitchFamily="2" charset="0"/>
              <a:cs typeface="Helvetica Neue" panose="02000503000000020004" pitchFamily="2" charset="0"/>
            </a:endParaRPr>
          </a:p>
          <a:p>
            <a:pPr marL="0" indent="11113" eaLnBrk="1" hangingPunct="1">
              <a:buFont typeface="Monotype Sorts" pitchFamily="2" charset="2"/>
              <a:buNone/>
            </a:pPr>
            <a:r>
              <a:rPr lang="en-GB" altLang="en-US" sz="2800">
                <a:ea typeface="Helvetica Neue" panose="02000503000000020004" pitchFamily="2" charset="0"/>
                <a:cs typeface="Helvetica Neue" panose="02000503000000020004" pitchFamily="2" charset="0"/>
              </a:rPr>
              <a:t>The </a:t>
            </a:r>
            <a:r>
              <a:rPr lang="en-GB" altLang="en-US" sz="2800" b="1">
                <a:ea typeface="Helvetica Neue" panose="02000503000000020004" pitchFamily="2" charset="0"/>
                <a:cs typeface="Helvetica Neue" panose="02000503000000020004" pitchFamily="2" charset="0"/>
              </a:rPr>
              <a:t>commands</a:t>
            </a:r>
            <a:r>
              <a:rPr lang="en-GB" altLang="en-US" sz="2800">
                <a:ea typeface="Helvetica Neue" panose="02000503000000020004" pitchFamily="2" charset="0"/>
                <a:cs typeface="Helvetica Neue" panose="02000503000000020004" pitchFamily="2" charset="0"/>
              </a:rPr>
              <a:t> available are </a:t>
            </a:r>
          </a:p>
          <a:p>
            <a:pPr marL="400050" lvl="1" indent="11113" eaLnBrk="1" hangingPunct="1"/>
            <a:r>
              <a:rPr lang="en-GB" altLang="en-US" sz="2400">
                <a:ea typeface="Helvetica Neue" panose="02000503000000020004" pitchFamily="2" charset="0"/>
                <a:cs typeface="Helvetica Neue" panose="02000503000000020004" pitchFamily="2" charset="0"/>
              </a:rPr>
              <a:t>Fill a jug from the river</a:t>
            </a:r>
          </a:p>
          <a:p>
            <a:pPr marL="400050" lvl="1" indent="11113" eaLnBrk="1" hangingPunct="1"/>
            <a:r>
              <a:rPr lang="en-GB" altLang="en-US" sz="2400">
                <a:ea typeface="Helvetica Neue" panose="02000503000000020004" pitchFamily="2" charset="0"/>
                <a:cs typeface="Helvetica Neue" panose="02000503000000020004" pitchFamily="2" charset="0"/>
              </a:rPr>
              <a:t>Fill a jug from another jug</a:t>
            </a:r>
          </a:p>
          <a:p>
            <a:pPr marL="400050" lvl="1" indent="11113" eaLnBrk="1" hangingPunct="1"/>
            <a:r>
              <a:rPr lang="en-GB" altLang="en-US" sz="2400">
                <a:ea typeface="Helvetica Neue" panose="02000503000000020004" pitchFamily="2" charset="0"/>
                <a:cs typeface="Helvetica Neue" panose="02000503000000020004" pitchFamily="2" charset="0"/>
              </a:rPr>
              <a:t>Empty a jug</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5CD3573A-3895-A844-A656-935639594EEE}"/>
              </a:ext>
            </a:extLst>
          </p:cNvPr>
          <p:cNvSpPr>
            <a:spLocks noGrp="1"/>
          </p:cNvSpPr>
          <p:nvPr>
            <p:ph type="title"/>
          </p:nvPr>
        </p:nvSpPr>
        <p:spPr>
          <a:xfrm>
            <a:off x="304800" y="762000"/>
            <a:ext cx="8382000" cy="1020763"/>
          </a:xfrm>
        </p:spPr>
        <p:txBody>
          <a:bodyPr/>
          <a:lstStyle/>
          <a:p>
            <a:pPr eaLnBrk="1" hangingPunct="1"/>
            <a:r>
              <a:rPr lang="en-IE" altLang="en-US">
                <a:ea typeface="Helvetica Neue" panose="02000503000000020004" pitchFamily="2" charset="0"/>
                <a:cs typeface="Helvetica Neue" panose="02000503000000020004" pitchFamily="2" charset="0"/>
              </a:rPr>
              <a:t>Water Jug Solution 1</a:t>
            </a:r>
            <a:endParaRPr lang="en-US" altLang="en-US">
              <a:ea typeface="Helvetica Neue" panose="02000503000000020004" pitchFamily="2" charset="0"/>
              <a:cs typeface="Helvetica Neue" panose="02000503000000020004" pitchFamily="2" charset="0"/>
            </a:endParaRPr>
          </a:p>
        </p:txBody>
      </p:sp>
      <p:sp>
        <p:nvSpPr>
          <p:cNvPr id="33794" name="Rectangle 6">
            <a:extLst>
              <a:ext uri="{FF2B5EF4-FFF2-40B4-BE49-F238E27FC236}">
                <a16:creationId xmlns:a16="http://schemas.microsoft.com/office/drawing/2014/main" id="{2ECEE10D-698F-6845-9AB8-3789630A9CEF}"/>
              </a:ext>
            </a:extLst>
          </p:cNvPr>
          <p:cNvSpPr>
            <a:spLocks noGrp="1"/>
          </p:cNvSpPr>
          <p:nvPr>
            <p:ph idx="1"/>
          </p:nvPr>
        </p:nvSpPr>
        <p:spPr/>
        <p:txBody>
          <a:bodyPr/>
          <a:lstStyle/>
          <a:p>
            <a:pPr marL="0" indent="11113" eaLnBrk="1" hangingPunct="1">
              <a:buFont typeface="Monotype Sorts" pitchFamily="2" charset="2"/>
              <a:buNone/>
            </a:pPr>
            <a:r>
              <a:rPr lang="en-US" altLang="en-US" sz="2400">
                <a:ea typeface="Helvetica Neue" panose="02000503000000020004" pitchFamily="2" charset="0"/>
                <a:cs typeface="Helvetica Neue" panose="02000503000000020004" pitchFamily="2" charset="0"/>
              </a:rPr>
              <a:t>start</a:t>
            </a:r>
          </a:p>
          <a:p>
            <a:pPr marL="0" indent="11113" eaLnBrk="1" hangingPunct="1">
              <a:buFont typeface="Monotype Sorts" pitchFamily="2" charset="2"/>
              <a:buNone/>
            </a:pPr>
            <a:endParaRPr lang="en-GB" altLang="en-US" sz="2800">
              <a:ea typeface="Helvetica Neue" panose="02000503000000020004" pitchFamily="2" charset="0"/>
              <a:cs typeface="Helvetica Neue" panose="02000503000000020004" pitchFamily="2" charset="0"/>
            </a:endParaRPr>
          </a:p>
        </p:txBody>
      </p:sp>
      <p:grpSp>
        <p:nvGrpSpPr>
          <p:cNvPr id="33795" name="Group 6">
            <a:extLst>
              <a:ext uri="{FF2B5EF4-FFF2-40B4-BE49-F238E27FC236}">
                <a16:creationId xmlns:a16="http://schemas.microsoft.com/office/drawing/2014/main" id="{ABDC1BD3-B73B-7C42-B90D-7EEF642BD893}"/>
              </a:ext>
            </a:extLst>
          </p:cNvPr>
          <p:cNvGrpSpPr>
            <a:grpSpLocks/>
          </p:cNvGrpSpPr>
          <p:nvPr/>
        </p:nvGrpSpPr>
        <p:grpSpPr bwMode="auto">
          <a:xfrm>
            <a:off x="5961063" y="3525838"/>
            <a:ext cx="1439862" cy="3505200"/>
            <a:chOff x="1427747" y="3489932"/>
            <a:chExt cx="2213811" cy="2622353"/>
          </a:xfrm>
        </p:grpSpPr>
        <p:sp>
          <p:nvSpPr>
            <p:cNvPr id="4" name="Rectangle 3">
              <a:extLst>
                <a:ext uri="{FF2B5EF4-FFF2-40B4-BE49-F238E27FC236}">
                  <a16:creationId xmlns:a16="http://schemas.microsoft.com/office/drawing/2014/main" id="{53BC9E23-FE6A-3747-99C6-78E20AB7BE9B}"/>
                </a:ext>
              </a:extLst>
            </p:cNvPr>
            <p:cNvSpPr/>
            <p:nvPr/>
          </p:nvSpPr>
          <p:spPr>
            <a:xfrm>
              <a:off x="1427747" y="3489932"/>
              <a:ext cx="2213811" cy="202733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33800" name="TextBox 5">
              <a:extLst>
                <a:ext uri="{FF2B5EF4-FFF2-40B4-BE49-F238E27FC236}">
                  <a16:creationId xmlns:a16="http://schemas.microsoft.com/office/drawing/2014/main" id="{15544A23-47D8-3640-8365-9E758F3182DA}"/>
                </a:ext>
              </a:extLst>
            </p:cNvPr>
            <p:cNvSpPr txBox="1">
              <a:spLocks noChangeArrowheads="1"/>
            </p:cNvSpPr>
            <p:nvPr/>
          </p:nvSpPr>
          <p:spPr bwMode="auto">
            <a:xfrm>
              <a:off x="1427747" y="5582653"/>
              <a:ext cx="2213811" cy="529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pitchFamily="2" charset="0"/>
                  <a:ea typeface="MS PGothic" panose="020B0600070205080204" pitchFamily="34" charset="-128"/>
                </a:defRPr>
              </a:lvl1pPr>
              <a:lvl2pPr marL="742950" indent="-285750">
                <a:defRPr sz="2000">
                  <a:solidFill>
                    <a:schemeClr val="tx1"/>
                  </a:solidFill>
                  <a:latin typeface="Times" pitchFamily="2" charset="0"/>
                  <a:ea typeface="MS PGothic" panose="020B0600070205080204" pitchFamily="34" charset="-128"/>
                </a:defRPr>
              </a:lvl2pPr>
              <a:lvl3pPr marL="1143000" indent="-228600">
                <a:defRPr sz="2000">
                  <a:solidFill>
                    <a:schemeClr val="tx1"/>
                  </a:solidFill>
                  <a:latin typeface="Times" pitchFamily="2" charset="0"/>
                  <a:ea typeface="MS PGothic" panose="020B0600070205080204" pitchFamily="34" charset="-128"/>
                </a:defRPr>
              </a:lvl3pPr>
              <a:lvl4pPr marL="1600200" indent="-228600">
                <a:defRPr sz="2000">
                  <a:solidFill>
                    <a:schemeClr val="tx1"/>
                  </a:solidFill>
                  <a:latin typeface="Times" pitchFamily="2" charset="0"/>
                  <a:ea typeface="MS PGothic" panose="020B0600070205080204" pitchFamily="34" charset="-128"/>
                </a:defRPr>
              </a:lvl4pPr>
              <a:lvl5pPr marL="2057400" indent="-228600">
                <a:defRPr sz="20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pPr algn="ctr"/>
              <a:r>
                <a:rPr lang="en-BH" altLang="en-BH"/>
                <a:t>5L jug</a:t>
              </a:r>
            </a:p>
            <a:p>
              <a:pPr algn="ctr"/>
              <a:r>
                <a:rPr lang="en-BH" altLang="en-BH"/>
                <a:t>(0 L)</a:t>
              </a:r>
            </a:p>
          </p:txBody>
        </p:sp>
      </p:grpSp>
      <p:grpSp>
        <p:nvGrpSpPr>
          <p:cNvPr id="33796" name="Group 9">
            <a:extLst>
              <a:ext uri="{FF2B5EF4-FFF2-40B4-BE49-F238E27FC236}">
                <a16:creationId xmlns:a16="http://schemas.microsoft.com/office/drawing/2014/main" id="{0BE7FC81-1D9D-1C45-A486-6BF2B9543301}"/>
              </a:ext>
            </a:extLst>
          </p:cNvPr>
          <p:cNvGrpSpPr>
            <a:grpSpLocks/>
          </p:cNvGrpSpPr>
          <p:nvPr/>
        </p:nvGrpSpPr>
        <p:grpSpPr bwMode="auto">
          <a:xfrm>
            <a:off x="7704138" y="4602163"/>
            <a:ext cx="1439862" cy="2425700"/>
            <a:chOff x="1427747" y="3403770"/>
            <a:chExt cx="2213811" cy="3076282"/>
          </a:xfrm>
        </p:grpSpPr>
        <p:sp>
          <p:nvSpPr>
            <p:cNvPr id="11" name="Rectangle 10">
              <a:extLst>
                <a:ext uri="{FF2B5EF4-FFF2-40B4-BE49-F238E27FC236}">
                  <a16:creationId xmlns:a16="http://schemas.microsoft.com/office/drawing/2014/main" id="{BCEC5144-4E57-A341-A9CA-7A456E89696A}"/>
                </a:ext>
              </a:extLst>
            </p:cNvPr>
            <p:cNvSpPr/>
            <p:nvPr/>
          </p:nvSpPr>
          <p:spPr>
            <a:xfrm>
              <a:off x="1427747" y="3403770"/>
              <a:ext cx="2213811" cy="2099844"/>
            </a:xfrm>
            <a:prstGeom prst="rect">
              <a:avLst/>
            </a:prstGeom>
            <a:solidFill>
              <a:schemeClr val="accent3">
                <a:lumMod val="40000"/>
                <a:lumOff val="6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BH"/>
            </a:p>
          </p:txBody>
        </p:sp>
        <p:sp>
          <p:nvSpPr>
            <p:cNvPr id="33798" name="TextBox 12">
              <a:extLst>
                <a:ext uri="{FF2B5EF4-FFF2-40B4-BE49-F238E27FC236}">
                  <a16:creationId xmlns:a16="http://schemas.microsoft.com/office/drawing/2014/main" id="{ECB0F28C-CFCD-2C4E-87E1-094D7A364888}"/>
                </a:ext>
              </a:extLst>
            </p:cNvPr>
            <p:cNvSpPr txBox="1">
              <a:spLocks noChangeArrowheads="1"/>
            </p:cNvSpPr>
            <p:nvPr/>
          </p:nvSpPr>
          <p:spPr bwMode="auto">
            <a:xfrm>
              <a:off x="1427747" y="5582653"/>
              <a:ext cx="2213811" cy="89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pitchFamily="2" charset="0"/>
                  <a:ea typeface="MS PGothic" panose="020B0600070205080204" pitchFamily="34" charset="-128"/>
                </a:defRPr>
              </a:lvl1pPr>
              <a:lvl2pPr marL="742950" indent="-285750">
                <a:defRPr sz="2000">
                  <a:solidFill>
                    <a:schemeClr val="tx1"/>
                  </a:solidFill>
                  <a:latin typeface="Times" pitchFamily="2" charset="0"/>
                  <a:ea typeface="MS PGothic" panose="020B0600070205080204" pitchFamily="34" charset="-128"/>
                </a:defRPr>
              </a:lvl2pPr>
              <a:lvl3pPr marL="1143000" indent="-228600">
                <a:defRPr sz="2000">
                  <a:solidFill>
                    <a:schemeClr val="tx1"/>
                  </a:solidFill>
                  <a:latin typeface="Times" pitchFamily="2" charset="0"/>
                  <a:ea typeface="MS PGothic" panose="020B0600070205080204" pitchFamily="34" charset="-128"/>
                </a:defRPr>
              </a:lvl3pPr>
              <a:lvl4pPr marL="1600200" indent="-228600">
                <a:defRPr sz="2000">
                  <a:solidFill>
                    <a:schemeClr val="tx1"/>
                  </a:solidFill>
                  <a:latin typeface="Times" pitchFamily="2" charset="0"/>
                  <a:ea typeface="MS PGothic" panose="020B0600070205080204" pitchFamily="34" charset="-128"/>
                </a:defRPr>
              </a:lvl4pPr>
              <a:lvl5pPr marL="2057400" indent="-228600">
                <a:defRPr sz="20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pitchFamily="2" charset="0"/>
                  <a:ea typeface="MS PGothic" panose="020B0600070205080204" pitchFamily="34" charset="-128"/>
                </a:defRPr>
              </a:lvl9pPr>
            </a:lstStyle>
            <a:p>
              <a:pPr algn="ctr"/>
              <a:r>
                <a:rPr lang="en-BH" altLang="en-BH"/>
                <a:t>3L jug</a:t>
              </a:r>
            </a:p>
            <a:p>
              <a:pPr algn="ctr"/>
              <a:r>
                <a:rPr lang="en-BH" altLang="en-BH"/>
                <a:t>(0 L)</a:t>
              </a:r>
            </a:p>
          </p:txBody>
        </p:sp>
      </p:gr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1_IT_Grey">
  <a:themeElements>
    <a:clrScheme name="1_IT_Gre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IT_Gre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AU" sz="2000" b="0" i="0" u="none" strike="noStrike" cap="none" normalizeH="0" baseline="0">
            <a:ln>
              <a:noFill/>
            </a:ln>
            <a:solidFill>
              <a:schemeClr val="tx1"/>
            </a:solidFill>
            <a:effectLst>
              <a:outerShdw blurRad="38100" dist="38100" dir="2700000" algn="tl">
                <a:srgbClr val="000000">
                  <a:alpha val="43137"/>
                </a:srgbClr>
              </a:outerShdw>
            </a:effectLst>
            <a:latin typeface="Times" pitchFamily="-107"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AU" sz="2000" b="0" i="0" u="none" strike="noStrike" cap="none" normalizeH="0" baseline="0">
            <a:ln>
              <a:noFill/>
            </a:ln>
            <a:solidFill>
              <a:schemeClr val="tx1"/>
            </a:solidFill>
            <a:effectLst>
              <a:outerShdw blurRad="38100" dist="38100" dir="2700000" algn="tl">
                <a:srgbClr val="000000">
                  <a:alpha val="43137"/>
                </a:srgbClr>
              </a:outerShdw>
            </a:effectLst>
            <a:latin typeface="Times" pitchFamily="-107" charset="0"/>
          </a:defRPr>
        </a:defPPr>
      </a:lstStyle>
    </a:lnDef>
  </a:objectDefaults>
  <a:extraClrSchemeLst>
    <a:extraClrScheme>
      <a:clrScheme name="1_IT_Gre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_Gre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_Gre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_Gre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_Gre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_Gre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_Grey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_Gre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_Gre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_Gre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_Gre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_Gre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96B605DB6F304D96811A9884614A20" ma:contentTypeVersion="12" ma:contentTypeDescription="Create a new document." ma:contentTypeScope="" ma:versionID="8e5d4f920d1d4ef24e1b55b1c8ca3416">
  <xsd:schema xmlns:xsd="http://www.w3.org/2001/XMLSchema" xmlns:xs="http://www.w3.org/2001/XMLSchema" xmlns:p="http://schemas.microsoft.com/office/2006/metadata/properties" xmlns:ns2="f498c67d-f9e9-4ece-ad8e-778fd362242a" targetNamespace="http://schemas.microsoft.com/office/2006/metadata/properties" ma:root="true" ma:fieldsID="15b1182d70aa9ae4bddf58e767ce0df6" ns2:_="">
    <xsd:import namespace="f498c67d-f9e9-4ece-ad8e-778fd362242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98c67d-f9e9-4ece-ad8e-778fd36224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2C9E79-CAAB-4511-8F1C-648AC10C31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98c67d-f9e9-4ece-ad8e-778fd36224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C2AED8-E891-7046-867E-17FD59FDE68D}">
  <ds:schemaRefs>
    <ds:schemaRef ds:uri="http://schemas.microsoft.com/office/2006/metadata/longProperties"/>
  </ds:schemaRefs>
</ds:datastoreItem>
</file>

<file path=customXml/itemProps3.xml><?xml version="1.0" encoding="utf-8"?>
<ds:datastoreItem xmlns:ds="http://schemas.openxmlformats.org/officeDocument/2006/customXml" ds:itemID="{85DB96F7-3F76-C445-B268-3074BEBEB9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4169</TotalTime>
  <Words>1540</Words>
  <Application>Microsoft Macintosh PowerPoint</Application>
  <PresentationFormat>On-screen Show (4:3)</PresentationFormat>
  <Paragraphs>174</Paragraphs>
  <Slides>19</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Times</vt:lpstr>
      <vt:lpstr>MS PGothic</vt:lpstr>
      <vt:lpstr>Arial</vt:lpstr>
      <vt:lpstr>Times New Roman</vt:lpstr>
      <vt:lpstr>Calibri</vt:lpstr>
      <vt:lpstr>Helvetica Neue</vt:lpstr>
      <vt:lpstr>Monotype Sorts</vt:lpstr>
      <vt:lpstr>1_IT_Grey</vt:lpstr>
      <vt:lpstr>Theme1</vt:lpstr>
      <vt:lpstr>Activity 1: Fox, chicken, and corn</vt:lpstr>
      <vt:lpstr>Activity 1: Fox, chicken, and corn</vt:lpstr>
      <vt:lpstr>Activity 1: Fox, chicken, and corn</vt:lpstr>
      <vt:lpstr>Activity 1: Fox, chicken, and corn</vt:lpstr>
      <vt:lpstr>Activity 1: Fox, chicken, and corn</vt:lpstr>
      <vt:lpstr>Activity 1: Fox, chicken, and corn</vt:lpstr>
      <vt:lpstr>Fox, chicken, and corn Solution</vt:lpstr>
      <vt:lpstr>Activity 2: Water Jug Problem</vt:lpstr>
      <vt:lpstr>Water Jug Solution 1</vt:lpstr>
      <vt:lpstr>Water Jug Solution 1</vt:lpstr>
      <vt:lpstr>Water Jug Solution 1</vt:lpstr>
      <vt:lpstr>Water Jug Solution 1</vt:lpstr>
      <vt:lpstr>Water Jug Solution 1</vt:lpstr>
      <vt:lpstr>Water Jug Solution 1</vt:lpstr>
      <vt:lpstr>Water Jug Solution 1</vt:lpstr>
      <vt:lpstr>Water Jug Solution 1</vt:lpstr>
      <vt:lpstr>Water Jug Solution 1</vt:lpstr>
      <vt:lpstr>Water Jug Solution 1</vt:lpstr>
      <vt:lpstr>Water Jug Solution 2</vt:lpstr>
    </vt:vector>
  </TitlesOfParts>
  <Company>Monash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 Algorithms</dc:title>
  <dc:subject>FIT1002 Computer Programming</dc:subject>
  <dc:creator>FIT1002 Multi-campus unit management group</dc:creator>
  <cp:lastModifiedBy>Philippe Pringuet</cp:lastModifiedBy>
  <cp:revision>277</cp:revision>
  <cp:lastPrinted>2006-02-28T01:40:14Z</cp:lastPrinted>
  <dcterms:created xsi:type="dcterms:W3CDTF">2000-02-24T01:06:12Z</dcterms:created>
  <dcterms:modified xsi:type="dcterms:W3CDTF">2020-03-30T05:36:30Z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CDateModified">
    <vt:lpwstr/>
  </property>
  <property fmtid="{D5CDD505-2E9C-101B-9397-08002B2CF9AE}" pid="3" name="display_urn:schemas-microsoft-com:office:office#Editor">
    <vt:lpwstr>Cyril Anthoni</vt:lpwstr>
  </property>
  <property fmtid="{D5CDD505-2E9C-101B-9397-08002B2CF9AE}" pid="4" name="Order">
    <vt:lpwstr>2346200.00000000</vt:lpwstr>
  </property>
  <property fmtid="{D5CDD505-2E9C-101B-9397-08002B2CF9AE}" pid="5" name="display_urn:schemas-microsoft-com:office:office#Author">
    <vt:lpwstr>Cyril Anthoni</vt:lpwstr>
  </property>
</Properties>
</file>