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  <p:sldMasterId id="2147483663" r:id="rId15"/>
    <p:sldMasterId id="2147483818" r:id="rId16"/>
  </p:sldMasterIdLst>
  <p:notesMasterIdLst>
    <p:notesMasterId r:id="rId32"/>
  </p:notesMasterIdLst>
  <p:handoutMasterIdLst>
    <p:handoutMasterId r:id="rId33"/>
  </p:handoutMasterIdLst>
  <p:sldIdLst>
    <p:sldId id="353" r:id="rId17"/>
    <p:sldId id="259" r:id="rId18"/>
    <p:sldId id="257" r:id="rId19"/>
    <p:sldId id="309" r:id="rId20"/>
    <p:sldId id="310" r:id="rId21"/>
    <p:sldId id="314" r:id="rId22"/>
    <p:sldId id="318" r:id="rId23"/>
    <p:sldId id="315" r:id="rId24"/>
    <p:sldId id="316" r:id="rId25"/>
    <p:sldId id="317" r:id="rId26"/>
    <p:sldId id="319" r:id="rId27"/>
    <p:sldId id="320" r:id="rId28"/>
    <p:sldId id="321" r:id="rId29"/>
    <p:sldId id="324" r:id="rId30"/>
    <p:sldId id="323" r:id="rId31"/>
  </p:sldIdLst>
  <p:sldSz cx="9144000" cy="6858000" type="screen4x3"/>
  <p:notesSz cx="7099300" cy="10234613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ヒラギノ明朝 Pro W3" pitchFamily="-107" charset="-128"/>
        <a:cs typeface="+mn-cs"/>
        <a:sym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43278-9F77-544D-B367-155B3F8DCC73}" v="244" dt="2020-03-12T03:48:04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9"/>
  </p:normalViewPr>
  <p:slideViewPr>
    <p:cSldViewPr>
      <p:cViewPr varScale="1">
        <p:scale>
          <a:sx n="115" d="100"/>
          <a:sy n="115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23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microsoft.com/office/2016/11/relationships/changesInfo" Target="changesInfos/changesInfo1.xml"/><Relationship Id="rId21" Type="http://schemas.openxmlformats.org/officeDocument/2006/relationships/slide" Target="slides/slide5.xml"/><Relationship Id="rId34" Type="http://schemas.openxmlformats.org/officeDocument/2006/relationships/tags" Target="tags/tag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Pringuet" userId="f3761641-7dbc-4180-8731-54a0c3aa392c" providerId="ADAL" clId="{82643278-9F77-544D-B367-155B3F8DCC73}"/>
    <pc:docChg chg="undo custSel addSld delSld modSld">
      <pc:chgData name="Philippe Pringuet" userId="f3761641-7dbc-4180-8731-54a0c3aa392c" providerId="ADAL" clId="{82643278-9F77-544D-B367-155B3F8DCC73}" dt="2020-03-12T04:05:25.683" v="807" actId="20577"/>
      <pc:docMkLst>
        <pc:docMk/>
      </pc:docMkLst>
      <pc:sldChg chg="del">
        <pc:chgData name="Philippe Pringuet" userId="f3761641-7dbc-4180-8731-54a0c3aa392c" providerId="ADAL" clId="{82643278-9F77-544D-B367-155B3F8DCC73}" dt="2020-03-12T03:19:20.078" v="244" actId="2696"/>
        <pc:sldMkLst>
          <pc:docMk/>
          <pc:sldMk cId="0" sldId="335"/>
        </pc:sldMkLst>
      </pc:sldChg>
      <pc:sldChg chg="modSp">
        <pc:chgData name="Philippe Pringuet" userId="f3761641-7dbc-4180-8731-54a0c3aa392c" providerId="ADAL" clId="{82643278-9F77-544D-B367-155B3F8DCC73}" dt="2020-03-12T03:33:10.512" v="385" actId="207"/>
        <pc:sldMkLst>
          <pc:docMk/>
          <pc:sldMk cId="0" sldId="336"/>
        </pc:sldMkLst>
        <pc:spChg chg="mod">
          <ac:chgData name="Philippe Pringuet" userId="f3761641-7dbc-4180-8731-54a0c3aa392c" providerId="ADAL" clId="{82643278-9F77-544D-B367-155B3F8DCC73}" dt="2020-03-12T03:33:10.512" v="385" actId="207"/>
          <ac:spMkLst>
            <pc:docMk/>
            <pc:sldMk cId="0" sldId="336"/>
            <ac:spMk id="204804" creationId="{00000000-0000-0000-0000-000000000000}"/>
          </ac:spMkLst>
        </pc:spChg>
      </pc:sldChg>
      <pc:sldChg chg="del">
        <pc:chgData name="Philippe Pringuet" userId="f3761641-7dbc-4180-8731-54a0c3aa392c" providerId="ADAL" clId="{82643278-9F77-544D-B367-155B3F8DCC73}" dt="2020-03-12T03:15:38.444" v="145" actId="2696"/>
        <pc:sldMkLst>
          <pc:docMk/>
          <pc:sldMk cId="0" sldId="337"/>
        </pc:sldMkLst>
      </pc:sldChg>
      <pc:sldChg chg="addSp delSp modSp del">
        <pc:chgData name="Philippe Pringuet" userId="f3761641-7dbc-4180-8731-54a0c3aa392c" providerId="ADAL" clId="{82643278-9F77-544D-B367-155B3F8DCC73}" dt="2020-03-12T03:15:22.117" v="143" actId="2696"/>
        <pc:sldMkLst>
          <pc:docMk/>
          <pc:sldMk cId="0" sldId="338"/>
        </pc:sldMkLst>
        <pc:spChg chg="mod">
          <ac:chgData name="Philippe Pringuet" userId="f3761641-7dbc-4180-8731-54a0c3aa392c" providerId="ADAL" clId="{82643278-9F77-544D-B367-155B3F8DCC73}" dt="2020-03-12T03:14:59.123" v="141"/>
          <ac:spMkLst>
            <pc:docMk/>
            <pc:sldMk cId="0" sldId="338"/>
            <ac:spMk id="2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4:36.547" v="137" actId="207"/>
          <ac:spMkLst>
            <pc:docMk/>
            <pc:sldMk cId="0" sldId="338"/>
            <ac:spMk id="20787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4:29.075" v="134" actId="20577"/>
          <ac:spMkLst>
            <pc:docMk/>
            <pc:sldMk cId="0" sldId="338"/>
            <ac:spMk id="207879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4:21.843" v="132" actId="207"/>
          <ac:spMkLst>
            <pc:docMk/>
            <pc:sldMk cId="0" sldId="338"/>
            <ac:spMk id="207880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4:41.253" v="138" actId="207"/>
          <ac:spMkLst>
            <pc:docMk/>
            <pc:sldMk cId="0" sldId="338"/>
            <ac:spMk id="207891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55.577" v="77" actId="478"/>
          <ac:spMkLst>
            <pc:docMk/>
            <pc:sldMk cId="0" sldId="338"/>
            <ac:spMk id="207892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55.577" v="77" actId="478"/>
          <ac:spMkLst>
            <pc:docMk/>
            <pc:sldMk cId="0" sldId="338"/>
            <ac:spMk id="207893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55.577" v="77" actId="478"/>
          <ac:spMkLst>
            <pc:docMk/>
            <pc:sldMk cId="0" sldId="338"/>
            <ac:spMk id="207894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32.801" v="74" actId="478"/>
          <ac:spMkLst>
            <pc:docMk/>
            <pc:sldMk cId="0" sldId="338"/>
            <ac:spMk id="207895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32.801" v="74" actId="478"/>
          <ac:spMkLst>
            <pc:docMk/>
            <pc:sldMk cId="0" sldId="338"/>
            <ac:spMk id="207896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4:25.514" v="133" actId="207"/>
          <ac:spMkLst>
            <pc:docMk/>
            <pc:sldMk cId="0" sldId="338"/>
            <ac:spMk id="207900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08:32.801" v="74" actId="478"/>
          <ac:spMkLst>
            <pc:docMk/>
            <pc:sldMk cId="0" sldId="338"/>
            <ac:spMk id="207901" creationId="{00000000-0000-0000-0000-000000000000}"/>
          </ac:spMkLst>
        </pc:spChg>
        <pc:spChg chg="del mod">
          <ac:chgData name="Philippe Pringuet" userId="f3761641-7dbc-4180-8731-54a0c3aa392c" providerId="ADAL" clId="{82643278-9F77-544D-B367-155B3F8DCC73}" dt="2020-03-12T03:11:11.904" v="111" actId="478"/>
          <ac:spMkLst>
            <pc:docMk/>
            <pc:sldMk cId="0" sldId="338"/>
            <ac:spMk id="207902" creationId="{00000000-0000-0000-0000-000000000000}"/>
          </ac:spMkLst>
        </pc:spChg>
        <pc:cxnChg chg="add mod">
          <ac:chgData name="Philippe Pringuet" userId="f3761641-7dbc-4180-8731-54a0c3aa392c" providerId="ADAL" clId="{82643278-9F77-544D-B367-155B3F8DCC73}" dt="2020-03-12T03:14:16.904" v="131" actId="14100"/>
          <ac:cxnSpMkLst>
            <pc:docMk/>
            <pc:sldMk cId="0" sldId="338"/>
            <ac:cxnSpMk id="3" creationId="{39DDB3CD-0D72-1C40-8732-46761BFFD95C}"/>
          </ac:cxnSpMkLst>
        </pc:cxnChg>
        <pc:cxnChg chg="add mod">
          <ac:chgData name="Philippe Pringuet" userId="f3761641-7dbc-4180-8731-54a0c3aa392c" providerId="ADAL" clId="{82643278-9F77-544D-B367-155B3F8DCC73}" dt="2020-03-12T03:09:02.291" v="78" actId="11529"/>
          <ac:cxnSpMkLst>
            <pc:docMk/>
            <pc:sldMk cId="0" sldId="338"/>
            <ac:cxnSpMk id="5" creationId="{4969C706-D627-EA4B-8CA3-F3DAF8D9FF56}"/>
          </ac:cxnSpMkLst>
        </pc:cxnChg>
        <pc:cxnChg chg="add del mod">
          <ac:chgData name="Philippe Pringuet" userId="f3761641-7dbc-4180-8731-54a0c3aa392c" providerId="ADAL" clId="{82643278-9F77-544D-B367-155B3F8DCC73}" dt="2020-03-12T03:14:46.141" v="139" actId="478"/>
          <ac:cxnSpMkLst>
            <pc:docMk/>
            <pc:sldMk cId="0" sldId="338"/>
            <ac:cxnSpMk id="7" creationId="{C9BDDE7A-4A8A-D34C-B09F-50351AB44D77}"/>
          </ac:cxnSpMkLst>
        </pc:cxnChg>
        <pc:cxnChg chg="add del mod">
          <ac:chgData name="Philippe Pringuet" userId="f3761641-7dbc-4180-8731-54a0c3aa392c" providerId="ADAL" clId="{82643278-9F77-544D-B367-155B3F8DCC73}" dt="2020-03-12T03:14:47.378" v="140" actId="478"/>
          <ac:cxnSpMkLst>
            <pc:docMk/>
            <pc:sldMk cId="0" sldId="338"/>
            <ac:cxnSpMk id="38" creationId="{B8955B1F-2CBE-9C44-BCC2-CA34CC03E546}"/>
          </ac:cxnSpMkLst>
        </pc:cxnChg>
      </pc:sldChg>
      <pc:sldChg chg="del">
        <pc:chgData name="Philippe Pringuet" userId="f3761641-7dbc-4180-8731-54a0c3aa392c" providerId="ADAL" clId="{82643278-9F77-544D-B367-155B3F8DCC73}" dt="2020-03-12T03:09:11.005" v="79" actId="2696"/>
        <pc:sldMkLst>
          <pc:docMk/>
          <pc:sldMk cId="0" sldId="341"/>
        </pc:sldMkLst>
      </pc:sldChg>
      <pc:sldChg chg="modSp">
        <pc:chgData name="Philippe Pringuet" userId="f3761641-7dbc-4180-8731-54a0c3aa392c" providerId="ADAL" clId="{82643278-9F77-544D-B367-155B3F8DCC73}" dt="2020-03-12T03:35:13.739" v="392" actId="14100"/>
        <pc:sldMkLst>
          <pc:docMk/>
          <pc:sldMk cId="0" sldId="343"/>
        </pc:sldMkLst>
        <pc:spChg chg="mod">
          <ac:chgData name="Philippe Pringuet" userId="f3761641-7dbc-4180-8731-54a0c3aa392c" providerId="ADAL" clId="{82643278-9F77-544D-B367-155B3F8DCC73}" dt="2020-03-12T03:35:13.739" v="392" actId="14100"/>
          <ac:spMkLst>
            <pc:docMk/>
            <pc:sldMk cId="0" sldId="343"/>
            <ac:spMk id="211972" creationId="{00000000-0000-0000-0000-000000000000}"/>
          </ac:spMkLst>
        </pc:spChg>
      </pc:sldChg>
      <pc:sldChg chg="addSp delSp modSp">
        <pc:chgData name="Philippe Pringuet" userId="f3761641-7dbc-4180-8731-54a0c3aa392c" providerId="ADAL" clId="{82643278-9F77-544D-B367-155B3F8DCC73}" dt="2020-03-12T03:45:24.271" v="664"/>
        <pc:sldMkLst>
          <pc:docMk/>
          <pc:sldMk cId="0" sldId="344"/>
        </pc:sldMkLst>
        <pc:spChg chg="add">
          <ac:chgData name="Philippe Pringuet" userId="f3761641-7dbc-4180-8731-54a0c3aa392c" providerId="ADAL" clId="{82643278-9F77-544D-B367-155B3F8DCC73}" dt="2020-03-12T03:44:12.708" v="653"/>
          <ac:spMkLst>
            <pc:docMk/>
            <pc:sldMk cId="0" sldId="344"/>
            <ac:spMk id="28" creationId="{E5311703-FF35-C948-8A76-26731F48D2D4}"/>
          </ac:spMkLst>
        </pc:spChg>
        <pc:spChg chg="del">
          <ac:chgData name="Philippe Pringuet" userId="f3761641-7dbc-4180-8731-54a0c3aa392c" providerId="ADAL" clId="{82643278-9F77-544D-B367-155B3F8DCC73}" dt="2020-03-12T03:44:09.113" v="651" actId="478"/>
          <ac:spMkLst>
            <pc:docMk/>
            <pc:sldMk cId="0" sldId="344"/>
            <ac:spMk id="30" creationId="{00000000-0000-0000-0000-000000000000}"/>
          </ac:spMkLst>
        </pc:spChg>
        <pc:spChg chg="add 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32" creationId="{00000000-0000-0000-0000-000000000000}"/>
          </ac:spMkLst>
        </pc:spChg>
        <pc:spChg chg="add 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33" creationId="{00000000-0000-0000-0000-000000000000}"/>
          </ac:spMkLst>
        </pc:spChg>
        <pc:spChg chg="add 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34" creationId="{00000000-0000-0000-0000-000000000000}"/>
          </ac:spMkLst>
        </pc:spChg>
        <pc:spChg chg="add 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35" creationId="{00000000-0000-0000-0000-000000000000}"/>
          </ac:spMkLst>
        </pc:spChg>
        <pc:spChg chg="add">
          <ac:chgData name="Philippe Pringuet" userId="f3761641-7dbc-4180-8731-54a0c3aa392c" providerId="ADAL" clId="{82643278-9F77-544D-B367-155B3F8DCC73}" dt="2020-03-12T03:44:12.708" v="653"/>
          <ac:spMkLst>
            <pc:docMk/>
            <pc:sldMk cId="0" sldId="344"/>
            <ac:spMk id="51" creationId="{0809B8C7-3327-EA4D-B159-0074294A863D}"/>
          </ac:spMkLst>
        </pc:spChg>
        <pc:spChg chg="add">
          <ac:chgData name="Philippe Pringuet" userId="f3761641-7dbc-4180-8731-54a0c3aa392c" providerId="ADAL" clId="{82643278-9F77-544D-B367-155B3F8DCC73}" dt="2020-03-12T03:44:12.708" v="653"/>
          <ac:spMkLst>
            <pc:docMk/>
            <pc:sldMk cId="0" sldId="344"/>
            <ac:spMk id="52" creationId="{DD148F76-EB24-564B-BE39-5989BBBB49E7}"/>
          </ac:spMkLst>
        </pc:spChg>
        <pc:spChg chg="add">
          <ac:chgData name="Philippe Pringuet" userId="f3761641-7dbc-4180-8731-54a0c3aa392c" providerId="ADAL" clId="{82643278-9F77-544D-B367-155B3F8DCC73}" dt="2020-03-12T03:44:42.977" v="655"/>
          <ac:spMkLst>
            <pc:docMk/>
            <pc:sldMk cId="0" sldId="344"/>
            <ac:spMk id="53" creationId="{89EA2ACF-33BF-FB4A-A50F-C23C349D30AA}"/>
          </ac:spMkLst>
        </pc:spChg>
        <pc:spChg chg="add">
          <ac:chgData name="Philippe Pringuet" userId="f3761641-7dbc-4180-8731-54a0c3aa392c" providerId="ADAL" clId="{82643278-9F77-544D-B367-155B3F8DCC73}" dt="2020-03-12T03:44:52.492" v="656"/>
          <ac:spMkLst>
            <pc:docMk/>
            <pc:sldMk cId="0" sldId="344"/>
            <ac:spMk id="54" creationId="{BD9C6969-BDC1-4249-BDE2-7959F4CAF4DE}"/>
          </ac:spMkLst>
        </pc:spChg>
        <pc:spChg chg="mod">
          <ac:chgData name="Philippe Pringuet" userId="f3761641-7dbc-4180-8731-54a0c3aa392c" providerId="ADAL" clId="{82643278-9F77-544D-B367-155B3F8DCC73}" dt="2020-03-12T03:45:16.546" v="659"/>
          <ac:spMkLst>
            <pc:docMk/>
            <pc:sldMk cId="0" sldId="344"/>
            <ac:spMk id="217094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45:19.468" v="661"/>
          <ac:spMkLst>
            <pc:docMk/>
            <pc:sldMk cId="0" sldId="344"/>
            <ac:spMk id="217095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45:22.325" v="663"/>
          <ac:spMkLst>
            <pc:docMk/>
            <pc:sldMk cId="0" sldId="344"/>
            <ac:spMk id="217096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45:24.271" v="664"/>
          <ac:spMkLst>
            <pc:docMk/>
            <pc:sldMk cId="0" sldId="344"/>
            <ac:spMk id="217097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217108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44:10.958" v="652" actId="478"/>
          <ac:spMkLst>
            <pc:docMk/>
            <pc:sldMk cId="0" sldId="344"/>
            <ac:spMk id="217109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44:02.227" v="649" actId="478"/>
          <ac:spMkLst>
            <pc:docMk/>
            <pc:sldMk cId="0" sldId="344"/>
            <ac:spMk id="217114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44:05.963" v="650" actId="478"/>
          <ac:spMkLst>
            <pc:docMk/>
            <pc:sldMk cId="0" sldId="344"/>
            <ac:spMk id="217115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43:57.997" v="648" actId="478"/>
          <ac:spMkLst>
            <pc:docMk/>
            <pc:sldMk cId="0" sldId="344"/>
            <ac:spMk id="217116" creationId="{00000000-0000-0000-0000-000000000000}"/>
          </ac:spMkLst>
        </pc:spChg>
        <pc:grpChg chg="add del">
          <ac:chgData name="Philippe Pringuet" userId="f3761641-7dbc-4180-8731-54a0c3aa392c" providerId="ADAL" clId="{82643278-9F77-544D-B367-155B3F8DCC73}" dt="2020-03-12T03:43:52.103" v="647" actId="478"/>
          <ac:grpSpMkLst>
            <pc:docMk/>
            <pc:sldMk cId="0" sldId="344"/>
            <ac:grpSpMk id="29" creationId="{00000000-0000-0000-0000-000000000000}"/>
          </ac:grpSpMkLst>
        </pc:grpChg>
        <pc:grpChg chg="add del">
          <ac:chgData name="Philippe Pringuet" userId="f3761641-7dbc-4180-8731-54a0c3aa392c" providerId="ADAL" clId="{82643278-9F77-544D-B367-155B3F8DCC73}" dt="2020-03-12T03:44:26.944" v="654" actId="478"/>
          <ac:grpSpMkLst>
            <pc:docMk/>
            <pc:sldMk cId="0" sldId="344"/>
            <ac:grpSpMk id="31" creationId="{FFCFEF07-EC8F-4F49-987F-6D5AF9935386}"/>
          </ac:grpSpMkLst>
        </pc:grpChg>
      </pc:sldChg>
      <pc:sldChg chg="del">
        <pc:chgData name="Philippe Pringuet" userId="f3761641-7dbc-4180-8731-54a0c3aa392c" providerId="ADAL" clId="{82643278-9F77-544D-B367-155B3F8DCC73}" dt="2020-03-12T03:45:30.113" v="665" actId="2696"/>
        <pc:sldMkLst>
          <pc:docMk/>
          <pc:sldMk cId="0" sldId="347"/>
        </pc:sldMkLst>
      </pc:sldChg>
      <pc:sldChg chg="addSp modSp modAnim">
        <pc:chgData name="Philippe Pringuet" userId="f3761641-7dbc-4180-8731-54a0c3aa392c" providerId="ADAL" clId="{82643278-9F77-544D-B367-155B3F8DCC73}" dt="2020-03-12T03:48:04.568" v="805" actId="20577"/>
        <pc:sldMkLst>
          <pc:docMk/>
          <pc:sldMk cId="0" sldId="349"/>
        </pc:sldMkLst>
        <pc:spChg chg="add mod">
          <ac:chgData name="Philippe Pringuet" userId="f3761641-7dbc-4180-8731-54a0c3aa392c" providerId="ADAL" clId="{82643278-9F77-544D-B367-155B3F8DCC73}" dt="2020-03-12T03:48:04.568" v="805" actId="20577"/>
          <ac:spMkLst>
            <pc:docMk/>
            <pc:sldMk cId="0" sldId="349"/>
            <ac:spMk id="36" creationId="{51CD80C9-F80E-274D-A0AE-C75FC634805A}"/>
          </ac:spMkLst>
        </pc:spChg>
      </pc:sldChg>
      <pc:sldChg chg="modSp">
        <pc:chgData name="Philippe Pringuet" userId="f3761641-7dbc-4180-8731-54a0c3aa392c" providerId="ADAL" clId="{82643278-9F77-544D-B367-155B3F8DCC73}" dt="2020-03-11T08:52:05.575" v="9" actId="20577"/>
        <pc:sldMkLst>
          <pc:docMk/>
          <pc:sldMk cId="0" sldId="353"/>
        </pc:sldMkLst>
        <pc:spChg chg="mod">
          <ac:chgData name="Philippe Pringuet" userId="f3761641-7dbc-4180-8731-54a0c3aa392c" providerId="ADAL" clId="{82643278-9F77-544D-B367-155B3F8DCC73}" dt="2020-03-11T08:52:05.575" v="9" actId="20577"/>
          <ac:spMkLst>
            <pc:docMk/>
            <pc:sldMk cId="0" sldId="353"/>
            <ac:spMk id="18434" creationId="{00000000-0000-0000-0000-000000000000}"/>
          </ac:spMkLst>
        </pc:spChg>
      </pc:sldChg>
      <pc:sldChg chg="modTransition">
        <pc:chgData name="Philippe Pringuet" userId="f3761641-7dbc-4180-8731-54a0c3aa392c" providerId="ADAL" clId="{82643278-9F77-544D-B367-155B3F8DCC73}" dt="2020-03-11T08:53:08.955" v="67"/>
        <pc:sldMkLst>
          <pc:docMk/>
          <pc:sldMk cId="0" sldId="354"/>
        </pc:sldMkLst>
      </pc:sldChg>
      <pc:sldChg chg="modTransition">
        <pc:chgData name="Philippe Pringuet" userId="f3761641-7dbc-4180-8731-54a0c3aa392c" providerId="ADAL" clId="{82643278-9F77-544D-B367-155B3F8DCC73}" dt="2020-03-11T08:53:30.295" v="69"/>
        <pc:sldMkLst>
          <pc:docMk/>
          <pc:sldMk cId="0" sldId="356"/>
        </pc:sldMkLst>
      </pc:sldChg>
      <pc:sldChg chg="modTransition">
        <pc:chgData name="Philippe Pringuet" userId="f3761641-7dbc-4180-8731-54a0c3aa392c" providerId="ADAL" clId="{82643278-9F77-544D-B367-155B3F8DCC73}" dt="2020-03-11T08:53:25.284" v="68"/>
        <pc:sldMkLst>
          <pc:docMk/>
          <pc:sldMk cId="0" sldId="358"/>
        </pc:sldMkLst>
      </pc:sldChg>
      <pc:sldChg chg="modTransition">
        <pc:chgData name="Philippe Pringuet" userId="f3761641-7dbc-4180-8731-54a0c3aa392c" providerId="ADAL" clId="{82643278-9F77-544D-B367-155B3F8DCC73}" dt="2020-03-11T08:53:34.323" v="70"/>
        <pc:sldMkLst>
          <pc:docMk/>
          <pc:sldMk cId="0" sldId="359"/>
        </pc:sldMkLst>
      </pc:sldChg>
      <pc:sldChg chg="modTransition">
        <pc:chgData name="Philippe Pringuet" userId="f3761641-7dbc-4180-8731-54a0c3aa392c" providerId="ADAL" clId="{82643278-9F77-544D-B367-155B3F8DCC73}" dt="2020-03-11T08:53:39.302" v="71"/>
        <pc:sldMkLst>
          <pc:docMk/>
          <pc:sldMk cId="0" sldId="360"/>
        </pc:sldMkLst>
      </pc:sldChg>
      <pc:sldChg chg="modSp add">
        <pc:chgData name="Philippe Pringuet" userId="f3761641-7dbc-4180-8731-54a0c3aa392c" providerId="ADAL" clId="{82643278-9F77-544D-B367-155B3F8DCC73}" dt="2020-03-11T08:53:01.354" v="66" actId="20577"/>
        <pc:sldMkLst>
          <pc:docMk/>
          <pc:sldMk cId="969782711" sldId="365"/>
        </pc:sldMkLst>
        <pc:spChg chg="mod">
          <ac:chgData name="Philippe Pringuet" userId="f3761641-7dbc-4180-8731-54a0c3aa392c" providerId="ADAL" clId="{82643278-9F77-544D-B367-155B3F8DCC73}" dt="2020-03-11T08:53:01.354" v="66" actId="20577"/>
          <ac:spMkLst>
            <pc:docMk/>
            <pc:sldMk cId="969782711" sldId="365"/>
            <ac:spMk id="18434" creationId="{00000000-0000-0000-0000-000000000000}"/>
          </ac:spMkLst>
        </pc:spChg>
      </pc:sldChg>
      <pc:sldChg chg="add del">
        <pc:chgData name="Philippe Pringuet" userId="f3761641-7dbc-4180-8731-54a0c3aa392c" providerId="ADAL" clId="{82643278-9F77-544D-B367-155B3F8DCC73}" dt="2020-03-12T03:09:14.548" v="80" actId="2696"/>
        <pc:sldMkLst>
          <pc:docMk/>
          <pc:sldMk cId="1429911790" sldId="366"/>
        </pc:sldMkLst>
      </pc:sldChg>
      <pc:sldChg chg="delSp modSp add">
        <pc:chgData name="Philippe Pringuet" userId="f3761641-7dbc-4180-8731-54a0c3aa392c" providerId="ADAL" clId="{82643278-9F77-544D-B367-155B3F8DCC73}" dt="2020-03-12T04:05:25.683" v="807" actId="20577"/>
        <pc:sldMkLst>
          <pc:docMk/>
          <pc:sldMk cId="2837777355" sldId="366"/>
        </pc:sldMkLst>
        <pc:spChg chg="mod">
          <ac:chgData name="Philippe Pringuet" userId="f3761641-7dbc-4180-8731-54a0c3aa392c" providerId="ADAL" clId="{82643278-9F77-544D-B367-155B3F8DCC73}" dt="2020-03-12T03:11:01.126" v="109" actId="20577"/>
          <ac:spMkLst>
            <pc:docMk/>
            <pc:sldMk cId="2837777355" sldId="366"/>
            <ac:spMk id="2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4:05:25.683" v="807" actId="20577"/>
          <ac:spMkLst>
            <pc:docMk/>
            <pc:sldMk cId="2837777355" sldId="366"/>
            <ac:spMk id="20787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09:49.266" v="85" actId="20577"/>
          <ac:spMkLst>
            <pc:docMk/>
            <pc:sldMk cId="2837777355" sldId="366"/>
            <ac:spMk id="207879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0:07.512" v="90" actId="207"/>
          <ac:spMkLst>
            <pc:docMk/>
            <pc:sldMk cId="2837777355" sldId="366"/>
            <ac:spMk id="207882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0:22.504" v="98" actId="20577"/>
          <ac:spMkLst>
            <pc:docMk/>
            <pc:sldMk cId="2837777355" sldId="366"/>
            <ac:spMk id="207890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0:18.769" v="94" actId="20577"/>
          <ac:spMkLst>
            <pc:docMk/>
            <pc:sldMk cId="2837777355" sldId="366"/>
            <ac:spMk id="207891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09:55.950" v="88" actId="207"/>
          <ac:spMkLst>
            <pc:docMk/>
            <pc:sldMk cId="2837777355" sldId="366"/>
            <ac:spMk id="207900" creationId="{00000000-0000-0000-0000-000000000000}"/>
          </ac:spMkLst>
        </pc:spChg>
        <pc:spChg chg="del mod">
          <ac:chgData name="Philippe Pringuet" userId="f3761641-7dbc-4180-8731-54a0c3aa392c" providerId="ADAL" clId="{82643278-9F77-544D-B367-155B3F8DCC73}" dt="2020-03-12T03:10:49.495" v="102" actId="478"/>
          <ac:spMkLst>
            <pc:docMk/>
            <pc:sldMk cId="2837777355" sldId="366"/>
            <ac:spMk id="207902" creationId="{00000000-0000-0000-0000-000000000000}"/>
          </ac:spMkLst>
        </pc:spChg>
        <pc:cxnChg chg="mod">
          <ac:chgData name="Philippe Pringuet" userId="f3761641-7dbc-4180-8731-54a0c3aa392c" providerId="ADAL" clId="{82643278-9F77-544D-B367-155B3F8DCC73}" dt="2020-03-12T03:09:45.144" v="83" actId="14100"/>
          <ac:cxnSpMkLst>
            <pc:docMk/>
            <pc:sldMk cId="2837777355" sldId="366"/>
            <ac:cxnSpMk id="3" creationId="{39DDB3CD-0D72-1C40-8732-46761BFFD95C}"/>
          </ac:cxnSpMkLst>
        </pc:cxnChg>
        <pc:cxnChg chg="mod">
          <ac:chgData name="Philippe Pringuet" userId="f3761641-7dbc-4180-8731-54a0c3aa392c" providerId="ADAL" clId="{82643278-9F77-544D-B367-155B3F8DCC73}" dt="2020-03-12T03:10:27.061" v="99" actId="14100"/>
          <ac:cxnSpMkLst>
            <pc:docMk/>
            <pc:sldMk cId="2837777355" sldId="366"/>
            <ac:cxnSpMk id="5" creationId="{4969C706-D627-EA4B-8CA3-F3DAF8D9FF56}"/>
          </ac:cxnSpMkLst>
        </pc:cxnChg>
      </pc:sldChg>
      <pc:sldChg chg="add del">
        <pc:chgData name="Philippe Pringuet" userId="f3761641-7dbc-4180-8731-54a0c3aa392c" providerId="ADAL" clId="{82643278-9F77-544D-B367-155B3F8DCC73}" dt="2020-03-12T03:14:04.083" v="129" actId="2696"/>
        <pc:sldMkLst>
          <pc:docMk/>
          <pc:sldMk cId="1091630401" sldId="367"/>
        </pc:sldMkLst>
      </pc:sldChg>
      <pc:sldChg chg="add del">
        <pc:chgData name="Philippe Pringuet" userId="f3761641-7dbc-4180-8731-54a0c3aa392c" providerId="ADAL" clId="{82643278-9F77-544D-B367-155B3F8DCC73}" dt="2020-03-12T03:09:19.734" v="81" actId="2696"/>
        <pc:sldMkLst>
          <pc:docMk/>
          <pc:sldMk cId="1694484819" sldId="367"/>
        </pc:sldMkLst>
      </pc:sldChg>
      <pc:sldChg chg="addSp delSp modSp add modAnim">
        <pc:chgData name="Philippe Pringuet" userId="f3761641-7dbc-4180-8731-54a0c3aa392c" providerId="ADAL" clId="{82643278-9F77-544D-B367-155B3F8DCC73}" dt="2020-03-12T03:30:52.528" v="343"/>
        <pc:sldMkLst>
          <pc:docMk/>
          <pc:sldMk cId="3709543187" sldId="367"/>
        </pc:sldMkLst>
        <pc:spChg chg="del">
          <ac:chgData name="Philippe Pringuet" userId="f3761641-7dbc-4180-8731-54a0c3aa392c" providerId="ADAL" clId="{82643278-9F77-544D-B367-155B3F8DCC73}" dt="2020-03-12T03:24:29.755" v="287"/>
          <ac:spMkLst>
            <pc:docMk/>
            <pc:sldMk cId="3709543187" sldId="367"/>
            <ac:spMk id="28" creationId="{00000000-0000-0000-0000-000000000000}"/>
          </ac:spMkLst>
        </pc:spChg>
        <pc:spChg chg="add mod">
          <ac:chgData name="Philippe Pringuet" userId="f3761641-7dbc-4180-8731-54a0c3aa392c" providerId="ADAL" clId="{82643278-9F77-544D-B367-155B3F8DCC73}" dt="2020-03-12T03:24:40.983" v="290" actId="20577"/>
          <ac:spMkLst>
            <pc:docMk/>
            <pc:sldMk cId="3709543187" sldId="367"/>
            <ac:spMk id="29" creationId="{ADC93F88-FB7C-E040-B9D0-FD10FE377150}"/>
          </ac:spMkLst>
        </pc:spChg>
        <pc:spChg chg="add mod">
          <ac:chgData name="Philippe Pringuet" userId="f3761641-7dbc-4180-8731-54a0c3aa392c" providerId="ADAL" clId="{82643278-9F77-544D-B367-155B3F8DCC73}" dt="2020-03-12T03:24:53.944" v="293" actId="14100"/>
          <ac:spMkLst>
            <pc:docMk/>
            <pc:sldMk cId="3709543187" sldId="367"/>
            <ac:spMk id="30" creationId="{F0B34A32-AA36-9A40-9C0F-90F058892F9D}"/>
          </ac:spMkLst>
        </pc:spChg>
        <pc:spChg chg="add mod">
          <ac:chgData name="Philippe Pringuet" userId="f3761641-7dbc-4180-8731-54a0c3aa392c" providerId="ADAL" clId="{82643278-9F77-544D-B367-155B3F8DCC73}" dt="2020-03-12T03:26:31.850" v="313" actId="207"/>
          <ac:spMkLst>
            <pc:docMk/>
            <pc:sldMk cId="3709543187" sldId="367"/>
            <ac:spMk id="31" creationId="{067B06FB-B23B-EF4A-A850-640D961AABDF}"/>
          </ac:spMkLst>
        </pc:spChg>
        <pc:spChg chg="add mod">
          <ac:chgData name="Philippe Pringuet" userId="f3761641-7dbc-4180-8731-54a0c3aa392c" providerId="ADAL" clId="{82643278-9F77-544D-B367-155B3F8DCC73}" dt="2020-03-12T03:26:38.007" v="316" actId="207"/>
          <ac:spMkLst>
            <pc:docMk/>
            <pc:sldMk cId="3709543187" sldId="367"/>
            <ac:spMk id="32" creationId="{329C0790-901B-C34B-9345-6ED8908EDCF7}"/>
          </ac:spMkLst>
        </pc:spChg>
        <pc:spChg chg="mod">
          <ac:chgData name="Philippe Pringuet" userId="f3761641-7dbc-4180-8731-54a0c3aa392c" providerId="ADAL" clId="{82643278-9F77-544D-B367-155B3F8DCC73}" dt="2020-03-12T03:15:58.770" v="148" actId="207"/>
          <ac:spMkLst>
            <pc:docMk/>
            <pc:sldMk cId="3709543187" sldId="367"/>
            <ac:spMk id="20787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26:13.788" v="310" actId="554"/>
          <ac:spMkLst>
            <pc:docMk/>
            <pc:sldMk cId="3709543187" sldId="367"/>
            <ac:spMk id="207890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26:20.166" v="311" actId="554"/>
          <ac:spMkLst>
            <pc:docMk/>
            <pc:sldMk cId="3709543187" sldId="367"/>
            <ac:spMk id="207891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5:56.336" v="147" actId="207"/>
          <ac:spMkLst>
            <pc:docMk/>
            <pc:sldMk cId="3709543187" sldId="367"/>
            <ac:spMk id="207900" creationId="{00000000-0000-0000-0000-000000000000}"/>
          </ac:spMkLst>
        </pc:spChg>
        <pc:cxnChg chg="mod">
          <ac:chgData name="Philippe Pringuet" userId="f3761641-7dbc-4180-8731-54a0c3aa392c" providerId="ADAL" clId="{82643278-9F77-544D-B367-155B3F8DCC73}" dt="2020-03-12T03:26:13.788" v="310" actId="554"/>
          <ac:cxnSpMkLst>
            <pc:docMk/>
            <pc:sldMk cId="3709543187" sldId="367"/>
            <ac:cxnSpMk id="5" creationId="{4969C706-D627-EA4B-8CA3-F3DAF8D9FF56}"/>
          </ac:cxnSpMkLst>
        </pc:cxnChg>
        <pc:cxnChg chg="mod">
          <ac:chgData name="Philippe Pringuet" userId="f3761641-7dbc-4180-8731-54a0c3aa392c" providerId="ADAL" clId="{82643278-9F77-544D-B367-155B3F8DCC73}" dt="2020-03-12T03:26:13.788" v="310" actId="554"/>
          <ac:cxnSpMkLst>
            <pc:docMk/>
            <pc:sldMk cId="3709543187" sldId="367"/>
            <ac:cxnSpMk id="7" creationId="{C9BDDE7A-4A8A-D34C-B09F-50351AB44D77}"/>
          </ac:cxnSpMkLst>
        </pc:cxnChg>
        <pc:cxnChg chg="add mod">
          <ac:chgData name="Philippe Pringuet" userId="f3761641-7dbc-4180-8731-54a0c3aa392c" providerId="ADAL" clId="{82643278-9F77-544D-B367-155B3F8DCC73}" dt="2020-03-12T03:28:13.968" v="320" actId="208"/>
          <ac:cxnSpMkLst>
            <pc:docMk/>
            <pc:sldMk cId="3709543187" sldId="367"/>
            <ac:cxnSpMk id="33" creationId="{1A143EF0-0970-B042-BCD8-9A2C1CF9D856}"/>
          </ac:cxnSpMkLst>
        </pc:cxnChg>
        <pc:cxnChg chg="mod">
          <ac:chgData name="Philippe Pringuet" userId="f3761641-7dbc-4180-8731-54a0c3aa392c" providerId="ADAL" clId="{82643278-9F77-544D-B367-155B3F8DCC73}" dt="2020-03-12T03:26:20.166" v="311" actId="554"/>
          <ac:cxnSpMkLst>
            <pc:docMk/>
            <pc:sldMk cId="3709543187" sldId="367"/>
            <ac:cxnSpMk id="38" creationId="{B8955B1F-2CBE-9C44-BCC2-CA34CC03E546}"/>
          </ac:cxnSpMkLst>
        </pc:cxnChg>
      </pc:sldChg>
      <pc:sldChg chg="addSp delSp modSp add addAnim delAnim modAnim">
        <pc:chgData name="Philippe Pringuet" userId="f3761641-7dbc-4180-8731-54a0c3aa392c" providerId="ADAL" clId="{82643278-9F77-544D-B367-155B3F8DCC73}" dt="2020-03-12T03:19:59.445" v="246"/>
        <pc:sldMkLst>
          <pc:docMk/>
          <pc:sldMk cId="2471029843" sldId="368"/>
        </pc:sldMkLst>
        <pc:spChg chg="mod">
          <ac:chgData name="Philippe Pringuet" userId="f3761641-7dbc-4180-8731-54a0c3aa392c" providerId="ADAL" clId="{82643278-9F77-544D-B367-155B3F8DCC73}" dt="2020-03-12T03:18:47.306" v="236"/>
          <ac:spMkLst>
            <pc:docMk/>
            <pc:sldMk cId="2471029843" sldId="368"/>
            <ac:spMk id="27" creationId="{00000000-0000-0000-0000-000000000000}"/>
          </ac:spMkLst>
        </pc:spChg>
        <pc:spChg chg="del mod">
          <ac:chgData name="Philippe Pringuet" userId="f3761641-7dbc-4180-8731-54a0c3aa392c" providerId="ADAL" clId="{82643278-9F77-544D-B367-155B3F8DCC73}" dt="2020-03-12T03:18:52.604" v="237" actId="478"/>
          <ac:spMkLst>
            <pc:docMk/>
            <pc:sldMk cId="2471029843" sldId="368"/>
            <ac:spMk id="2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7:41.621" v="229" actId="20577"/>
          <ac:spMkLst>
            <pc:docMk/>
            <pc:sldMk cId="2471029843" sldId="368"/>
            <ac:spMk id="207878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7:39.371" v="228" actId="20577"/>
          <ac:spMkLst>
            <pc:docMk/>
            <pc:sldMk cId="2471029843" sldId="368"/>
            <ac:spMk id="207879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7:47.287" v="230" actId="207"/>
          <ac:spMkLst>
            <pc:docMk/>
            <pc:sldMk cId="2471029843" sldId="368"/>
            <ac:spMk id="207880" creationId="{00000000-0000-0000-0000-000000000000}"/>
          </ac:spMkLst>
        </pc:spChg>
        <pc:spChg chg="add del mod">
          <ac:chgData name="Philippe Pringuet" userId="f3761641-7dbc-4180-8731-54a0c3aa392c" providerId="ADAL" clId="{82643278-9F77-544D-B367-155B3F8DCC73}" dt="2020-03-12T03:19:02.431" v="241" actId="20577"/>
          <ac:spMkLst>
            <pc:docMk/>
            <pc:sldMk cId="2471029843" sldId="368"/>
            <ac:spMk id="207890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19:05.041" v="242" actId="20577"/>
          <ac:spMkLst>
            <pc:docMk/>
            <pc:sldMk cId="2471029843" sldId="368"/>
            <ac:spMk id="207891" creationId="{00000000-0000-0000-0000-000000000000}"/>
          </ac:spMkLst>
        </pc:spChg>
        <pc:cxnChg chg="del mod">
          <ac:chgData name="Philippe Pringuet" userId="f3761641-7dbc-4180-8731-54a0c3aa392c" providerId="ADAL" clId="{82643278-9F77-544D-B367-155B3F8DCC73}" dt="2020-03-12T03:17:35.017" v="227" actId="478"/>
          <ac:cxnSpMkLst>
            <pc:docMk/>
            <pc:sldMk cId="2471029843" sldId="368"/>
            <ac:cxnSpMk id="3" creationId="{39DDB3CD-0D72-1C40-8732-46761BFFD95C}"/>
          </ac:cxnSpMkLst>
        </pc:cxnChg>
        <pc:cxnChg chg="del mod">
          <ac:chgData name="Philippe Pringuet" userId="f3761641-7dbc-4180-8731-54a0c3aa392c" providerId="ADAL" clId="{82643278-9F77-544D-B367-155B3F8DCC73}" dt="2020-03-12T03:18:57.237" v="238" actId="478"/>
          <ac:cxnSpMkLst>
            <pc:docMk/>
            <pc:sldMk cId="2471029843" sldId="368"/>
            <ac:cxnSpMk id="5" creationId="{4969C706-D627-EA4B-8CA3-F3DAF8D9FF56}"/>
          </ac:cxnSpMkLst>
        </pc:cxnChg>
      </pc:sldChg>
      <pc:sldChg chg="add">
        <pc:chgData name="Philippe Pringuet" userId="f3761641-7dbc-4180-8731-54a0c3aa392c" providerId="ADAL" clId="{82643278-9F77-544D-B367-155B3F8DCC73}" dt="2020-03-12T03:15:32.113" v="144"/>
        <pc:sldMkLst>
          <pc:docMk/>
          <pc:sldMk cId="3948021780" sldId="369"/>
        </pc:sldMkLst>
      </pc:sldChg>
      <pc:sldChg chg="modSp add modAnim">
        <pc:chgData name="Philippe Pringuet" userId="f3761641-7dbc-4180-8731-54a0c3aa392c" providerId="ADAL" clId="{82643278-9F77-544D-B367-155B3F8DCC73}" dt="2020-03-12T03:21:59.439" v="285"/>
        <pc:sldMkLst>
          <pc:docMk/>
          <pc:sldMk cId="1872711102" sldId="370"/>
        </pc:sldMkLst>
        <pc:spChg chg="mod">
          <ac:chgData name="Philippe Pringuet" userId="f3761641-7dbc-4180-8731-54a0c3aa392c" providerId="ADAL" clId="{82643278-9F77-544D-B367-155B3F8DCC73}" dt="2020-03-12T03:20:25.985" v="283" actId="20577"/>
          <ac:spMkLst>
            <pc:docMk/>
            <pc:sldMk cId="1872711102" sldId="370"/>
            <ac:spMk id="28" creationId="{00000000-0000-0000-0000-000000000000}"/>
          </ac:spMkLst>
        </pc:spChg>
      </pc:sldChg>
      <pc:sldChg chg="delSp modSp add">
        <pc:chgData name="Philippe Pringuet" userId="f3761641-7dbc-4180-8731-54a0c3aa392c" providerId="ADAL" clId="{82643278-9F77-544D-B367-155B3F8DCC73}" dt="2020-03-12T03:42:38.111" v="644" actId="20577"/>
        <pc:sldMkLst>
          <pc:docMk/>
          <pc:sldMk cId="44116658" sldId="371"/>
        </pc:sldMkLst>
        <pc:spChg chg="mod">
          <ac:chgData name="Philippe Pringuet" userId="f3761641-7dbc-4180-8731-54a0c3aa392c" providerId="ADAL" clId="{82643278-9F77-544D-B367-155B3F8DCC73}" dt="2020-03-12T03:38:56.257" v="553" actId="20577"/>
          <ac:spMkLst>
            <pc:docMk/>
            <pc:sldMk cId="44116658" sldId="371"/>
            <ac:spMk id="15361" creationId="{00000000-0000-0000-0000-000000000000}"/>
          </ac:spMkLst>
        </pc:spChg>
        <pc:spChg chg="mod">
          <ac:chgData name="Philippe Pringuet" userId="f3761641-7dbc-4180-8731-54a0c3aa392c" providerId="ADAL" clId="{82643278-9F77-544D-B367-155B3F8DCC73}" dt="2020-03-12T03:42:38.111" v="644" actId="20577"/>
          <ac:spMkLst>
            <pc:docMk/>
            <pc:sldMk cId="44116658" sldId="371"/>
            <ac:spMk id="211972" creationId="{00000000-0000-0000-0000-000000000000}"/>
          </ac:spMkLst>
        </pc:spChg>
        <pc:spChg chg="del">
          <ac:chgData name="Philippe Pringuet" userId="f3761641-7dbc-4180-8731-54a0c3aa392c" providerId="ADAL" clId="{82643278-9F77-544D-B367-155B3F8DCC73}" dt="2020-03-12T03:39:06.010" v="554" actId="478"/>
          <ac:spMkLst>
            <pc:docMk/>
            <pc:sldMk cId="44116658" sldId="371"/>
            <ac:spMk id="211982" creationId="{00000000-0000-0000-0000-000000000000}"/>
          </ac:spMkLst>
        </pc:spChg>
      </pc:sldChg>
      <pc:sldChg chg="add">
        <pc:chgData name="Philippe Pringuet" userId="f3761641-7dbc-4180-8731-54a0c3aa392c" providerId="ADAL" clId="{82643278-9F77-544D-B367-155B3F8DCC73}" dt="2020-03-12T03:43:27.547" v="645"/>
        <pc:sldMkLst>
          <pc:docMk/>
          <pc:sldMk cId="996856896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87325"/>
            <a:ext cx="3076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AU"/>
              <a:t>ICT1002 Computer Programming 2009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</a:defRPr>
            </a:lvl1pPr>
          </a:lstStyle>
          <a:p>
            <a:r>
              <a:rPr lang="en-AU"/>
              <a:t>Module 10 Arrays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</a:defRPr>
            </a:lvl1pPr>
          </a:lstStyle>
          <a:p>
            <a:fld id="{94EE7DF9-BFC4-4437-A435-94C8E3CB8FE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49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AU"/>
          </a:p>
        </p:txBody>
      </p:sp>
      <p:sp>
        <p:nvSpPr>
          <p:cNvPr id="74755" name="Rectangle 3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AU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475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AU"/>
          </a:p>
        </p:txBody>
      </p:sp>
      <p:sp>
        <p:nvSpPr>
          <p:cNvPr id="7475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9B50C91-A54D-4F2C-8FCE-A11BC6AF9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1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-92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-92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-92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-92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-92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5475E-A895-4A5E-B153-69DD117E15AB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1943100"/>
            <a:ext cx="3606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43100"/>
            <a:ext cx="3606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77800"/>
            <a:ext cx="1841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77800"/>
            <a:ext cx="5372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0" y="1943100"/>
            <a:ext cx="1320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943100"/>
            <a:ext cx="1320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77800"/>
            <a:ext cx="1841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77800"/>
            <a:ext cx="5372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1943100"/>
            <a:ext cx="16954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6850" y="1943100"/>
            <a:ext cx="16954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77800"/>
            <a:ext cx="1841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77800"/>
            <a:ext cx="5372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d9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552450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53050"/>
            <a:ext cx="8229600" cy="609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DFD8C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ONO-MAIN-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687656" y="1147497"/>
            <a:ext cx="4775940" cy="2637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d9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52400" y="838200"/>
            <a:ext cx="9144000" cy="6400800"/>
          </a:xfrm>
          <a:prstGeom prst="roundRect">
            <a:avLst>
              <a:gd name="adj" fmla="val 221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  <a:lvl2pPr>
              <a:defRPr>
                <a:solidFill>
                  <a:srgbClr val="7A1508"/>
                </a:solidFill>
              </a:defRPr>
            </a:lvl2pPr>
            <a:lvl3pPr>
              <a:defRPr>
                <a:solidFill>
                  <a:srgbClr val="7A1508"/>
                </a:solidFill>
              </a:defRPr>
            </a:lvl3pPr>
            <a:lvl4pPr>
              <a:defRPr>
                <a:solidFill>
                  <a:srgbClr val="7A1508"/>
                </a:solidFill>
              </a:defRPr>
            </a:lvl4pPr>
            <a:lvl5pPr>
              <a:defRPr>
                <a:solidFill>
                  <a:srgbClr val="7A150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-long.png"/>
          <p:cNvPicPr>
            <a:picLocks noChangeAspect="1"/>
          </p:cNvPicPr>
          <p:nvPr/>
        </p:nvPicPr>
        <p:blipFill>
          <a:blip r:embed="rId3" cstate="print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9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838200"/>
            <a:ext cx="9296400" cy="6299200"/>
          </a:xfrm>
          <a:prstGeom prst="roundRect">
            <a:avLst>
              <a:gd name="adj" fmla="val 2274"/>
            </a:avLst>
          </a:prstGeom>
          <a:solidFill>
            <a:srgbClr val="EE2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F1C2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382000" cy="10207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221163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DFD8C3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DFD8C3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DFD8C3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DFD8C3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DFD8C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-long.png"/>
          <p:cNvPicPr>
            <a:picLocks noChangeAspect="1"/>
          </p:cNvPicPr>
          <p:nvPr/>
        </p:nvPicPr>
        <p:blipFill>
          <a:blip r:embed="rId3" cstate="print">
            <a:alphaModFix/>
            <a:lum bright="100000" contrast="-70000"/>
          </a:blip>
          <a:stretch>
            <a:fillRect/>
          </a:stretch>
        </p:blipFill>
        <p:spPr>
          <a:xfrm>
            <a:off x="6134100" y="152400"/>
            <a:ext cx="25527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d9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9300"/>
            <a:ext cx="8037513" cy="698500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257800"/>
            <a:ext cx="8037513" cy="457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FD8C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ONO-MAIN-LOGO.png"/>
          <p:cNvPicPr>
            <a:picLocks noChangeAspect="1"/>
          </p:cNvPicPr>
          <p:nvPr/>
        </p:nvPicPr>
        <p:blipFill>
          <a:blip r:embed="rId3" cstate="print">
            <a:lum bright="100000" contrast="8000"/>
          </a:blip>
          <a:stretch>
            <a:fillRect/>
          </a:stretch>
        </p:blipFill>
        <p:spPr>
          <a:xfrm>
            <a:off x="6015946" y="231412"/>
            <a:ext cx="2708954" cy="14957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3530600"/>
            <a:ext cx="36068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530600"/>
            <a:ext cx="36068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155700"/>
            <a:ext cx="1841500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155700"/>
            <a:ext cx="5372100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787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787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3378200"/>
            <a:ext cx="1987550" cy="232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4450" y="3378200"/>
            <a:ext cx="1987550" cy="232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0125" y="990600"/>
            <a:ext cx="1031875" cy="471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990600"/>
            <a:ext cx="2943225" cy="471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3378200"/>
            <a:ext cx="1987550" cy="232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4450" y="3378200"/>
            <a:ext cx="1987550" cy="232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0125" y="990600"/>
            <a:ext cx="1031875" cy="471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990600"/>
            <a:ext cx="2943225" cy="471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7800"/>
            <a:ext cx="2057400" cy="594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19800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1943100"/>
            <a:ext cx="3606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43100"/>
            <a:ext cx="360680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77800"/>
            <a:ext cx="1841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77800"/>
            <a:ext cx="5372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0" y="1943100"/>
            <a:ext cx="16954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6850" y="1943100"/>
            <a:ext cx="1695450" cy="402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9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3500" y="177800"/>
            <a:ext cx="1841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177800"/>
            <a:ext cx="5372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095500"/>
            <a:ext cx="7366000" cy="267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1943100"/>
            <a:ext cx="73660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5381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842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604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477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7827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2399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6971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1543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6115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0" y="1943100"/>
            <a:ext cx="27940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5381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842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604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477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7827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2399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6971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1543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6115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1943100"/>
            <a:ext cx="35433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5381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842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604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477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7827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2399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6971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1543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6115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7A1508"/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3200" kern="1200">
          <a:solidFill>
            <a:srgbClr val="747575"/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800" kern="1200">
          <a:solidFill>
            <a:srgbClr val="747575"/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400" kern="1200">
          <a:solidFill>
            <a:srgbClr val="747575"/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3530600"/>
            <a:ext cx="73660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155700"/>
            <a:ext cx="73660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5181600"/>
            <a:ext cx="73660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5181600"/>
            <a:ext cx="73660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378200"/>
            <a:ext cx="41275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990600"/>
            <a:ext cx="41275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378200"/>
            <a:ext cx="41275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990600"/>
            <a:ext cx="4127500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6350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9398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2573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5748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8796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3368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7940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2512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7084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1943100"/>
            <a:ext cx="73660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5969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9017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2192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5367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841500" indent="-406400" algn="l" rtl="0" eaLnBrk="0" fontAlgn="base" hangingPunct="0">
        <a:spcBef>
          <a:spcPts val="1600"/>
        </a:spcBef>
        <a:spcAft>
          <a:spcPct val="0"/>
        </a:spcAft>
        <a:buSzPct val="171000"/>
        <a:buFont typeface="Gill Sans" pitchFamily="-107" charset="0"/>
        <a:buChar char="•"/>
        <a:defRPr sz="28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2987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7559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2131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670300" indent="-406400" algn="l" rtl="0" fontAlgn="base">
        <a:spcBef>
          <a:spcPts val="1600"/>
        </a:spcBef>
        <a:spcAft>
          <a:spcPct val="0"/>
        </a:spcAft>
        <a:buSzPct val="171000"/>
        <a:buFont typeface="Gill Sans" pitchFamily="-92" charset="0"/>
        <a:buChar char="•"/>
        <a:defRPr sz="28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177800"/>
            <a:ext cx="736600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title style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0" y="1943100"/>
            <a:ext cx="3543300" cy="402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07" charset="0"/>
              </a:rPr>
              <a:t>Click to edit Master text styles</a:t>
            </a:r>
          </a:p>
          <a:p>
            <a:pPr lvl="1"/>
            <a:r>
              <a:rPr lang="en-US">
                <a:sym typeface="Gill Sans" pitchFamily="-107" charset="0"/>
              </a:rPr>
              <a:t>Second level</a:t>
            </a:r>
          </a:p>
          <a:p>
            <a:pPr lvl="2"/>
            <a:r>
              <a:rPr lang="en-US">
                <a:sym typeface="Gill Sans" pitchFamily="-107" charset="0"/>
              </a:rPr>
              <a:t>Third level</a:t>
            </a:r>
          </a:p>
          <a:p>
            <a:pPr lvl="3"/>
            <a:r>
              <a:rPr lang="en-US">
                <a:sym typeface="Gill Sans" pitchFamily="-107" charset="0"/>
              </a:rPr>
              <a:t>Fourth level</a:t>
            </a:r>
          </a:p>
          <a:p>
            <a:pPr lvl="4"/>
            <a:r>
              <a:rPr lang="en-US">
                <a:sym typeface="Gill Sans" pitchFamily="-107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ヒラギノ角ゴ Pro W3" pitchFamily="-107" charset="-128"/>
          <a:sym typeface="Gill Sans" pitchFamily="-107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cs typeface="ヒラギノ角ゴ Pro W3" pitchFamily="-107" charset="-128"/>
          <a:sym typeface="Gill Sans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Gill Sans" pitchFamily="-92" charset="0"/>
          <a:ea typeface="ヒラギノ角ゴ Pro W3" pitchFamily="-92" charset="-128"/>
          <a:sym typeface="Gill Sans" pitchFamily="-92" charset="0"/>
        </a:defRPr>
      </a:lvl9pPr>
    </p:titleStyle>
    <p:bodyStyle>
      <a:lvl1pPr marL="5381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1pPr>
      <a:lvl2pPr marL="842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2pPr>
      <a:lvl3pPr marL="11604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3pPr>
      <a:lvl4pPr marL="14779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4pPr>
      <a:lvl5pPr marL="1782763" indent="-347663" algn="l" rtl="0" eaLnBrk="0" fontAlgn="base" hangingPunct="0">
        <a:spcBef>
          <a:spcPts val="2700"/>
        </a:spcBef>
        <a:spcAft>
          <a:spcPct val="0"/>
        </a:spcAft>
        <a:buSzPct val="171000"/>
        <a:buFont typeface="Gill Sans" pitchFamily="-107" charset="0"/>
        <a:buChar char="•"/>
        <a:defRPr sz="2000">
          <a:solidFill>
            <a:schemeClr val="tx1"/>
          </a:solidFill>
          <a:latin typeface="+mn-lt"/>
          <a:ea typeface="+mn-ea"/>
          <a:cs typeface="ヒラギノ角ゴ Pro W3" pitchFamily="-107" charset="-128"/>
          <a:sym typeface="Gill Sans" pitchFamily="-107" charset="0"/>
        </a:defRPr>
      </a:lvl5pPr>
      <a:lvl6pPr marL="22399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6pPr>
      <a:lvl7pPr marL="26971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7pPr>
      <a:lvl8pPr marL="31543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8pPr>
      <a:lvl9pPr marL="3611563" indent="-347663" algn="l" rtl="0" fontAlgn="base">
        <a:spcBef>
          <a:spcPts val="2700"/>
        </a:spcBef>
        <a:spcAft>
          <a:spcPct val="0"/>
        </a:spcAft>
        <a:buSzPct val="171000"/>
        <a:buFont typeface="Gill Sans" pitchFamily="-92" charset="0"/>
        <a:buChar char="•"/>
        <a:defRPr sz="2000">
          <a:solidFill>
            <a:schemeClr val="tx1"/>
          </a:solidFill>
          <a:latin typeface="+mn-lt"/>
          <a:ea typeface="+mn-ea"/>
          <a:sym typeface="Gill Sans" pitchFamily="-9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9" Type="http://schemas.openxmlformats.org/officeDocument/2006/relationships/tags" Target="../tags/tag149.xml"/><Relationship Id="rId21" Type="http://schemas.openxmlformats.org/officeDocument/2006/relationships/tags" Target="../tags/tag131.xml"/><Relationship Id="rId34" Type="http://schemas.openxmlformats.org/officeDocument/2006/relationships/tags" Target="../tags/tag144.xml"/><Relationship Id="rId42" Type="http://schemas.openxmlformats.org/officeDocument/2006/relationships/tags" Target="../tags/tag152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9" Type="http://schemas.openxmlformats.org/officeDocument/2006/relationships/tags" Target="../tags/tag139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tags" Target="../tags/tag142.xml"/><Relationship Id="rId37" Type="http://schemas.openxmlformats.org/officeDocument/2006/relationships/tags" Target="../tags/tag147.xml"/><Relationship Id="rId40" Type="http://schemas.openxmlformats.org/officeDocument/2006/relationships/tags" Target="../tags/tag150.xml"/><Relationship Id="rId45" Type="http://schemas.openxmlformats.org/officeDocument/2006/relationships/tags" Target="../tags/tag155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31" Type="http://schemas.openxmlformats.org/officeDocument/2006/relationships/tags" Target="../tags/tag141.xml"/><Relationship Id="rId44" Type="http://schemas.openxmlformats.org/officeDocument/2006/relationships/tags" Target="../tags/tag154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tags" Target="../tags/tag145.xml"/><Relationship Id="rId43" Type="http://schemas.openxmlformats.org/officeDocument/2006/relationships/tags" Target="../tags/tag153.xml"/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38" Type="http://schemas.openxmlformats.org/officeDocument/2006/relationships/tags" Target="../tags/tag148.xml"/><Relationship Id="rId46" Type="http://schemas.openxmlformats.org/officeDocument/2006/relationships/slideLayout" Target="../slideLayouts/slideLayout134.xml"/><Relationship Id="rId20" Type="http://schemas.openxmlformats.org/officeDocument/2006/relationships/tags" Target="../tags/tag130.xml"/><Relationship Id="rId41" Type="http://schemas.openxmlformats.org/officeDocument/2006/relationships/tags" Target="../tags/tag1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Layout" Target="../slideLayouts/slideLayout134.xml"/><Relationship Id="rId4" Type="http://schemas.openxmlformats.org/officeDocument/2006/relationships/tags" Target="../tags/tag1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5" Type="http://schemas.openxmlformats.org/officeDocument/2006/relationships/slideLayout" Target="../slideLayouts/slideLayout134.xml"/><Relationship Id="rId4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134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13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slideLayout" Target="../slideLayouts/slideLayout134.xml"/><Relationship Id="rId4" Type="http://schemas.openxmlformats.org/officeDocument/2006/relationships/tags" Target="../tags/tag1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8.png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134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13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34" Type="http://schemas.openxmlformats.org/officeDocument/2006/relationships/slideLayout" Target="../slideLayouts/slideLayout134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8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slideLayout" Target="../slideLayouts/slideLayout134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84175" y="4572008"/>
            <a:ext cx="8177213" cy="963605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AU" sz="4300" dirty="0"/>
              <a:t>Unit 6 – Arrays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AU" sz="3500" dirty="0"/>
              <a:t>Part 1 - Grouping data together </a:t>
            </a:r>
          </a:p>
        </p:txBody>
      </p:sp>
      <p:sp>
        <p:nvSpPr>
          <p:cNvPr id="5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71500" y="500063"/>
            <a:ext cx="8229600" cy="552450"/>
          </a:xfrm>
          <a:prstGeom prst="rect">
            <a:avLst/>
          </a:prstGeom>
        </p:spPr>
        <p:txBody>
          <a:bodyPr anchor="ctr">
            <a:normAutofit fontScale="45000" lnSpcReduction="20000"/>
          </a:bodyPr>
          <a:lstStyle/>
          <a:p>
            <a:pPr algn="r" defTabSz="457200" eaLnBrk="1" fontAlgn="auto" hangingPunct="1">
              <a:spcAft>
                <a:spcPts val="0"/>
              </a:spcAft>
              <a:defRPr/>
            </a:pPr>
            <a:r>
              <a:rPr lang="en-AU" sz="3600" dirty="0">
                <a:solidFill>
                  <a:srgbClr val="FFFFFF"/>
                </a:solidFill>
                <a:latin typeface="+mj-lt"/>
                <a:ea typeface="+mj-ea"/>
                <a:cs typeface="Helvetica Neue"/>
              </a:rPr>
              <a:t>IT6008 Computer Programming</a:t>
            </a:r>
            <a:br>
              <a:rPr lang="en-AU" sz="3600" dirty="0">
                <a:solidFill>
                  <a:srgbClr val="FFFFFF"/>
                </a:solidFill>
                <a:latin typeface="+mj-lt"/>
                <a:ea typeface="+mj-ea"/>
                <a:cs typeface="Helvetica Neue"/>
              </a:rPr>
            </a:br>
            <a:endParaRPr lang="en-AU" sz="3600" dirty="0">
              <a:solidFill>
                <a:srgbClr val="FFFFFF"/>
              </a:solidFill>
              <a:latin typeface="+mj-lt"/>
              <a:ea typeface="+mj-ea"/>
              <a:cs typeface="Helvetica Neue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An Array of Strings</a:t>
            </a:r>
            <a:endParaRPr lang="en-US" dirty="0"/>
          </a:p>
        </p:txBody>
      </p:sp>
      <p:sp>
        <p:nvSpPr>
          <p:cNvPr id="18432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EBBD917C-9BAF-4331-AF51-85B527B68A48}" type="slidenum">
              <a:rPr lang="en-US"/>
              <a:pPr/>
              <a:t>10</a:t>
            </a:fld>
            <a:endParaRPr lang="en-US"/>
          </a:p>
        </p:txBody>
      </p:sp>
      <p:sp>
        <p:nvSpPr>
          <p:cNvPr id="184324" name="Rectang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57215" y="1643050"/>
            <a:ext cx="8143875" cy="121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array of strings is an array of objects, where each element is a separate object. So, it is really an array of object references.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Consider the following declaration:</a:t>
            </a:r>
          </a:p>
        </p:txBody>
      </p:sp>
      <p:sp>
        <p:nvSpPr>
          <p:cNvPr id="184330" name="Text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188" y="2571744"/>
            <a:ext cx="8239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String[]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daysOfWeek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{"Mon", "Tues", "Wed", "Thurs", “Fri", "Sat", "Sun"};</a:t>
            </a:r>
            <a:endParaRPr lang="en-US" sz="14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2910" y="3171846"/>
            <a:ext cx="7000875" cy="3186112"/>
            <a:chOff x="214313" y="2786063"/>
            <a:chExt cx="7000875" cy="3186112"/>
          </a:xfrm>
        </p:grpSpPr>
        <p:sp>
          <p:nvSpPr>
            <p:cNvPr id="184325" name="Rectangle 9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071688" y="3203575"/>
              <a:ext cx="668337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4326" name="Rectangle 10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76263" y="3257550"/>
              <a:ext cx="1751012" cy="355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daysOfWeek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endParaRPr>
            </a:p>
          </p:txBody>
        </p:sp>
        <p:sp>
          <p:nvSpPr>
            <p:cNvPr id="184327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10800000" flipH="1">
              <a:off x="2428875" y="2971800"/>
              <a:ext cx="2071688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28" name="Rectangle 26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14313" y="4043363"/>
              <a:ext cx="2857500" cy="957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 anchor="ctr"/>
            <a:lstStyle/>
            <a:p>
              <a:pPr algn="r">
                <a:lnSpc>
                  <a:spcPct val="80000"/>
                </a:lnSpc>
                <a:spcBef>
                  <a:spcPts val="900"/>
                </a:spcBef>
              </a:pPr>
              <a:r>
                <a:rPr lang="en-US" sz="1600">
                  <a:solidFill>
                    <a:srgbClr val="00528B"/>
                  </a:solidFill>
                  <a:latin typeface="Hoefler Text" pitchFamily="-107" charset="0"/>
                  <a:sym typeface="Hoefler Text" pitchFamily="-107" charset="0"/>
                </a:rPr>
                <a:t>The name (or reference) </a:t>
              </a:r>
              <a:r>
                <a:rPr lang="en-US" sz="160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daysOfWeek </a:t>
              </a:r>
              <a:r>
                <a:rPr lang="en-US" sz="1600">
                  <a:solidFill>
                    <a:srgbClr val="00528B"/>
                  </a:solidFill>
                  <a:latin typeface="Hoefler Text" pitchFamily="-107" charset="0"/>
                  <a:sym typeface="Hoefler Text" pitchFamily="-107" charset="0"/>
                </a:rPr>
                <a:t>now refers to an array of 7 String objects.</a:t>
              </a:r>
            </a:p>
          </p:txBody>
        </p:sp>
        <p:sp>
          <p:nvSpPr>
            <p:cNvPr id="184329" name="Line 2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428750" y="3614738"/>
              <a:ext cx="71438" cy="500062"/>
            </a:xfrm>
            <a:prstGeom prst="line">
              <a:avLst/>
            </a:prstGeom>
            <a:noFill/>
            <a:ln w="12700">
              <a:solidFill>
                <a:srgbClr val="00528B"/>
              </a:solidFill>
              <a:round/>
              <a:headEnd type="stealth" w="med" len="med"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1" name="Line 1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0800000" flipH="1">
              <a:off x="4857750" y="2997200"/>
              <a:ext cx="928688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2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rot="10800000" flipH="1">
              <a:off x="4857750" y="5686425"/>
              <a:ext cx="928688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3" name="Line 1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rot="10800000" flipH="1">
              <a:off x="4857750" y="3400425"/>
              <a:ext cx="928688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4" name="Line 1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0800000" flipH="1">
              <a:off x="4857750" y="3900488"/>
              <a:ext cx="928688" cy="46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5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10800000" flipH="1">
              <a:off x="4857750" y="4329113"/>
              <a:ext cx="928688" cy="46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6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rot="10800000" flipH="1">
              <a:off x="4857750" y="4757738"/>
              <a:ext cx="928688" cy="46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4337" name="Line 11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rot="10800000" flipH="1">
              <a:off x="4857750" y="5257800"/>
              <a:ext cx="928688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NZ"/>
            </a:p>
          </p:txBody>
        </p:sp>
        <p:grpSp>
          <p:nvGrpSpPr>
            <p:cNvPr id="184338" name="Group 38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4500563" y="2786063"/>
              <a:ext cx="711200" cy="3186112"/>
              <a:chOff x="4500562" y="2600332"/>
              <a:chExt cx="711200" cy="3186122"/>
            </a:xfrm>
          </p:grpSpPr>
          <p:sp>
            <p:nvSpPr>
              <p:cNvPr id="184360" name="Rectangle 4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500562" y="2600332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1" name="Rectangle 5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500562" y="3057532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2" name="Rectangle 6"/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500562" y="3514732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3" name="Rectangle 7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500562" y="3971932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4" name="Rectangle 8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500562" y="4429132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5" name="Rectangle 7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500562" y="4872054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  <p:sp>
            <p:nvSpPr>
              <p:cNvPr id="184366" name="Rectangle 8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4500562" y="5329254"/>
                <a:ext cx="711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AU"/>
              </a:p>
            </p:txBody>
          </p:sp>
        </p:grpSp>
        <p:grpSp>
          <p:nvGrpSpPr>
            <p:cNvPr id="184339" name="Group 41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5857875" y="2828925"/>
              <a:ext cx="1357313" cy="357188"/>
              <a:chOff x="5857884" y="2643182"/>
              <a:chExt cx="1357322" cy="357190"/>
            </a:xfrm>
          </p:grpSpPr>
          <p:sp>
            <p:nvSpPr>
              <p:cNvPr id="184358" name="Rounded Rectangle 40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59" name="TextBox 39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"Mon"</a:t>
                </a:r>
              </a:p>
            </p:txBody>
          </p:sp>
        </p:grpSp>
        <p:grpSp>
          <p:nvGrpSpPr>
            <p:cNvPr id="184340" name="Group 42"/>
            <p:cNvGrpSpPr>
              <a:grpSpLocks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5857875" y="3257550"/>
              <a:ext cx="1357313" cy="357188"/>
              <a:chOff x="5857884" y="2643182"/>
              <a:chExt cx="1357322" cy="357190"/>
            </a:xfrm>
          </p:grpSpPr>
          <p:sp>
            <p:nvSpPr>
              <p:cNvPr id="184356" name="Rounded Rectangle 43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57" name="TextBox 44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"Tues"</a:t>
                </a:r>
              </a:p>
            </p:txBody>
          </p:sp>
        </p:grpSp>
        <p:grpSp>
          <p:nvGrpSpPr>
            <p:cNvPr id="184341" name="Group 48"/>
            <p:cNvGrpSpPr>
              <a:grpSpLocks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5857875" y="3686175"/>
              <a:ext cx="1357313" cy="357188"/>
              <a:chOff x="5857884" y="2643182"/>
              <a:chExt cx="1357322" cy="357190"/>
            </a:xfrm>
          </p:grpSpPr>
          <p:sp>
            <p:nvSpPr>
              <p:cNvPr id="184354" name="Rounded Rectangle 4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55" name="TextBox 5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"Wed"</a:t>
                </a:r>
              </a:p>
            </p:txBody>
          </p:sp>
        </p:grpSp>
        <p:grpSp>
          <p:nvGrpSpPr>
            <p:cNvPr id="184342" name="Group 51"/>
            <p:cNvGrpSpPr>
              <a:grpSpLocks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5857875" y="4114800"/>
              <a:ext cx="1357313" cy="357188"/>
              <a:chOff x="5857884" y="2643182"/>
              <a:chExt cx="1357322" cy="357190"/>
            </a:xfrm>
          </p:grpSpPr>
          <p:sp>
            <p:nvSpPr>
              <p:cNvPr id="184352" name="Rounded Rectangle 52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53" name="TextBox 53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"Thurs"</a:t>
                </a:r>
              </a:p>
            </p:txBody>
          </p:sp>
        </p:grpSp>
        <p:grpSp>
          <p:nvGrpSpPr>
            <p:cNvPr id="184343" name="Group 54"/>
            <p:cNvGrpSpPr>
              <a:grpSpLocks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5857875" y="4614863"/>
              <a:ext cx="1357313" cy="357187"/>
              <a:chOff x="5857884" y="2643182"/>
              <a:chExt cx="1357322" cy="357190"/>
            </a:xfrm>
          </p:grpSpPr>
          <p:sp>
            <p:nvSpPr>
              <p:cNvPr id="184350" name="Rounded Rectangle 55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51" name="TextBox 56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"Fri"</a:t>
                </a:r>
              </a:p>
            </p:txBody>
          </p:sp>
        </p:grpSp>
        <p:grpSp>
          <p:nvGrpSpPr>
            <p:cNvPr id="184344" name="Group 57"/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5857875" y="5114925"/>
              <a:ext cx="1357313" cy="357188"/>
              <a:chOff x="5857884" y="2643182"/>
              <a:chExt cx="1357322" cy="357190"/>
            </a:xfrm>
          </p:grpSpPr>
          <p:sp>
            <p:nvSpPr>
              <p:cNvPr id="184348" name="Rounded Rectangle 58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49" name="TextBox 59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"Sat"</a:t>
                </a:r>
              </a:p>
            </p:txBody>
          </p:sp>
        </p:grpSp>
        <p:grpSp>
          <p:nvGrpSpPr>
            <p:cNvPr id="184345" name="Group 60"/>
            <p:cNvGrpSpPr>
              <a:grpSpLocks/>
            </p:cNvGrpSpPr>
            <p:nvPr>
              <p:custDataLst>
                <p:tags r:id="rId24"/>
              </p:custDataLst>
            </p:nvPr>
          </p:nvGrpSpPr>
          <p:grpSpPr bwMode="auto">
            <a:xfrm>
              <a:off x="5857875" y="5543550"/>
              <a:ext cx="1357313" cy="357188"/>
              <a:chOff x="5857884" y="2643182"/>
              <a:chExt cx="1357322" cy="357190"/>
            </a:xfrm>
          </p:grpSpPr>
          <p:sp>
            <p:nvSpPr>
              <p:cNvPr id="184346" name="Rounded Rectangle 61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84347" name="TextBox 62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857884" y="2643182"/>
                <a:ext cx="135732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  <a:sym typeface="Courier New" pitchFamily="49" charset="0"/>
                  </a:rPr>
                  <a:t>"Sun"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Evaluating an Index</a:t>
            </a:r>
            <a:endParaRPr lang="en-US"/>
          </a:p>
        </p:txBody>
      </p:sp>
      <p:sp>
        <p:nvSpPr>
          <p:cNvPr id="185347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3B1E30C2-0144-4B5A-BBF7-79AE6C7DE785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8" name="Rectangle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54000" y="1690706"/>
            <a:ext cx="8166100" cy="438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Any expression that evaluates to an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can be used as an array index.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Given the following definitions:</a:t>
            </a:r>
            <a:endParaRPr lang="en-US" sz="2000" dirty="0">
              <a:solidFill>
                <a:srgbClr val="00528B"/>
              </a:solidFill>
              <a:latin typeface="Arial" charset="0"/>
              <a:cs typeface="Arial" charset="0"/>
              <a:sym typeface="Arial" charset="0"/>
            </a:endParaRPr>
          </a:p>
          <a:p>
            <a:pPr>
              <a:lnSpc>
                <a:spcPct val="90000"/>
              </a:lnSpc>
              <a:spcBef>
                <a:spcPts val="638"/>
              </a:spcBef>
            </a:pPr>
            <a:endParaRPr lang="en-US" sz="2000" dirty="0">
              <a:solidFill>
                <a:srgbClr val="00528B"/>
              </a:solidFill>
              <a:latin typeface="Arial" charset="0"/>
              <a:cs typeface="Arial" charset="0"/>
              <a:sym typeface="Arial" charset="0"/>
            </a:endParaRPr>
          </a:p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subscript = 0; </a:t>
            </a:r>
          </a:p>
          <a:p>
            <a:pPr>
              <a:lnSpc>
                <a:spcPct val="90000"/>
              </a:lnSpc>
              <a:spcBef>
                <a:spcPts val="613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Scanner console = new Scanner(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System.in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we could access elements with expressions such as:</a:t>
            </a:r>
            <a:endParaRPr lang="en-US" sz="2000" dirty="0">
              <a:solidFill>
                <a:srgbClr val="00528B"/>
              </a:solidFill>
              <a:latin typeface="Arial" charset="0"/>
              <a:cs typeface="Arial" charset="0"/>
              <a:sym typeface="Arial" charset="0"/>
            </a:endParaRPr>
          </a:p>
          <a:p>
            <a:pPr marL="914400" lvl="3">
              <a:lnSpc>
                <a:spcPct val="90000"/>
              </a:lnSpc>
              <a:spcBef>
                <a:spcPts val="613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marks[3]</a:t>
            </a:r>
          </a:p>
          <a:p>
            <a:pPr marL="914400" lvl="3">
              <a:lnSpc>
                <a:spcPct val="90000"/>
              </a:lnSpc>
              <a:spcBef>
                <a:spcPts val="613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marks[subscript + 2] </a:t>
            </a:r>
          </a:p>
          <a:p>
            <a:pPr marL="914400" lvl="3">
              <a:lnSpc>
                <a:spcPct val="90000"/>
              </a:lnSpc>
              <a:spcBef>
                <a:spcPts val="613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console.nextInt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()]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613"/>
              </a:spcBef>
            </a:pP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index greater than (array length - 1) will cause this</a:t>
            </a:r>
            <a:r>
              <a:rPr lang="en-US" sz="2000" dirty="0">
                <a:solidFill>
                  <a:srgbClr val="00528B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error message from the JVM:</a:t>
            </a:r>
          </a:p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ArrayIndexOutOfBoundsException</a:t>
            </a:r>
            <a:endParaRPr lang="en-US" sz="1600" b="1" dirty="0">
              <a:solidFill>
                <a:schemeClr val="tx1"/>
              </a:solidFill>
              <a:latin typeface="Hoefler Text" pitchFamily="-107" charset="0"/>
              <a:sym typeface="Hoefler Text" pitchFamily="-107" charset="0"/>
            </a:endParaRPr>
          </a:p>
        </p:txBody>
      </p:sp>
      <p:sp>
        <p:nvSpPr>
          <p:cNvPr id="185349" name="Rectangle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357313" y="6072209"/>
            <a:ext cx="70739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lnSpc>
                <a:spcPct val="90000"/>
              </a:lnSpc>
              <a:spcBef>
                <a:spcPts val="638"/>
              </a:spcBef>
            </a:pPr>
            <a:r>
              <a:rPr lang="en-US" sz="1100" i="1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Students interested in learning about this error message are encouraged to consult their </a:t>
            </a:r>
            <a:r>
              <a:rPr lang="en-US" sz="1100" i="1" dirty="0" err="1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favourite</a:t>
            </a:r>
            <a:r>
              <a:rPr lang="en-US" sz="1100" i="1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reference manual on Java’s exception handling mechanism.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Accessing the contents of arrays</a:t>
            </a:r>
            <a:endParaRPr lang="en-US"/>
          </a:p>
        </p:txBody>
      </p:sp>
      <p:sp>
        <p:nvSpPr>
          <p:cNvPr id="186371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72F535DA-895A-43A7-94FD-27FD7FEE6A50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2" name="Rectangle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00" y="1663704"/>
            <a:ext cx="7162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274638" indent="-274638">
              <a:lnSpc>
                <a:spcPct val="90000"/>
              </a:lnSpc>
              <a:spcBef>
                <a:spcPts val="688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You can assign values to particular array elements as follows.</a:t>
            </a: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number = 1;</a:t>
            </a: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marks[4] = 18;</a:t>
            </a: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marks[0] = 56;</a:t>
            </a: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marks[number] = 38;</a:t>
            </a:r>
          </a:p>
          <a:p>
            <a:pPr marL="274638" indent="-274638">
              <a:lnSpc>
                <a:spcPct val="90000"/>
              </a:lnSpc>
              <a:spcBef>
                <a:spcPts val="80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marks[number + 1] = 87;</a:t>
            </a:r>
          </a:p>
        </p:txBody>
      </p:sp>
      <p:sp>
        <p:nvSpPr>
          <p:cNvPr id="186373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4197350"/>
            <a:ext cx="8077200" cy="180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40639" bIns="50800"/>
          <a:lstStyle/>
          <a:p>
            <a:pPr marL="87313">
              <a:buSzPct val="100000"/>
              <a:buFont typeface="Gill Sans" pitchFamily="-107" charset="0"/>
              <a:buNone/>
            </a:pPr>
            <a:r>
              <a:rPr lang="en-US" sz="1600" b="1" dirty="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A value extracted from an array can be treated like any other value.</a:t>
            </a:r>
            <a:endParaRPr lang="en-US" sz="1600" b="1" dirty="0">
              <a:solidFill>
                <a:srgbClr val="00528B"/>
              </a:solidFill>
              <a:latin typeface="Hoefler Text" pitchFamily="-107" charset="0"/>
              <a:ea typeface="ヒラギノ明朝 Pro W6" pitchFamily="-107" charset="-128"/>
              <a:sym typeface="Hoefler Text" pitchFamily="-107" charset="0"/>
            </a:endParaRPr>
          </a:p>
          <a:p>
            <a:pPr marL="87313">
              <a:spcBef>
                <a:spcPts val="600"/>
              </a:spcBef>
              <a:buSzPct val="100000"/>
              <a:buFont typeface="Arial" charset="0"/>
              <a:buChar char="•"/>
            </a:pPr>
            <a:endParaRPr lang="en-US" sz="1800" b="1" dirty="0">
              <a:solidFill>
                <a:srgbClr val="00528B"/>
              </a:solidFill>
              <a:latin typeface="Arial" charset="0"/>
              <a:sym typeface="Arial" charset="0"/>
            </a:endParaRPr>
          </a:p>
          <a:p>
            <a:pPr marL="392113" lvl="1">
              <a:spcBef>
                <a:spcPts val="600"/>
              </a:spcBef>
              <a:buSzPct val="100000"/>
              <a:buFont typeface="Gill Sans" pitchFamily="-107" charset="0"/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ヒラギノ角ゴ Pro W3" pitchFamily="-107" charset="-128"/>
                <a:sym typeface="Courier New" pitchFamily="49" charset="0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ヒラギノ角ゴ Pro W3" pitchFamily="-107" charset="-128"/>
                <a:sym typeface="Courier New" pitchFamily="49" charset="0"/>
              </a:rPr>
              <a:t>(marks[1]);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Osaka−等幅" pitchFamily="-107" charset="-128"/>
              <a:sym typeface="Courier New" pitchFamily="49" charset="0"/>
            </a:endParaRPr>
          </a:p>
          <a:p>
            <a:pPr marL="392113" lvl="1">
              <a:spcBef>
                <a:spcPts val="600"/>
              </a:spcBef>
              <a:buSzPct val="100000"/>
              <a:buFont typeface="Gill Sans" pitchFamily="-107" charset="0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ヒラギノ角ゴ Pro W3" pitchFamily="-107" charset="-128"/>
                <a:sym typeface="Courier New" pitchFamily="49" charset="0"/>
              </a:rPr>
              <a:t>total = total + marks[number];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Osaka−等幅" pitchFamily="-107" charset="-128"/>
              <a:sym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Using an Array</a:t>
            </a:r>
            <a:endParaRPr lang="en-US"/>
          </a:p>
        </p:txBody>
      </p:sp>
      <p:sp>
        <p:nvSpPr>
          <p:cNvPr id="18739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1F9874D0-D8D5-4A4C-83E5-6B05CB14F183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6" name="Rectangle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92141" y="1703406"/>
            <a:ext cx="8323263" cy="436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String[]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dayName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{"Sunday", "Monday", "Tuesday", "Wednesday",    </a:t>
            </a:r>
          </a:p>
          <a:p>
            <a:pPr marL="2205038" lvl="4" indent="-285750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        "Thursday", "Friday", "Saturday"};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Scanner console = new Scanner(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System.in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);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(“Please enter a day of the week : ”);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dayOfWeek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console.nextInt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();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if ((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dayOfWeek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&lt; 1) ||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dayOfWeek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&gt; 7))  {</a:t>
            </a:r>
          </a:p>
          <a:p>
            <a:pPr marL="757238" lvl="1" indent="-285750">
              <a:lnSpc>
                <a:spcPct val="87000"/>
              </a:lnSpc>
              <a:spcBef>
                <a:spcPts val="688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("Invalid day: Enter a value from 1 to 7.");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else {</a:t>
            </a:r>
          </a:p>
          <a:p>
            <a:pPr marL="757238" lvl="1" indent="-285750">
              <a:lnSpc>
                <a:spcPct val="87000"/>
              </a:lnSpc>
              <a:spcBef>
                <a:spcPts val="688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("Today is " +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dayName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dayOfWeek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- 1]);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274638" indent="-274638">
              <a:lnSpc>
                <a:spcPct val="87000"/>
              </a:lnSpc>
              <a:spcBef>
                <a:spcPts val="688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  <p:sp>
        <p:nvSpPr>
          <p:cNvPr id="187397" name="Rectangle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571750" y="5699144"/>
            <a:ext cx="43434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algn="r">
              <a:lnSpc>
                <a:spcPct val="80000"/>
              </a:lnSpc>
              <a:spcBef>
                <a:spcPts val="900"/>
              </a:spcBef>
            </a:pPr>
            <a:r>
              <a:rPr lang="en-US" sz="1300" dirty="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Note the adjustment of the (human-sensible) day’s number to a (computer-sensible) array index </a:t>
            </a:r>
          </a:p>
        </p:txBody>
      </p:sp>
      <p:sp>
        <p:nvSpPr>
          <p:cNvPr id="187398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286375" y="5286388"/>
            <a:ext cx="1143000" cy="357188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Iterating over an array using a </a:t>
            </a:r>
            <a:r>
              <a:rPr lang="en-US">
                <a:latin typeface="Courier New" pitchFamily="49" charset="0"/>
                <a:cs typeface="Courier New" pitchFamily="49" charset="0"/>
                <a:sym typeface="Courier New" pitchFamily="49" charset="0"/>
              </a:rPr>
              <a:t>while</a:t>
            </a:r>
            <a:r>
              <a:rPr lang="en-US">
                <a:cs typeface="Arial" charset="0"/>
              </a:rPr>
              <a:t> loop</a:t>
            </a:r>
            <a:endParaRPr lang="en-US"/>
          </a:p>
        </p:txBody>
      </p:sp>
      <p:sp>
        <p:nvSpPr>
          <p:cNvPr id="188419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B7FDC732-E20F-48B5-8844-882D20F2A179}" type="slidenum">
              <a:rPr lang="en-US"/>
              <a:pPr/>
              <a:t>14</a:t>
            </a:fld>
            <a:endParaRPr lang="en-US"/>
          </a:p>
        </p:txBody>
      </p:sp>
      <p:sp>
        <p:nvSpPr>
          <p:cNvPr id="188420" name="Rectangle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7800" y="1844675"/>
            <a:ext cx="7580313" cy="292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int[] marks = {10, 45, 67, 88, 0, 66};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position = 0;</a:t>
            </a:r>
          </a:p>
          <a:p>
            <a:pPr marL="430213" indent="-342900">
              <a:spcBef>
                <a:spcPts val="638"/>
              </a:spcBef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while (position &lt; marks.length)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{</a:t>
            </a:r>
          </a:p>
          <a:p>
            <a:pPr marL="912813" lvl="1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System.out.println(marks[position]);</a:t>
            </a:r>
          </a:p>
          <a:p>
            <a:pPr marL="912813" lvl="1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position++;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  <p:sp>
        <p:nvSpPr>
          <p:cNvPr id="188421" name="Rectangle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5300" y="2254250"/>
            <a:ext cx="2925763" cy="1317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Every array has an automatically set length variable that we access using </a:t>
            </a: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arrayName.length</a:t>
            </a:r>
            <a:endParaRPr lang="en-US" sz="1400">
              <a:solidFill>
                <a:srgbClr val="00528B"/>
              </a:solidFill>
              <a:latin typeface="Hoefler Text" pitchFamily="-107" charset="0"/>
              <a:sym typeface="Hoefler Text" pitchFamily="-107" charset="0"/>
            </a:endParaRPr>
          </a:p>
          <a:p>
            <a:pPr>
              <a:lnSpc>
                <a:spcPct val="80000"/>
              </a:lnSpc>
              <a:spcBef>
                <a:spcPts val="900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We can use this to iterate through the array until we reach the end.</a:t>
            </a:r>
          </a:p>
        </p:txBody>
      </p:sp>
      <p:sp>
        <p:nvSpPr>
          <p:cNvPr id="188422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rot="10800000" flipH="1">
            <a:off x="4648200" y="2708275"/>
            <a:ext cx="857250" cy="314325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Iterating over an array using a </a:t>
            </a:r>
            <a:r>
              <a:rPr lang="en-US">
                <a:latin typeface="Courier New" pitchFamily="49" charset="0"/>
                <a:cs typeface="Courier New" pitchFamily="49" charset="0"/>
                <a:sym typeface="Courier New" pitchFamily="49" charset="0"/>
              </a:rPr>
              <a:t>for</a:t>
            </a:r>
            <a:r>
              <a:rPr lang="en-US">
                <a:cs typeface="Arial" charset="0"/>
              </a:rPr>
              <a:t> loop</a:t>
            </a:r>
            <a:endParaRPr lang="en-US"/>
          </a:p>
        </p:txBody>
      </p:sp>
      <p:sp>
        <p:nvSpPr>
          <p:cNvPr id="18944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F5FC7504-7E80-443E-B249-B4411549D75F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4" name="Rectangle 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30200" y="1590675"/>
            <a:ext cx="8170863" cy="255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position = 0;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int[] marks = {10, 45, 67, 88, 50};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  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(position = 0; position &lt; marks.length; position++)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{</a:t>
            </a:r>
          </a:p>
          <a:p>
            <a:pPr marL="430213" indent="-342900">
              <a:spcBef>
                <a:spcPts val="613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  System.out.println(marks[position]);</a:t>
            </a:r>
          </a:p>
          <a:p>
            <a:pPr marL="430213" indent="-342900">
              <a:spcBef>
                <a:spcPts val="638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}</a:t>
            </a:r>
          </a:p>
        </p:txBody>
      </p:sp>
      <p:sp>
        <p:nvSpPr>
          <p:cNvPr id="189445" name="Rectangle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247900" y="4814888"/>
            <a:ext cx="6184900" cy="120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pPr algn="r">
              <a:spcBef>
                <a:spcPts val="638"/>
              </a:spcBef>
            </a:pPr>
            <a:r>
              <a:rPr lang="en-US" sz="14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Java (from version 5) also offers the “</a:t>
            </a:r>
            <a:r>
              <a: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each</a:t>
            </a:r>
            <a:r>
              <a:rPr lang="en-US" sz="14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” loop</a:t>
            </a:r>
          </a:p>
          <a:p>
            <a:pPr algn="r">
              <a:spcBef>
                <a:spcPts val="638"/>
              </a:spcBef>
            </a:pPr>
            <a:r>
              <a:rPr lang="en-US" sz="14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Refer to your favourite Java reference book to find out more about this loop.</a:t>
            </a:r>
          </a:p>
          <a:p>
            <a:pPr algn="r">
              <a:spcBef>
                <a:spcPts val="638"/>
              </a:spcBef>
            </a:pPr>
            <a:r>
              <a:rPr lang="en-US" sz="14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Note:  </a:t>
            </a:r>
            <a:r>
              <a:rPr lang="en-US" sz="14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for each</a:t>
            </a:r>
            <a:r>
              <a:rPr lang="en-US" sz="14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loops are not covered in the exam.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rIns="132080"/>
          <a:lstStyle/>
          <a:p>
            <a:pPr marL="120650" indent="0" eaLnBrk="1" hangingPunct="1"/>
            <a:r>
              <a:rPr lang="en-US"/>
              <a:t>Assumed Knowledge</a:t>
            </a:r>
          </a:p>
        </p:txBody>
      </p:sp>
      <p:sp>
        <p:nvSpPr>
          <p:cNvPr id="176131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828800"/>
            <a:ext cx="7607300" cy="3810000"/>
          </a:xfrm>
        </p:spPr>
        <p:txBody>
          <a:bodyPr rIns="132080"/>
          <a:lstStyle/>
          <a:p>
            <a:pPr marL="0" indent="0" eaLnBrk="1" hangingPunct="1"/>
            <a:r>
              <a:rPr lang="en-US" sz="1800" b="0" dirty="0"/>
              <a:t> Before the beginning of this lecture, students should be familiar with:</a:t>
            </a:r>
          </a:p>
          <a:p>
            <a:pPr marL="946150" lvl="1" eaLnBrk="1" hangingPunct="1"/>
            <a:r>
              <a:rPr lang="en-US" sz="1800" b="0" dirty="0"/>
              <a:t>typing (and type casting)</a:t>
            </a:r>
          </a:p>
          <a:p>
            <a:pPr marL="946150" lvl="1" eaLnBrk="1" hangingPunct="1"/>
            <a:r>
              <a:rPr lang="en-US" sz="1800" b="0" dirty="0"/>
              <a:t>the </a:t>
            </a:r>
            <a:r>
              <a:rPr lang="en-US" sz="1800" b="0" dirty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800" b="0" dirty="0"/>
              <a:t> operator</a:t>
            </a:r>
          </a:p>
          <a:p>
            <a:pPr marL="946150" lvl="1" eaLnBrk="1" hangingPunct="1"/>
            <a:r>
              <a:rPr lang="en-US" sz="1800" b="0" dirty="0"/>
              <a:t>the concept of </a:t>
            </a:r>
            <a:r>
              <a:rPr lang="en-US" sz="1800" b="0" i="1" dirty="0"/>
              <a:t>reference objects</a:t>
            </a:r>
            <a:endParaRPr lang="en-US" sz="1800" b="0" dirty="0"/>
          </a:p>
          <a:p>
            <a:pPr marL="946150" lvl="1" eaLnBrk="1" hangingPunct="1"/>
            <a:r>
              <a:rPr lang="en-US" sz="1800" b="0" dirty="0"/>
              <a:t>the Java Scanner class</a:t>
            </a:r>
          </a:p>
          <a:p>
            <a:pPr marL="946150" lvl="1" eaLnBrk="1" hangingPunct="1"/>
            <a:r>
              <a:rPr lang="en-US" sz="1800" b="0" dirty="0"/>
              <a:t>iteration using Java’s different loop syntaxes</a:t>
            </a:r>
            <a:endParaRPr lang="en-US" sz="1800" dirty="0"/>
          </a:p>
          <a:p>
            <a:pPr marL="946150" lvl="1" eaLnBrk="1" hangingPunct="1"/>
            <a:endParaRPr lang="en-US" sz="1800" dirty="0"/>
          </a:p>
          <a:p>
            <a:pPr marL="0" indent="0" eaLnBrk="1" hangingPunct="1"/>
            <a:r>
              <a:rPr lang="en-US" sz="1800" b="0" dirty="0">
                <a:cs typeface="Arial" charset="0"/>
              </a:rPr>
              <a:t> Before the beginning of this lecture, students should have read over:</a:t>
            </a:r>
          </a:p>
          <a:p>
            <a:pPr marL="946150" lvl="1" eaLnBrk="1" hangingPunct="1">
              <a:spcBef>
                <a:spcPts val="613"/>
              </a:spcBef>
            </a:pPr>
            <a:r>
              <a:rPr lang="en-US" sz="1800" b="0" dirty="0">
                <a:cs typeface="Arial" charset="0"/>
              </a:rPr>
              <a:t>Chapters 7.1 and 7.2 of Lewis et al.</a:t>
            </a:r>
          </a:p>
          <a:p>
            <a:pPr marL="0" indent="0" eaLnBrk="1" hangingPunct="1"/>
            <a:endParaRPr lang="en-US" sz="1800" b="0" dirty="0">
              <a:cs typeface="Arial" charset="0"/>
            </a:endParaRPr>
          </a:p>
        </p:txBody>
      </p:sp>
      <p:sp>
        <p:nvSpPr>
          <p:cNvPr id="17613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fld id="{A3822929-15BA-4BA2-B948-76E347C3205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rIns="132080"/>
          <a:lstStyle/>
          <a:p>
            <a:pPr marL="120650" indent="0" eaLnBrk="1" hangingPunct="1"/>
            <a:r>
              <a:rPr lang="en-US"/>
              <a:t>Objectives</a:t>
            </a:r>
          </a:p>
        </p:txBody>
      </p:sp>
      <p:sp>
        <p:nvSpPr>
          <p:cNvPr id="177156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1000" y="1844675"/>
            <a:ext cx="7607300" cy="3327400"/>
          </a:xfrm>
        </p:spPr>
        <p:txBody>
          <a:bodyPr rIns="132080"/>
          <a:lstStyle/>
          <a:p>
            <a:pPr marL="0" indent="0" eaLnBrk="1" hangingPunct="1"/>
            <a:r>
              <a:rPr lang="en-US" sz="1800" b="0"/>
              <a:t> By the end of this lecture, students should:</a:t>
            </a:r>
          </a:p>
          <a:p>
            <a:pPr marL="946150" lvl="1" eaLnBrk="1" hangingPunct="1"/>
            <a:r>
              <a:rPr lang="en-US" sz="1800" b="0"/>
              <a:t>understand the basic concepts of arrays</a:t>
            </a:r>
          </a:p>
          <a:p>
            <a:pPr marL="946150" lvl="1" eaLnBrk="1" hangingPunct="1"/>
            <a:r>
              <a:rPr lang="en-US" sz="1800" b="0"/>
              <a:t>be able to create, initialize and access arrays</a:t>
            </a:r>
          </a:p>
          <a:p>
            <a:pPr marL="946150" lvl="1" eaLnBrk="1" hangingPunct="1"/>
            <a:r>
              <a:rPr lang="en-US" sz="1800" b="0"/>
              <a:t>understand iteration over arrays</a:t>
            </a:r>
          </a:p>
          <a:p>
            <a:pPr marL="946150" lvl="1" eaLnBrk="1" hangingPunct="1"/>
            <a:r>
              <a:rPr lang="en-US" sz="1800" b="0"/>
              <a:t>understand the linear search algorithm through arrays</a:t>
            </a:r>
          </a:p>
          <a:p>
            <a:pPr marL="946150" lvl="1" eaLnBrk="1" hangingPunct="1"/>
            <a:r>
              <a:rPr lang="en-US" sz="1800" b="0"/>
              <a:t>understand typical uses for arrays</a:t>
            </a:r>
            <a:endParaRPr lang="en-US" sz="1800"/>
          </a:p>
        </p:txBody>
      </p:sp>
      <p:sp>
        <p:nvSpPr>
          <p:cNvPr id="17715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fld id="{645A63E2-3886-4D19-B821-A6411F9B965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9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85813" y="3500438"/>
            <a:ext cx="787400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50800" dir="5400000" algn="ctr" rotWithShape="0">
              <a:srgbClr val="000000">
                <a:alpha val="74998"/>
              </a:srgb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200">
                <a:solidFill>
                  <a:srgbClr val="EA3743"/>
                </a:solidFill>
                <a:latin typeface="Gill Sans" pitchFamily="-107" charset="0"/>
                <a:sym typeface="Gill Sans" pitchFamily="-107" charset="0"/>
              </a:rPr>
              <a:t>✗</a:t>
            </a:r>
          </a:p>
        </p:txBody>
      </p:sp>
      <p:sp>
        <p:nvSpPr>
          <p:cNvPr id="178179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Grouping Data Together</a:t>
            </a: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7527925" y="4370388"/>
            <a:ext cx="255588" cy="241300"/>
          </a:xfrm>
          <a:noFill/>
        </p:spPr>
        <p:txBody>
          <a:bodyPr/>
          <a:lstStyle/>
          <a:p>
            <a:fld id="{E3964D56-2387-4232-8808-C0BE388A07AB}" type="slidenum">
              <a:rPr lang="en-US"/>
              <a:pPr/>
              <a:t>4</a:t>
            </a:fld>
            <a:endParaRPr lang="en-US"/>
          </a:p>
        </p:txBody>
      </p:sp>
      <p:sp>
        <p:nvSpPr>
          <p:cNvPr id="178181" name="Text Box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936038" y="6604000"/>
            <a:ext cx="185737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fld id="{AC5F967C-7064-4D13-980B-B0A431288E3B}" type="slidenum"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algn="ctr"/>
              <a:t>4</a:t>
            </a:fld>
            <a:endParaRPr lang="en-US" sz="100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78182" name="Rectangle 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81000" y="0"/>
            <a:ext cx="8229600" cy="1839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69850"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  <p:sp>
        <p:nvSpPr>
          <p:cNvPr id="178183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14313" y="1643054"/>
            <a:ext cx="578643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/>
          <a:lstStyle/>
          <a:p>
            <a:pPr>
              <a:lnSpc>
                <a:spcPct val="90000"/>
              </a:lnSpc>
              <a:spcBef>
                <a:spcPts val="863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Often we want to group together many identically-typed values.</a:t>
            </a:r>
          </a:p>
          <a:p>
            <a:pPr>
              <a:lnSpc>
                <a:spcPct val="90000"/>
              </a:lnSpc>
              <a:spcBef>
                <a:spcPts val="863"/>
              </a:spcBef>
            </a:pPr>
            <a:r>
              <a:rPr lang="en-US" sz="16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E.g. a collection, a group, a queue...</a:t>
            </a:r>
          </a:p>
        </p:txBody>
      </p:sp>
      <p:pic>
        <p:nvPicPr>
          <p:cNvPr id="178184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357938" y="4768871"/>
            <a:ext cx="2214562" cy="166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8185" name="Rectangle 6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000750" y="6505597"/>
            <a:ext cx="2643188" cy="138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>
            <a:spAutoFit/>
          </a:bodyPr>
          <a:lstStyle/>
          <a:p>
            <a:pPr marL="325438" indent="-285750">
              <a:lnSpc>
                <a:spcPct val="90000"/>
              </a:lnSpc>
              <a:spcBef>
                <a:spcPts val="863"/>
              </a:spcBef>
            </a:pPr>
            <a:r>
              <a:rPr lang="en-US" sz="1000" dirty="0">
                <a:solidFill>
                  <a:schemeClr val="tx1"/>
                </a:solidFill>
                <a:latin typeface="Helvetica Neue" pitchFamily="-107" charset="0"/>
                <a:sym typeface="Helvetica Neue" pitchFamily="-107" charset="0"/>
              </a:rPr>
              <a:t>a list of tasks to be performed and crossed off</a:t>
            </a:r>
          </a:p>
        </p:txBody>
      </p:sp>
      <p:sp>
        <p:nvSpPr>
          <p:cNvPr id="178186" name="Rectangle 7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715125" y="4433896"/>
            <a:ext cx="1928813" cy="138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>
            <a:spAutoFit/>
          </a:bodyPr>
          <a:lstStyle/>
          <a:p>
            <a:pPr marL="325438" indent="-285750">
              <a:lnSpc>
                <a:spcPct val="90000"/>
              </a:lnSpc>
              <a:spcBef>
                <a:spcPts val="863"/>
              </a:spcBef>
            </a:pPr>
            <a:r>
              <a:rPr lang="en-US" sz="1000" dirty="0">
                <a:solidFill>
                  <a:schemeClr val="tx1"/>
                </a:solidFill>
                <a:latin typeface="Helvetica Neue" pitchFamily="-107" charset="0"/>
                <a:sym typeface="Helvetica Neue" pitchFamily="-107" charset="0"/>
              </a:rPr>
              <a:t>a set of numbers to be multiplied </a:t>
            </a:r>
          </a:p>
        </p:txBody>
      </p:sp>
      <p:pic>
        <p:nvPicPr>
          <p:cNvPr id="178187" name="Picture 8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43688" y="949319"/>
            <a:ext cx="2071687" cy="1550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8188" name="Rectangle 9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500813" y="2571744"/>
            <a:ext cx="23526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25438" indent="-285750">
              <a:lnSpc>
                <a:spcPct val="90000"/>
              </a:lnSpc>
              <a:spcBef>
                <a:spcPts val="863"/>
              </a:spcBef>
            </a:pPr>
            <a:r>
              <a:rPr lang="en-US" sz="1000" dirty="0">
                <a:solidFill>
                  <a:schemeClr val="tx1"/>
                </a:solidFill>
                <a:latin typeface="Helvetica Neue" pitchFamily="-107" charset="0"/>
                <a:sym typeface="Helvetica Neue" pitchFamily="-107" charset="0"/>
              </a:rPr>
              <a:t>a set of balls to be drawn from a barrel</a:t>
            </a:r>
          </a:p>
        </p:txBody>
      </p:sp>
      <p:graphicFrame>
        <p:nvGraphicFramePr>
          <p:cNvPr id="14" name="Group 10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6929438" y="2857506"/>
          <a:ext cx="1428750" cy="1500188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10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-5.0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16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0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3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92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88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17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107" charset="0"/>
                        <a:buNone/>
                        <a:tabLst>
                          <a:tab pos="8255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pitchFamily="-107" charset="0"/>
                          <a:ea typeface="ヒラギノ角ゴ Pro W3" pitchFamily="-107" charset="-128"/>
                          <a:sym typeface="Gill Sans" pitchFamily="-107" charset="0"/>
                        </a:rPr>
                        <a:t>1</a:t>
                      </a: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201" name="Rectangle 46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14313" y="2500313"/>
            <a:ext cx="60960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274638" indent="-274638">
              <a:lnSpc>
                <a:spcPct val="90000"/>
              </a:lnSpc>
              <a:spcBef>
                <a:spcPts val="68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To achieve this grouping for a list of numbers in Java we could write:</a:t>
            </a:r>
          </a:p>
        </p:txBody>
      </p:sp>
      <p:sp>
        <p:nvSpPr>
          <p:cNvPr id="178202" name="Rectangle 47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85750" y="3286125"/>
            <a:ext cx="2606675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674688" indent="-674688">
              <a:lnSpc>
                <a:spcPct val="90000"/>
              </a:lnSpc>
              <a:spcBef>
                <a:spcPts val="8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number_1 = 14;</a:t>
            </a:r>
          </a:p>
          <a:p>
            <a:pPr marL="674688" indent="-674688">
              <a:lnSpc>
                <a:spcPct val="90000"/>
              </a:lnSpc>
              <a:spcBef>
                <a:spcPts val="8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number_2 = 7;</a:t>
            </a:r>
          </a:p>
          <a:p>
            <a:pPr marL="674688" indent="-674688">
              <a:lnSpc>
                <a:spcPct val="90000"/>
              </a:lnSpc>
              <a:spcBef>
                <a:spcPts val="8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number_3 = 9;</a:t>
            </a:r>
          </a:p>
          <a:p>
            <a:pPr marL="674688" indent="-674688">
              <a:lnSpc>
                <a:spcPct val="90000"/>
              </a:lnSpc>
              <a:spcBef>
                <a:spcPts val="8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 number_4 = -5;</a:t>
            </a:r>
          </a:p>
        </p:txBody>
      </p:sp>
      <p:sp>
        <p:nvSpPr>
          <p:cNvPr id="178203" name="Rectangle 48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214688" y="3357563"/>
            <a:ext cx="31369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Why is this a </a:t>
            </a:r>
            <a:r>
              <a:rPr lang="en-US" sz="1600" i="1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bad</a:t>
            </a: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idea?</a:t>
            </a:r>
          </a:p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What would happen if we needed 2000 different numbers?</a:t>
            </a:r>
          </a:p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What would the code look like to add 2 to each of these numbers?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What do we really want?</a:t>
            </a:r>
            <a:endParaRPr lang="en-US"/>
          </a:p>
        </p:txBody>
      </p:sp>
      <p:sp>
        <p:nvSpPr>
          <p:cNvPr id="17920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9BBF2ED2-4111-4CD7-B4E3-D30DB3079F9B}" type="slidenum">
              <a:rPr lang="en-US"/>
              <a:pPr/>
              <a:t>5</a:t>
            </a:fld>
            <a:endParaRPr lang="en-US"/>
          </a:p>
        </p:txBody>
      </p:sp>
      <p:sp>
        <p:nvSpPr>
          <p:cNvPr id="179204" name="Rectangle 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28875" y="3714750"/>
            <a:ext cx="5000625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274638" indent="-274638"/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Allows us to create a collection</a:t>
            </a:r>
          </a:p>
          <a:p>
            <a:pPr marL="274638" indent="-274638"/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Allows us to name that collection as a single entity</a:t>
            </a:r>
          </a:p>
          <a:p>
            <a:pPr marL="274638" indent="-274638"/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Allows us </a:t>
            </a:r>
            <a:r>
              <a:rPr lang="en-US" sz="1600" i="1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random access</a:t>
            </a:r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 to the members of the collection</a:t>
            </a:r>
          </a:p>
          <a:p>
            <a:pPr marL="274638" indent="-274638"/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Allows us to specify a particular member using an </a:t>
            </a:r>
            <a:r>
              <a:rPr lang="en-US" sz="1600" i="1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index</a:t>
            </a:r>
            <a:r>
              <a:rPr lang="en-US" sz="1600">
                <a:solidFill>
                  <a:srgbClr val="222268"/>
                </a:solidFill>
                <a:latin typeface="Hoefler Text" pitchFamily="-107" charset="0"/>
                <a:sym typeface="Hoefler Text" pitchFamily="-107" charset="0"/>
              </a:rPr>
              <a:t> (e.g. member 3)</a:t>
            </a:r>
          </a:p>
        </p:txBody>
      </p:sp>
      <p:pic>
        <p:nvPicPr>
          <p:cNvPr id="179205" name="Picture 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8000" y="2400300"/>
            <a:ext cx="1327150" cy="360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9206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29250" y="857250"/>
            <a:ext cx="3419475" cy="256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79207" name="Rectangle 5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428875" y="2000250"/>
            <a:ext cx="3043238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/>
          <a:lstStyle/>
          <a:p>
            <a:pPr marL="30163" indent="-30163"/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Rather than creating a variable for each value separately, we would like a technique that: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The Java Array</a:t>
            </a:r>
            <a:endParaRPr lang="en-US"/>
          </a:p>
        </p:txBody>
      </p:sp>
      <p:sp>
        <p:nvSpPr>
          <p:cNvPr id="180227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2A4B6359-C193-4112-93AF-87F52A470A83}" type="slidenum">
              <a:rPr lang="en-US"/>
              <a:pPr/>
              <a:t>6</a:t>
            </a:fld>
            <a:endParaRPr lang="en-US"/>
          </a:p>
        </p:txBody>
      </p:sp>
      <p:sp>
        <p:nvSpPr>
          <p:cNvPr id="180228" name="Rectang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82588" y="1504950"/>
            <a:ext cx="82296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90488" bIns="50800"/>
          <a:lstStyle/>
          <a:p>
            <a:pPr marL="69850">
              <a:lnSpc>
                <a:spcPct val="90000"/>
              </a:lnSpc>
            </a:pPr>
            <a:r>
              <a:rPr lang="en-US" sz="32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</a:t>
            </a:r>
          </a:p>
        </p:txBody>
      </p:sp>
      <p:sp>
        <p:nvSpPr>
          <p:cNvPr id="180229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7188" y="1557338"/>
            <a:ext cx="7859712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rIns="40639" bIns="50800"/>
          <a:lstStyle/>
          <a:p>
            <a:pPr marL="87313">
              <a:lnSpc>
                <a:spcPct val="90000"/>
              </a:lnSpc>
              <a:buSzPct val="100000"/>
            </a:pPr>
            <a:r>
              <a:rPr lang="en-US" sz="1600" b="1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</a:t>
            </a:r>
            <a:r>
              <a:rPr lang="en-US" sz="1600" b="1" i="1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array</a:t>
            </a:r>
            <a:r>
              <a:rPr lang="en-US" sz="1600" b="1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in Java is a named collection for storing values of the same data type.</a:t>
            </a:r>
            <a:endParaRPr lang="en-US" sz="1600" b="1">
              <a:solidFill>
                <a:schemeClr val="tx1"/>
              </a:solidFill>
              <a:latin typeface="Hoefler Text" pitchFamily="-107" charset="0"/>
              <a:ea typeface="ヒラギノ明朝 Pro W6" pitchFamily="-107" charset="-128"/>
              <a:sym typeface="Hoefler Text" pitchFamily="-107" charset="0"/>
            </a:endParaRPr>
          </a:p>
        </p:txBody>
      </p:sp>
      <p:sp>
        <p:nvSpPr>
          <p:cNvPr id="1802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673600" y="4910138"/>
            <a:ext cx="29972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/>
          <a:lstStyle/>
          <a:p>
            <a:pPr marL="39688">
              <a:lnSpc>
                <a:spcPct val="90000"/>
              </a:lnSpc>
              <a:spcBef>
                <a:spcPts val="688"/>
              </a:spcBef>
            </a:pPr>
            <a:r>
              <a:rPr lang="en-US" sz="1400" dirty="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The total number of cells in an array is defined when the array is declared. It can’t be changed within a single run of the program.</a:t>
            </a:r>
          </a:p>
        </p:txBody>
      </p:sp>
      <p:grpSp>
        <p:nvGrpSpPr>
          <p:cNvPr id="180231" name="Group 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73100" y="3119438"/>
            <a:ext cx="4279900" cy="1109662"/>
            <a:chOff x="0" y="0"/>
            <a:chExt cx="2696" cy="699"/>
          </a:xfrm>
        </p:grpSpPr>
        <p:sp>
          <p:nvSpPr>
            <p:cNvPr id="180243" name="Rectangle 6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2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0</a:t>
              </a:r>
            </a:p>
          </p:txBody>
        </p:sp>
        <p:sp>
          <p:nvSpPr>
            <p:cNvPr id="180244" name="Rectangle 7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19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1</a:t>
              </a:r>
            </a:p>
          </p:txBody>
        </p:sp>
        <p:sp>
          <p:nvSpPr>
            <p:cNvPr id="180245" name="Rectangle 8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55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2</a:t>
              </a:r>
            </a:p>
          </p:txBody>
        </p:sp>
        <p:sp>
          <p:nvSpPr>
            <p:cNvPr id="180246" name="Rectangle 9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091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3</a:t>
              </a:r>
            </a:p>
          </p:txBody>
        </p:sp>
        <p:sp>
          <p:nvSpPr>
            <p:cNvPr id="180247" name="Rectangle 10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427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4</a:t>
              </a:r>
            </a:p>
          </p:txBody>
        </p:sp>
        <p:sp>
          <p:nvSpPr>
            <p:cNvPr id="180248" name="Rectangle 11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763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5</a:t>
              </a:r>
            </a:p>
          </p:txBody>
        </p:sp>
        <p:sp>
          <p:nvSpPr>
            <p:cNvPr id="180249" name="Rectangle 12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099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6</a:t>
              </a:r>
            </a:p>
          </p:txBody>
        </p:sp>
        <p:sp>
          <p:nvSpPr>
            <p:cNvPr id="180250" name="Rectangle 13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435" y="462"/>
              <a:ext cx="15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rIns="90488" bIns="50800"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Arial Narrow" pitchFamily="34" charset="0"/>
                  <a:sym typeface="Arial Narrow" pitchFamily="34" charset="0"/>
                </a:rPr>
                <a:t>7</a:t>
              </a:r>
            </a:p>
          </p:txBody>
        </p:sp>
        <p:sp>
          <p:nvSpPr>
            <p:cNvPr id="180251" name="Rectangle 14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0" y="0"/>
              <a:ext cx="2696" cy="4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0252" name="Line 1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32" y="11"/>
              <a:ext cx="0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3" name="Line 1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668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4" name="Line 17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004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5" name="Line 1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40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6" name="Line 19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676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7" name="Line 2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12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80258" name="Line 2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348" y="11"/>
              <a:ext cx="1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80232" name="Rectangle 2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215063" y="3151188"/>
            <a:ext cx="2357437" cy="124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/>
          <a:lstStyle/>
          <a:p>
            <a:pPr marL="39688">
              <a:lnSpc>
                <a:spcPct val="90000"/>
              </a:lnSpc>
              <a:spcBef>
                <a:spcPts val="68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The cells are numbered for easy naming and access.</a:t>
            </a:r>
          </a:p>
          <a:p>
            <a:pPr marL="39688">
              <a:lnSpc>
                <a:spcPct val="90000"/>
              </a:lnSpc>
              <a:spcBef>
                <a:spcPts val="68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E.g. “myArray cell number 7”</a:t>
            </a:r>
          </a:p>
          <a:p>
            <a:pPr marL="39688">
              <a:lnSpc>
                <a:spcPct val="90000"/>
              </a:lnSpc>
              <a:spcBef>
                <a:spcPts val="68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This number is called an </a:t>
            </a:r>
            <a:r>
              <a:rPr lang="en-US" sz="1400" i="1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index 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or array </a:t>
            </a:r>
            <a:r>
              <a:rPr lang="en-US" sz="1400" i="1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subscript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.</a:t>
            </a:r>
          </a:p>
        </p:txBody>
      </p:sp>
      <p:sp>
        <p:nvSpPr>
          <p:cNvPr id="180233" name="Rectangle 23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09600" y="4681538"/>
            <a:ext cx="2438400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39688" bIns="0" anchor="ctr"/>
          <a:lstStyle/>
          <a:p>
            <a:pPr marL="39688">
              <a:lnSpc>
                <a:spcPct val="90000"/>
              </a:lnSpc>
              <a:spcBef>
                <a:spcPts val="68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In Java the first cell is numbered 0. In some other languages, the numbering starts from 1.</a:t>
            </a:r>
          </a:p>
        </p:txBody>
      </p:sp>
      <p:sp>
        <p:nvSpPr>
          <p:cNvPr id="180234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86313" y="4021138"/>
            <a:ext cx="1409700" cy="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0235" name="Rectangle 26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73100" y="2754313"/>
            <a:ext cx="1000125" cy="247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725488" indent="-725488">
              <a:lnSpc>
                <a:spcPct val="90000"/>
              </a:lnSpc>
              <a:spcBef>
                <a:spcPts val="8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myArray</a:t>
            </a:r>
          </a:p>
        </p:txBody>
      </p:sp>
      <p:sp>
        <p:nvSpPr>
          <p:cNvPr id="180236" name="Line 2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737100" y="4198938"/>
            <a:ext cx="533400" cy="7493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0237" name="Line 2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003300" y="4211638"/>
            <a:ext cx="354013" cy="4826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0238" name="Rectangle 29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70300" y="2192338"/>
            <a:ext cx="43307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138113">
              <a:lnSpc>
                <a:spcPct val="90000"/>
              </a:lnSpc>
              <a:spcBef>
                <a:spcPts val="63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Array members are stored in contiguous “pigeon holes” in memory called </a:t>
            </a:r>
            <a:r>
              <a:rPr lang="en-US" sz="1400" i="1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cells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 or array </a:t>
            </a:r>
            <a:r>
              <a:rPr lang="en-US" sz="1400" i="1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elements.</a:t>
            </a:r>
          </a:p>
        </p:txBody>
      </p:sp>
      <p:sp>
        <p:nvSpPr>
          <p:cNvPr id="180239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rot="10800000" flipH="1">
            <a:off x="3086100" y="2509838"/>
            <a:ext cx="635000" cy="9144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0240" name="Rectangle 31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143875" y="1285875"/>
            <a:ext cx="620713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400">
                <a:solidFill>
                  <a:srgbClr val="0A4116"/>
                </a:solidFill>
                <a:latin typeface="Gill Sans" pitchFamily="-107" charset="0"/>
                <a:sym typeface="Gill Sans" pitchFamily="-107" charset="0"/>
              </a:rPr>
              <a:t>✓</a:t>
            </a:r>
          </a:p>
        </p:txBody>
      </p:sp>
      <p:sp>
        <p:nvSpPr>
          <p:cNvPr id="180241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191000" y="4198938"/>
            <a:ext cx="1066800" cy="736600"/>
          </a:xfrm>
          <a:prstGeom prst="line">
            <a:avLst/>
          </a:prstGeom>
          <a:noFill/>
          <a:ln w="12700">
            <a:solidFill>
              <a:srgbClr val="00528B"/>
            </a:solidFill>
            <a:prstDash val="dash"/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0242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721100" y="4198938"/>
            <a:ext cx="1549400" cy="736600"/>
          </a:xfrm>
          <a:prstGeom prst="line">
            <a:avLst/>
          </a:prstGeom>
          <a:noFill/>
          <a:ln w="12700">
            <a:solidFill>
              <a:srgbClr val="00528B"/>
            </a:solidFill>
            <a:prstDash val="lgDash"/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Declaring Arrays</a:t>
            </a:r>
            <a:endParaRPr lang="en-US"/>
          </a:p>
        </p:txBody>
      </p:sp>
      <p:sp>
        <p:nvSpPr>
          <p:cNvPr id="181251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7BEF5804-2D81-462A-AE18-DB365EB30BAC}" type="slidenum">
              <a:rPr lang="en-US"/>
              <a:pPr/>
              <a:t>7</a:t>
            </a:fld>
            <a:endParaRPr lang="en-US"/>
          </a:p>
        </p:txBody>
      </p:sp>
      <p:sp>
        <p:nvSpPr>
          <p:cNvPr id="181252" name="Rectangle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28600" y="1552575"/>
            <a:ext cx="80010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pPr>
              <a:spcBef>
                <a:spcPts val="63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array type can be constructed of cells to hold any single primitive type or class*.</a:t>
            </a:r>
          </a:p>
          <a:p>
            <a:pPr>
              <a:spcBef>
                <a:spcPts val="63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array is a Java reference type (I.e. an array is itself an object).</a:t>
            </a:r>
          </a:p>
        </p:txBody>
      </p:sp>
      <p:sp>
        <p:nvSpPr>
          <p:cNvPr id="181253" name="Rectangle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-177800" y="3663950"/>
            <a:ext cx="92456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1085850" indent="-285750">
              <a:spcBef>
                <a:spcPts val="613"/>
              </a:spcBef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[] marks;         // Declare reference to an array of integers</a:t>
            </a:r>
          </a:p>
          <a:p>
            <a:pPr marL="1085850" indent="-285750">
              <a:spcBef>
                <a:spcPts val="613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 = new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[10]; // Make the reference to an array of 10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</p:txBody>
      </p:sp>
      <p:sp>
        <p:nvSpPr>
          <p:cNvPr id="181254" name="Rectangle 7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2262" y="5929313"/>
            <a:ext cx="4178300" cy="142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indent="7938">
              <a:spcBef>
                <a:spcPts val="638"/>
              </a:spcBef>
            </a:pPr>
            <a:r>
              <a:rPr lang="en-US" sz="1100" dirty="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* Arrays of objects are covered in a later lecture.</a:t>
            </a:r>
          </a:p>
          <a:p>
            <a:pPr indent="7938" algn="ctr"/>
            <a:endParaRPr lang="en-US" sz="1100" dirty="0">
              <a:solidFill>
                <a:schemeClr val="tx1"/>
              </a:solidFill>
              <a:latin typeface="Hoefler Text" pitchFamily="-107" charset="0"/>
              <a:sym typeface="Hoefler Text" pitchFamily="-107" charset="0"/>
            </a:endParaRPr>
          </a:p>
        </p:txBody>
      </p:sp>
      <p:sp>
        <p:nvSpPr>
          <p:cNvPr id="181255" name="Rectangle 8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54000" y="2403475"/>
            <a:ext cx="36322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spcBef>
                <a:spcPts val="63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In the array declaration the element type of the array must be given.</a:t>
            </a:r>
          </a:p>
        </p:txBody>
      </p:sp>
      <p:sp>
        <p:nvSpPr>
          <p:cNvPr id="181256" name="Rectangle 9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2900" y="4835525"/>
            <a:ext cx="2019300" cy="73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spcBef>
                <a:spcPts val="63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Space in memory for the array is created with the </a:t>
            </a:r>
            <a:r>
              <a:rPr lang="en-US" sz="1400">
                <a:solidFill>
                  <a:srgbClr val="00528B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 statement...</a:t>
            </a:r>
          </a:p>
        </p:txBody>
      </p:sp>
      <p:sp>
        <p:nvSpPr>
          <p:cNvPr id="181257" name="Rectangle 10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32100" y="4835525"/>
            <a:ext cx="32131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spcBef>
                <a:spcPts val="63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...and a specification of the array’s size enclosed within the [square brackets]</a:t>
            </a:r>
          </a:p>
        </p:txBody>
      </p:sp>
      <p:sp>
        <p:nvSpPr>
          <p:cNvPr id="181258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rot="10800000">
            <a:off x="482600" y="2987675"/>
            <a:ext cx="355600" cy="6350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1259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755900" y="4321175"/>
            <a:ext cx="539750" cy="53975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1260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>
            <a:off x="1382713" y="4321175"/>
            <a:ext cx="420687" cy="5588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1261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rot="10800000" flipH="1">
            <a:off x="1155700" y="3254375"/>
            <a:ext cx="228600" cy="3683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1262" name="Rectangle 15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743200" y="2898775"/>
            <a:ext cx="3632200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spcBef>
                <a:spcPts val="638"/>
              </a:spcBef>
            </a:pP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In this context the 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Courier New" pitchFamily="49" charset="0"/>
              </a:rPr>
              <a:t>operator</a:t>
            </a:r>
            <a:r>
              <a:rPr lang="en-US" sz="13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 [ ]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 indicates that this is an array declaration (and not just a single </a:t>
            </a:r>
            <a:r>
              <a:rPr lang="en-US" sz="13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</a:t>
            </a:r>
            <a:r>
              <a:rPr lang="en-US" sz="1400">
                <a:solidFill>
                  <a:srgbClr val="00528B"/>
                </a:solidFill>
                <a:latin typeface="Hoefler Text" pitchFamily="-107" charset="0"/>
                <a:sym typeface="Courier New" pitchFamily="49" charset="0"/>
              </a:rPr>
              <a:t>)</a:t>
            </a:r>
          </a:p>
        </p:txBody>
      </p:sp>
      <p:sp>
        <p:nvSpPr>
          <p:cNvPr id="18126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1384300" y="3241675"/>
            <a:ext cx="1282700" cy="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/>
            <a:tailEnd/>
          </a:ln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Declaring Arrays (continued)</a:t>
            </a:r>
            <a:endParaRPr lang="en-US"/>
          </a:p>
        </p:txBody>
      </p:sp>
      <p:sp>
        <p:nvSpPr>
          <p:cNvPr id="18227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32BF571A-E56C-486C-A795-29B5ED649AE1}" type="slidenum">
              <a:rPr lang="en-US"/>
              <a:pPr/>
              <a:t>8</a:t>
            </a:fld>
            <a:endParaRPr lang="en-US"/>
          </a:p>
        </p:txBody>
      </p:sp>
      <p:sp>
        <p:nvSpPr>
          <p:cNvPr id="182276" name="Rectangle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5750" y="1643063"/>
            <a:ext cx="78486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>
              <a:spcBef>
                <a:spcPts val="638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The entire array declaration can be abbreviated into a single statement...</a:t>
            </a:r>
          </a:p>
        </p:txBody>
      </p:sp>
      <p:sp>
        <p:nvSpPr>
          <p:cNvPr id="182277" name="Rectangle 6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2143125"/>
            <a:ext cx="4346575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1085850" indent="-285750">
              <a:spcBef>
                <a:spcPts val="613"/>
              </a:spcBef>
            </a:pPr>
            <a:r>
              <a:rPr lang="en-US" sz="1600" b="1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	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int[] marks = new int[10];</a:t>
            </a:r>
          </a:p>
        </p:txBody>
      </p:sp>
      <p:sp>
        <p:nvSpPr>
          <p:cNvPr id="182278" name="Rectangle 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85750" y="3000375"/>
            <a:ext cx="8072438" cy="158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An array with some values in it can also be created in one step.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The compiler will make the array the correct size to hold values listed between { curly brackets }.</a:t>
            </a:r>
          </a:p>
        </p:txBody>
      </p:sp>
      <p:sp>
        <p:nvSpPr>
          <p:cNvPr id="182279" name="Rectangle 25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4375" y="3786188"/>
            <a:ext cx="5372100" cy="560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>
            <a:spAutoFit/>
          </a:bodyPr>
          <a:lstStyle/>
          <a:p>
            <a:pPr marL="481013" indent="-342900">
              <a:lnSpc>
                <a:spcPct val="80000"/>
              </a:lnSpc>
              <a:spcBef>
                <a:spcPts val="7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int[] marks = {10, 45, 67, 88, 50};</a:t>
            </a:r>
            <a:endParaRPr lang="en-US" sz="14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481013" indent="-342900" algn="ctr">
              <a:lnSpc>
                <a:spcPct val="80000"/>
              </a:lnSpc>
            </a:pPr>
            <a:endParaRPr lang="en-US" sz="2800" b="1">
              <a:solidFill>
                <a:schemeClr val="tx1"/>
              </a:solidFill>
              <a:latin typeface="Gill Sans" pitchFamily="-107" charset="0"/>
              <a:sym typeface="Gill Sans" pitchFamily="-107" charset="0"/>
            </a:endParaRPr>
          </a:p>
        </p:txBody>
      </p:sp>
      <p:sp>
        <p:nvSpPr>
          <p:cNvPr id="182280" name="Rectangle 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57188" y="4429125"/>
            <a:ext cx="8072437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In this case, neither a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new</a:t>
            </a:r>
            <a:r>
              <a:rPr lang="en-US" sz="1600">
                <a:solidFill>
                  <a:schemeClr val="tx1"/>
                </a:solidFill>
                <a:latin typeface="Hoefler Text" pitchFamily="-107" charset="0"/>
                <a:sym typeface="Hoefler Text" pitchFamily="-107" charset="0"/>
              </a:rPr>
              <a:t> statement nor the explicit specification of the array length is required.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Declaring Arrays (continued)</a:t>
            </a:r>
            <a:endParaRPr lang="en-US"/>
          </a:p>
        </p:txBody>
      </p:sp>
      <p:sp>
        <p:nvSpPr>
          <p:cNvPr id="183299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7334250" y="5830888"/>
            <a:ext cx="255588" cy="241300"/>
          </a:xfrm>
          <a:noFill/>
        </p:spPr>
        <p:txBody>
          <a:bodyPr/>
          <a:lstStyle/>
          <a:p>
            <a:fld id="{2918C9D1-BA58-49D0-A3F7-07945117EA4C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183300" name="Group 3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532438" y="2058988"/>
            <a:ext cx="711200" cy="2286000"/>
            <a:chOff x="0" y="0"/>
            <a:chExt cx="448" cy="1440"/>
          </a:xfrm>
        </p:grpSpPr>
        <p:sp>
          <p:nvSpPr>
            <p:cNvPr id="183319" name="Rectangle 4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0" y="0"/>
              <a:ext cx="44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3320" name="Rectangle 5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0" y="288"/>
              <a:ext cx="44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3321" name="Rectangle 6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0" y="576"/>
              <a:ext cx="44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3322" name="Rectangle 7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0" y="864"/>
              <a:ext cx="44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183323" name="Rectangle 8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0" y="1152"/>
              <a:ext cx="44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sp>
        <p:nvSpPr>
          <p:cNvPr id="183301" name="Rectangle 9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73438" y="237648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183302" name="Rectangle 10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094038" y="2719388"/>
            <a:ext cx="9652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</a:t>
            </a:r>
          </a:p>
        </p:txBody>
      </p:sp>
      <p:sp>
        <p:nvSpPr>
          <p:cNvPr id="183303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rot="10800000" flipH="1">
            <a:off x="3563938" y="2286000"/>
            <a:ext cx="1936750" cy="319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NZ"/>
          </a:p>
        </p:txBody>
      </p:sp>
      <p:sp>
        <p:nvSpPr>
          <p:cNvPr id="183304" name="Rectangle 1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697538" y="2135188"/>
            <a:ext cx="3968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83305" name="Rectangle 13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697538" y="2541588"/>
            <a:ext cx="3968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45</a:t>
            </a:r>
          </a:p>
        </p:txBody>
      </p:sp>
      <p:sp>
        <p:nvSpPr>
          <p:cNvPr id="183306" name="Rectangle 1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697538" y="3024188"/>
            <a:ext cx="3968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67</a:t>
            </a:r>
          </a:p>
        </p:txBody>
      </p:sp>
      <p:sp>
        <p:nvSpPr>
          <p:cNvPr id="183307" name="Rectangle 1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697538" y="3430588"/>
            <a:ext cx="3968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88</a:t>
            </a:r>
          </a:p>
        </p:txBody>
      </p:sp>
      <p:sp>
        <p:nvSpPr>
          <p:cNvPr id="183308" name="Rectangle 16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697538" y="3887788"/>
            <a:ext cx="3968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Times New Roman" pitchFamily="18" charset="0"/>
              </a:rPr>
              <a:t>50</a:t>
            </a:r>
          </a:p>
        </p:txBody>
      </p:sp>
      <p:sp>
        <p:nvSpPr>
          <p:cNvPr id="183309" name="Rectangle 18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57938" y="2187575"/>
            <a:ext cx="11763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marks[0]</a:t>
            </a:r>
          </a:p>
        </p:txBody>
      </p:sp>
      <p:sp>
        <p:nvSpPr>
          <p:cNvPr id="183310" name="Rectangle 19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357938" y="2593975"/>
            <a:ext cx="11763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marks[1]</a:t>
            </a:r>
          </a:p>
        </p:txBody>
      </p:sp>
      <p:sp>
        <p:nvSpPr>
          <p:cNvPr id="183311" name="Rectangle 2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57938" y="3051175"/>
            <a:ext cx="11763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marks[2]</a:t>
            </a:r>
          </a:p>
        </p:txBody>
      </p:sp>
      <p:sp>
        <p:nvSpPr>
          <p:cNvPr id="183312" name="Rectangle 21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6357938" y="3482975"/>
            <a:ext cx="11763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marks[3]</a:t>
            </a:r>
          </a:p>
        </p:txBody>
      </p:sp>
      <p:sp>
        <p:nvSpPr>
          <p:cNvPr id="183313" name="Rectangle 2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357938" y="3940175"/>
            <a:ext cx="117633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39688" bIns="0" anchor="ctr">
            <a:spAutoFit/>
          </a:bodyPr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marks[4]</a:t>
            </a:r>
          </a:p>
        </p:txBody>
      </p:sp>
      <p:sp>
        <p:nvSpPr>
          <p:cNvPr id="183314" name="Rectangle 23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357313" y="4637088"/>
            <a:ext cx="5000625" cy="1149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algn="r">
              <a:lnSpc>
                <a:spcPct val="80000"/>
              </a:lnSpc>
              <a:spcBef>
                <a:spcPts val="900"/>
              </a:spcBef>
            </a:pPr>
            <a:r>
              <a:rPr lang="en-US" sz="16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To access an array element, call it by the array name followed by its index in [ square brackets ] </a:t>
            </a:r>
          </a:p>
          <a:p>
            <a:pPr algn="r">
              <a:lnSpc>
                <a:spcPct val="80000"/>
              </a:lnSpc>
              <a:spcBef>
                <a:spcPts val="900"/>
              </a:spcBef>
            </a:pPr>
            <a:r>
              <a:rPr lang="en-US" sz="16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The index is the cell number (an integer)</a:t>
            </a:r>
          </a:p>
          <a:p>
            <a:pPr algn="r">
              <a:lnSpc>
                <a:spcPct val="80000"/>
              </a:lnSpc>
              <a:spcBef>
                <a:spcPts val="900"/>
              </a:spcBef>
            </a:pPr>
            <a:r>
              <a:rPr lang="en-US" sz="16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Valid indices start at 0 and go to (array length-1)</a:t>
            </a:r>
          </a:p>
        </p:txBody>
      </p:sp>
      <p:sp>
        <p:nvSpPr>
          <p:cNvPr id="183315" name="Line 2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6370638" y="4306888"/>
            <a:ext cx="419100" cy="5334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3316" name="Rectangle 26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42938" y="3468688"/>
            <a:ext cx="3571875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algn="r">
              <a:lnSpc>
                <a:spcPct val="80000"/>
              </a:lnSpc>
              <a:spcBef>
                <a:spcPts val="900"/>
              </a:spcBef>
            </a:pPr>
            <a:r>
              <a:rPr lang="en-US" sz="16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The name (or reference)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marks</a:t>
            </a:r>
            <a:r>
              <a:rPr lang="en-US" sz="1600">
                <a:solidFill>
                  <a:srgbClr val="00528B"/>
                </a:solidFill>
                <a:latin typeface="Hoefler Text" pitchFamily="-107" charset="0"/>
                <a:sym typeface="Hoefler Text" pitchFamily="-107" charset="0"/>
              </a:rPr>
              <a:t> now refers to an array of 5 elements</a:t>
            </a:r>
          </a:p>
        </p:txBody>
      </p:sp>
      <p:sp>
        <p:nvSpPr>
          <p:cNvPr id="183317" name="Line 2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2979738" y="3036888"/>
            <a:ext cx="482600" cy="431800"/>
          </a:xfrm>
          <a:prstGeom prst="line">
            <a:avLst/>
          </a:prstGeom>
          <a:noFill/>
          <a:ln w="12700">
            <a:solidFill>
              <a:srgbClr val="00528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NZ"/>
          </a:p>
        </p:txBody>
      </p:sp>
      <p:sp>
        <p:nvSpPr>
          <p:cNvPr id="183318" name="Rectangle 25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42875" y="1511300"/>
            <a:ext cx="5372100" cy="560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>
            <a:spAutoFit/>
          </a:bodyPr>
          <a:lstStyle/>
          <a:p>
            <a:pPr marL="481013" indent="-342900">
              <a:lnSpc>
                <a:spcPct val="80000"/>
              </a:lnSpc>
              <a:spcBef>
                <a:spcPts val="700"/>
              </a:spcBef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pitchFamily="49" charset="0"/>
              </a:rPr>
              <a:t>	int[] marks = {10, 45, 67, 88, 50};</a:t>
            </a:r>
            <a:endParaRPr lang="en-US" sz="1400" b="1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marL="481013" indent="-342900" algn="ctr">
              <a:lnSpc>
                <a:spcPct val="80000"/>
              </a:lnSpc>
            </a:pPr>
            <a:endParaRPr lang="en-US" sz="2800" b="1">
              <a:solidFill>
                <a:schemeClr val="tx1"/>
              </a:solidFill>
              <a:latin typeface="Gill Sans" pitchFamily="-107" charset="0"/>
              <a:sym typeface="Gill Sans" pitchFamily="-107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E5E5E5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0F0F0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-92" charset="0"/>
            <a:ea typeface="ヒラギノ明朝 Pro W3" pitchFamily="-92" charset="-128"/>
            <a:sym typeface="Times New Roman" pitchFamily="-92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6B605DB6F304D96811A9884614A20" ma:contentTypeVersion="12" ma:contentTypeDescription="Create a new document." ma:contentTypeScope="" ma:versionID="8e5d4f920d1d4ef24e1b55b1c8ca3416">
  <xsd:schema xmlns:xsd="http://www.w3.org/2001/XMLSchema" xmlns:xs="http://www.w3.org/2001/XMLSchema" xmlns:p="http://schemas.microsoft.com/office/2006/metadata/properties" xmlns:ns2="f498c67d-f9e9-4ece-ad8e-778fd362242a" targetNamespace="http://schemas.microsoft.com/office/2006/metadata/properties" ma:root="true" ma:fieldsID="15b1182d70aa9ae4bddf58e767ce0df6" ns2:_="">
    <xsd:import namespace="f498c67d-f9e9-4ece-ad8e-778fd36224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8c67d-f9e9-4ece-ad8e-778fd362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55B2A2-77A7-4557-8EF0-C60ED5938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98c67d-f9e9-4ece-ad8e-778fd36224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9E25C-E787-44B4-A647-967BEF448AB7}">
  <ds:schemaRefs>
    <ds:schemaRef ds:uri="http://schemas.microsoft.com/office/2006/documentManagement/types"/>
    <ds:schemaRef ds:uri="f498c67d-f9e9-4ece-ad8e-778fd362242a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F5C28-D28D-4302-8CF8-C77829504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Pages>0</Pages>
  <Words>1415</Words>
  <Characters>0</Characters>
  <Application>Microsoft Macintosh PowerPoint</Application>
  <PresentationFormat>On-screen Show (4:3)</PresentationFormat>
  <Lines>0</Lines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Gill Sans</vt:lpstr>
      <vt:lpstr>Helvetica Neue</vt:lpstr>
      <vt:lpstr>Hoefler Text</vt:lpstr>
      <vt:lpstr>Times New Roman</vt:lpstr>
      <vt:lpstr>Title - Center</vt:lpstr>
      <vt:lpstr>1_Title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1_Office Theme</vt:lpstr>
      <vt:lpstr>PowerPoint Presentation</vt:lpstr>
      <vt:lpstr>Assumed Knowledge</vt:lpstr>
      <vt:lpstr>Objectives</vt:lpstr>
      <vt:lpstr>Grouping Data Together</vt:lpstr>
      <vt:lpstr>What do we really want?</vt:lpstr>
      <vt:lpstr>The Java Array</vt:lpstr>
      <vt:lpstr>Declaring Arrays</vt:lpstr>
      <vt:lpstr>Declaring Arrays (continued)</vt:lpstr>
      <vt:lpstr>Declaring Arrays (continued)</vt:lpstr>
      <vt:lpstr>An Array of Strings</vt:lpstr>
      <vt:lpstr>Evaluating an Index</vt:lpstr>
      <vt:lpstr>Accessing the contents of arrays</vt:lpstr>
      <vt:lpstr>Using an Array</vt:lpstr>
      <vt:lpstr>Iterating over an array using a while loop</vt:lpstr>
      <vt:lpstr>Iterating over an array using a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FIT1002  Computer Programming</dc:title>
  <dc:creator>FIT1002 MCUMG 2007</dc:creator>
  <cp:lastModifiedBy>Maleeha Muzafar</cp:lastModifiedBy>
  <cp:revision>220</cp:revision>
  <dcterms:modified xsi:type="dcterms:W3CDTF">2024-05-03T05:59:41Z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0x0101001196B605DB6F304D96811A9884614A20</vt:lpwstr>
  </property>
  <property fmtid="{D5CDD505-2E9C-101B-9397-08002B2CF9AE}" pid="3" name="Order">
    <vt:r8>2340000</vt:r8>
  </property>
</Properties>
</file>