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49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-1040" y="-10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87E4-AE3A-C04D-8966-F317C04AF59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DC4-DFFC-AE49-AC16-DE0ABB6A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6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87E4-AE3A-C04D-8966-F317C04AF59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DC4-DFFC-AE49-AC16-DE0ABB6A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5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87E4-AE3A-C04D-8966-F317C04AF59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DC4-DFFC-AE49-AC16-DE0ABB6A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87E4-AE3A-C04D-8966-F317C04AF59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DC4-DFFC-AE49-AC16-DE0ABB6A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87E4-AE3A-C04D-8966-F317C04AF59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DC4-DFFC-AE49-AC16-DE0ABB6A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87E4-AE3A-C04D-8966-F317C04AF59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DC4-DFFC-AE49-AC16-DE0ABB6A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6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87E4-AE3A-C04D-8966-F317C04AF59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DC4-DFFC-AE49-AC16-DE0ABB6A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8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87E4-AE3A-C04D-8966-F317C04AF59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DC4-DFFC-AE49-AC16-DE0ABB6A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87E4-AE3A-C04D-8966-F317C04AF59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DC4-DFFC-AE49-AC16-DE0ABB6A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4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87E4-AE3A-C04D-8966-F317C04AF59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DC4-DFFC-AE49-AC16-DE0ABB6A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8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87E4-AE3A-C04D-8966-F317C04AF59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2DC4-DFFC-AE49-AC16-DE0ABB6A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3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887E4-AE3A-C04D-8966-F317C04AF599}" type="datetimeFigureOut">
              <a:rPr lang="en-US" smtClean="0"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2DC4-DFFC-AE49-AC16-DE0ABB6A0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AeroQuad</a:t>
            </a:r>
            <a:r>
              <a:rPr lang="en-US" dirty="0" smtClean="0"/>
              <a:t> Communicator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Block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0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296" y="422744"/>
            <a:ext cx="1625799" cy="596143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Communicator</a:t>
            </a:r>
          </a:p>
          <a:p>
            <a:pPr algn="ctr"/>
            <a:r>
              <a:rPr lang="en-US" dirty="0" smtClean="0"/>
              <a:t>(Main GUI)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69681" y="964936"/>
            <a:ext cx="1895618" cy="511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Panel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80613" y="353938"/>
            <a:ext cx="23172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User is able to launch custom panels from Communicator.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22081" y="1117336"/>
            <a:ext cx="1895618" cy="511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74481" y="1269736"/>
            <a:ext cx="1895618" cy="5114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7869710" y="3042358"/>
            <a:ext cx="1060056" cy="89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69709" y="4122863"/>
            <a:ext cx="1060057" cy="89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69709" y="5185292"/>
            <a:ext cx="1060057" cy="894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MAVlink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3496741" y="4981840"/>
            <a:ext cx="1234358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sendMessage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485401" y="5450071"/>
            <a:ext cx="1234358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parseMessage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284340" y="3042358"/>
            <a:ext cx="1895618" cy="3040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01507" y="5450071"/>
            <a:ext cx="637215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read()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284340" y="4981840"/>
            <a:ext cx="665722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write()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4" idx="3"/>
            <a:endCxn id="20" idx="1"/>
          </p:cNvCxnSpPr>
          <p:nvPr/>
        </p:nvCxnSpPr>
        <p:spPr>
          <a:xfrm>
            <a:off x="4731099" y="5140604"/>
            <a:ext cx="55324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5344" y="1517596"/>
            <a:ext cx="1234358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initializePanel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9" name="Elbow Connector 38"/>
          <p:cNvCxnSpPr>
            <a:stCxn id="5" idx="3"/>
            <a:endCxn id="9" idx="1"/>
          </p:cNvCxnSpPr>
          <p:nvPr/>
        </p:nvCxnSpPr>
        <p:spPr>
          <a:xfrm flipV="1">
            <a:off x="7179958" y="3489401"/>
            <a:ext cx="689752" cy="1073446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1"/>
            <a:endCxn id="5" idx="3"/>
          </p:cNvCxnSpPr>
          <p:nvPr/>
        </p:nvCxnSpPr>
        <p:spPr>
          <a:xfrm rot="10800000">
            <a:off x="7179959" y="4562847"/>
            <a:ext cx="689751" cy="106948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1"/>
            <a:endCxn id="5" idx="3"/>
          </p:cNvCxnSpPr>
          <p:nvPr/>
        </p:nvCxnSpPr>
        <p:spPr>
          <a:xfrm rot="10800000">
            <a:off x="7179959" y="4562848"/>
            <a:ext cx="689751" cy="705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1"/>
            <a:endCxn id="14" idx="3"/>
          </p:cNvCxnSpPr>
          <p:nvPr/>
        </p:nvCxnSpPr>
        <p:spPr>
          <a:xfrm flipH="1">
            <a:off x="4719759" y="5608835"/>
            <a:ext cx="5817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25344" y="5181816"/>
            <a:ext cx="1234358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sendCo</a:t>
            </a:r>
            <a:r>
              <a:rPr lang="en-US" sz="1200" dirty="0" err="1" smtClean="0"/>
              <a:t>nfig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419565" y="1931708"/>
            <a:ext cx="1451473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sendConnectStatel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408229" y="5586976"/>
            <a:ext cx="1451473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updateStatusBar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stCxn id="37" idx="3"/>
          </p:cNvCxnSpPr>
          <p:nvPr/>
        </p:nvCxnSpPr>
        <p:spPr>
          <a:xfrm>
            <a:off x="1859702" y="1676360"/>
            <a:ext cx="709979" cy="30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</p:cNvCxnSpPr>
          <p:nvPr/>
        </p:nvCxnSpPr>
        <p:spPr>
          <a:xfrm flipV="1">
            <a:off x="1859702" y="5332716"/>
            <a:ext cx="709979" cy="78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5" idx="3"/>
          </p:cNvCxnSpPr>
          <p:nvPr/>
        </p:nvCxnSpPr>
        <p:spPr>
          <a:xfrm>
            <a:off x="1871038" y="2090472"/>
            <a:ext cx="6986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56" idx="3"/>
          </p:cNvCxnSpPr>
          <p:nvPr/>
        </p:nvCxnSpPr>
        <p:spPr>
          <a:xfrm flipH="1">
            <a:off x="1859702" y="5745740"/>
            <a:ext cx="7099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862741" y="1285377"/>
            <a:ext cx="2576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Each panel receives the flight board configuration and communication state from the Communicator.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862741" y="2084108"/>
            <a:ext cx="25760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Each panel has it’s own XML file for recalling panel configuration options and uses a </a:t>
            </a:r>
            <a:r>
              <a:rPr lang="en-US" sz="1200" dirty="0" err="1" smtClean="0"/>
              <a:t>QSettings</a:t>
            </a:r>
            <a:r>
              <a:rPr lang="en-US" sz="1200" dirty="0" smtClean="0"/>
              <a:t> object for non-volatile storage</a:t>
            </a:r>
            <a:endParaRPr lang="en-US" dirty="0"/>
          </a:p>
        </p:txBody>
      </p:sp>
      <p:sp>
        <p:nvSpPr>
          <p:cNvPr id="74" name="Can 73"/>
          <p:cNvSpPr/>
          <p:nvPr/>
        </p:nvSpPr>
        <p:spPr>
          <a:xfrm>
            <a:off x="874815" y="4551507"/>
            <a:ext cx="725737" cy="598157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Config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862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133963" y="419588"/>
            <a:ext cx="2267927" cy="604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574711" y="337714"/>
            <a:ext cx="44650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Each panel uses </a:t>
            </a:r>
            <a:r>
              <a:rPr lang="en-US" sz="1200" dirty="0" err="1" smtClean="0"/>
              <a:t>Qt’s</a:t>
            </a:r>
            <a:r>
              <a:rPr lang="en-US" sz="1200" dirty="0" smtClean="0"/>
              <a:t> signals and slots architecture.  This allows each Panel/Communication class to be completely independent of each other to allow for the greatest amount of flexibility when integrating new objects together.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80964" y="532937"/>
            <a:ext cx="70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Panel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26766" y="2369600"/>
            <a:ext cx="1451473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initialize()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267484" y="17181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72945" y="2305243"/>
            <a:ext cx="1406046" cy="415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Generic Class</a:t>
            </a:r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7881048" y="2348298"/>
            <a:ext cx="11566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Any class can generate a signal to interact with a Panel class.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7433" y="1718124"/>
            <a:ext cx="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3" idx="3"/>
          </p:cNvCxnSpPr>
          <p:nvPr/>
        </p:nvCxnSpPr>
        <p:spPr>
          <a:xfrm flipH="1">
            <a:off x="3378239" y="2528364"/>
            <a:ext cx="29947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330406" y="2251365"/>
            <a:ext cx="1221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initializePanel</a:t>
            </a:r>
            <a:r>
              <a:rPr lang="en-US" sz="1200" dirty="0" smtClean="0"/>
              <a:t>()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926766" y="2975603"/>
            <a:ext cx="1451473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updateConfig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1926766" y="3715946"/>
            <a:ext cx="1451473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sendMessage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1926766" y="4118429"/>
            <a:ext cx="1451473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parseMessage</a:t>
            </a:r>
            <a:r>
              <a:rPr lang="en-US" sz="1200" dirty="0" smtClean="0"/>
              <a:t> ()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1451476" y="5284566"/>
            <a:ext cx="1926764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updateConnectionState</a:t>
            </a:r>
            <a:r>
              <a:rPr lang="en-US" sz="1200" dirty="0" smtClean="0"/>
              <a:t> ()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260120" y="2566856"/>
            <a:ext cx="13620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requestConfig</a:t>
            </a:r>
            <a:r>
              <a:rPr lang="en-US" sz="1200" dirty="0" smtClean="0"/>
              <a:t>()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01891" y="2832515"/>
            <a:ext cx="29710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7" idx="3"/>
          </p:cNvCxnSpPr>
          <p:nvPr/>
        </p:nvCxnSpPr>
        <p:spPr>
          <a:xfrm flipH="1" flipV="1">
            <a:off x="3378239" y="3134367"/>
            <a:ext cx="3018358" cy="93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60120" y="2866678"/>
            <a:ext cx="13620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receiveConfig</a:t>
            </a:r>
            <a:r>
              <a:rPr lang="en-US" sz="1200" dirty="0" smtClean="0"/>
              <a:t>()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3378239" y="4279777"/>
            <a:ext cx="29947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330406" y="4002778"/>
            <a:ext cx="1221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messageIn</a:t>
            </a:r>
            <a:r>
              <a:rPr lang="en-US" sz="1200" dirty="0" smtClean="0"/>
              <a:t>()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330406" y="5478737"/>
            <a:ext cx="1221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panelStatus</a:t>
            </a:r>
            <a:r>
              <a:rPr lang="en-US" sz="1200" dirty="0" smtClean="0"/>
              <a:t>()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378240" y="5746833"/>
            <a:ext cx="2994706" cy="18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0" idx="3"/>
          </p:cNvCxnSpPr>
          <p:nvPr/>
        </p:nvCxnSpPr>
        <p:spPr>
          <a:xfrm flipH="1">
            <a:off x="3378240" y="5443330"/>
            <a:ext cx="30183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140262" y="5175130"/>
            <a:ext cx="16018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connectionState</a:t>
            </a:r>
            <a:r>
              <a:rPr lang="en-US" sz="1200" dirty="0" smtClean="0"/>
              <a:t>()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951701" y="4871344"/>
            <a:ext cx="19789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getConnectionState</a:t>
            </a:r>
            <a:r>
              <a:rPr lang="en-US" sz="1200" dirty="0" smtClean="0"/>
              <a:t>()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78240" y="5139441"/>
            <a:ext cx="2994706" cy="18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280794" y="3606615"/>
            <a:ext cx="13207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messageOut</a:t>
            </a:r>
            <a:r>
              <a:rPr lang="en-US" sz="1200" dirty="0" smtClean="0"/>
              <a:t>()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48" idx="3"/>
          </p:cNvCxnSpPr>
          <p:nvPr/>
        </p:nvCxnSpPr>
        <p:spPr>
          <a:xfrm>
            <a:off x="3378239" y="3874710"/>
            <a:ext cx="30183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5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133963" y="419588"/>
            <a:ext cx="2267927" cy="6044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3574711" y="337714"/>
            <a:ext cx="44650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Communication class uses </a:t>
            </a:r>
            <a:r>
              <a:rPr lang="en-US" sz="1200" dirty="0" err="1" smtClean="0"/>
              <a:t>Qt’s</a:t>
            </a:r>
            <a:r>
              <a:rPr lang="en-US" sz="1200" dirty="0" smtClean="0"/>
              <a:t> signals and slots architecture.  This allows each Panel/Communication class to be completely independent of each other to allow for the greatest amount of flexibility when integrating new objects together.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51476" y="532937"/>
            <a:ext cx="167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Communication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926766" y="2369600"/>
            <a:ext cx="1451473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open()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267484" y="17181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Slots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72945" y="2305243"/>
            <a:ext cx="1338009" cy="4158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Panel</a:t>
            </a:r>
          </a:p>
          <a:p>
            <a:pPr algn="ctr"/>
            <a:r>
              <a:rPr lang="en-US" dirty="0" smtClean="0"/>
              <a:t>Class</a:t>
            </a:r>
            <a:endParaRPr lang="en-US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7710954" y="2348298"/>
            <a:ext cx="13267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Any class can generate a signal to interact with a Communication class.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7440" y="1718124"/>
            <a:ext cx="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3" idx="3"/>
          </p:cNvCxnSpPr>
          <p:nvPr/>
        </p:nvCxnSpPr>
        <p:spPr>
          <a:xfrm flipH="1">
            <a:off x="3378239" y="2528364"/>
            <a:ext cx="29947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330413" y="2251365"/>
            <a:ext cx="1221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initializePanel</a:t>
            </a:r>
            <a:r>
              <a:rPr lang="en-US" sz="1200" dirty="0" smtClean="0"/>
              <a:t>()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926766" y="3715946"/>
            <a:ext cx="1451473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write()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1926766" y="4033473"/>
            <a:ext cx="1451473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</a:t>
            </a:r>
            <a:r>
              <a:rPr lang="en-US" sz="1200" dirty="0" smtClean="0"/>
              <a:t> ()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4251032" y="2566856"/>
            <a:ext cx="13620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requestConfig</a:t>
            </a:r>
            <a:r>
              <a:rPr lang="en-US" sz="1200" dirty="0" smtClean="0"/>
              <a:t>()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01891" y="2832515"/>
            <a:ext cx="297105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378239" y="4194821"/>
            <a:ext cx="299470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330413" y="3923398"/>
            <a:ext cx="1221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readData</a:t>
            </a:r>
            <a:r>
              <a:rPr lang="en-US" sz="1200" dirty="0" smtClean="0"/>
              <a:t>()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330413" y="5195237"/>
            <a:ext cx="1221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errorMessage</a:t>
            </a:r>
            <a:r>
              <a:rPr lang="en-US" sz="1200" dirty="0" smtClean="0"/>
              <a:t>()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3378240" y="5463333"/>
            <a:ext cx="2994706" cy="18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189841" y="4871345"/>
            <a:ext cx="1502657" cy="286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connectionState</a:t>
            </a:r>
            <a:r>
              <a:rPr lang="en-US" sz="1200" dirty="0" smtClean="0"/>
              <a:t>()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78240" y="5139441"/>
            <a:ext cx="2994706" cy="18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371761" y="3606614"/>
            <a:ext cx="11388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writeData</a:t>
            </a:r>
            <a:r>
              <a:rPr lang="en-US" sz="1200" dirty="0" smtClean="0"/>
              <a:t>()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48" idx="3"/>
          </p:cNvCxnSpPr>
          <p:nvPr/>
        </p:nvCxnSpPr>
        <p:spPr>
          <a:xfrm>
            <a:off x="3378239" y="3874710"/>
            <a:ext cx="301835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26766" y="2707914"/>
            <a:ext cx="1451473" cy="3175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close()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851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268</Words>
  <Application>Microsoft Macintosh PowerPoint</Application>
  <PresentationFormat>On-screen Show 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AeroQuad Communicator</vt:lpstr>
      <vt:lpstr>PowerPoint Presentation</vt:lpstr>
      <vt:lpstr>PowerPoint Presentation</vt:lpstr>
      <vt:lpstr>PowerPoint Presentation</vt:lpstr>
    </vt:vector>
  </TitlesOfParts>
  <Company>Carancho Engineering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Carancho</dc:creator>
  <cp:lastModifiedBy>Ted Carancho</cp:lastModifiedBy>
  <cp:revision>11</cp:revision>
  <dcterms:created xsi:type="dcterms:W3CDTF">2014-02-12T21:47:08Z</dcterms:created>
  <dcterms:modified xsi:type="dcterms:W3CDTF">2014-02-18T01:21:06Z</dcterms:modified>
</cp:coreProperties>
</file>