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2F0AD-8577-4B4A-BC20-359B4B720F94}" v="9" dt="2023-11-29T09:05:03.165"/>
    <p1510:client id="{8E8083F4-F94F-4BBA-AAC9-F729A48391AA}" v="10" dt="2023-11-28T15:06:22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l Campbell" userId="0c68e68e-714c-4571-8b4e-7246b46ba3fc" providerId="ADAL" clId="{8E8083F4-F94F-4BBA-AAC9-F729A48391AA}"/>
    <pc:docChg chg="undo custSel addSld modSld">
      <pc:chgData name="Neill Campbell" userId="0c68e68e-714c-4571-8b4e-7246b46ba3fc" providerId="ADAL" clId="{8E8083F4-F94F-4BBA-AAC9-F729A48391AA}" dt="2023-11-28T15:07:40.845" v="244" actId="1076"/>
      <pc:docMkLst>
        <pc:docMk/>
      </pc:docMkLst>
      <pc:sldChg chg="addSp delSp modSp mod">
        <pc:chgData name="Neill Campbell" userId="0c68e68e-714c-4571-8b4e-7246b46ba3fc" providerId="ADAL" clId="{8E8083F4-F94F-4BBA-AAC9-F729A48391AA}" dt="2023-11-28T15:05:03.063" v="166" actId="207"/>
        <pc:sldMkLst>
          <pc:docMk/>
          <pc:sldMk cId="3603508021" sldId="256"/>
        </pc:sldMkLst>
        <pc:spChg chg="mod">
          <ac:chgData name="Neill Campbell" userId="0c68e68e-714c-4571-8b4e-7246b46ba3fc" providerId="ADAL" clId="{8E8083F4-F94F-4BBA-AAC9-F729A48391AA}" dt="2023-11-28T14:40:58.389" v="18" actId="1036"/>
          <ac:spMkLst>
            <pc:docMk/>
            <pc:sldMk cId="3603508021" sldId="256"/>
            <ac:spMk id="8" creationId="{8ED5562F-7F71-2A62-8990-7B685D94BFBF}"/>
          </ac:spMkLst>
        </pc:spChg>
        <pc:spChg chg="mod">
          <ac:chgData name="Neill Campbell" userId="0c68e68e-714c-4571-8b4e-7246b46ba3fc" providerId="ADAL" clId="{8E8083F4-F94F-4BBA-AAC9-F729A48391AA}" dt="2023-11-28T14:40:58.389" v="18" actId="1036"/>
          <ac:spMkLst>
            <pc:docMk/>
            <pc:sldMk cId="3603508021" sldId="256"/>
            <ac:spMk id="9" creationId="{2F289767-1E89-5F3D-EDE9-92C79F22B3BA}"/>
          </ac:spMkLst>
        </pc:spChg>
        <pc:spChg chg="mod">
          <ac:chgData name="Neill Campbell" userId="0c68e68e-714c-4571-8b4e-7246b46ba3fc" providerId="ADAL" clId="{8E8083F4-F94F-4BBA-AAC9-F729A48391AA}" dt="2023-11-28T15:05:03.063" v="166" actId="207"/>
          <ac:spMkLst>
            <pc:docMk/>
            <pc:sldMk cId="3603508021" sldId="256"/>
            <ac:spMk id="10" creationId="{D9CC4C30-E21E-C291-758E-BE9A545A634B}"/>
          </ac:spMkLst>
        </pc:spChg>
        <pc:spChg chg="mod">
          <ac:chgData name="Neill Campbell" userId="0c68e68e-714c-4571-8b4e-7246b46ba3fc" providerId="ADAL" clId="{8E8083F4-F94F-4BBA-AAC9-F729A48391AA}" dt="2023-11-28T15:05:03.063" v="166" actId="207"/>
          <ac:spMkLst>
            <pc:docMk/>
            <pc:sldMk cId="3603508021" sldId="256"/>
            <ac:spMk id="11" creationId="{840E0AEB-3CF8-3E07-5CA2-88B7F493698A}"/>
          </ac:spMkLst>
        </pc:spChg>
        <pc:spChg chg="mod">
          <ac:chgData name="Neill Campbell" userId="0c68e68e-714c-4571-8b4e-7246b46ba3fc" providerId="ADAL" clId="{8E8083F4-F94F-4BBA-AAC9-F729A48391AA}" dt="2023-11-28T15:05:03.063" v="166" actId="207"/>
          <ac:spMkLst>
            <pc:docMk/>
            <pc:sldMk cId="3603508021" sldId="256"/>
            <ac:spMk id="12" creationId="{107654D5-60FE-9772-AE17-148F5AA0CAB5}"/>
          </ac:spMkLst>
        </pc:spChg>
        <pc:spChg chg="mod">
          <ac:chgData name="Neill Campbell" userId="0c68e68e-714c-4571-8b4e-7246b46ba3fc" providerId="ADAL" clId="{8E8083F4-F94F-4BBA-AAC9-F729A48391AA}" dt="2023-11-28T15:05:03.063" v="166" actId="207"/>
          <ac:spMkLst>
            <pc:docMk/>
            <pc:sldMk cId="3603508021" sldId="256"/>
            <ac:spMk id="13" creationId="{2A69AC57-F722-1DA9-AA0E-DAE33E372119}"/>
          </ac:spMkLst>
        </pc:spChg>
        <pc:spChg chg="mod">
          <ac:chgData name="Neill Campbell" userId="0c68e68e-714c-4571-8b4e-7246b46ba3fc" providerId="ADAL" clId="{8E8083F4-F94F-4BBA-AAC9-F729A48391AA}" dt="2023-11-28T15:05:03.063" v="166" actId="207"/>
          <ac:spMkLst>
            <pc:docMk/>
            <pc:sldMk cId="3603508021" sldId="256"/>
            <ac:spMk id="14" creationId="{39580F22-0FAF-09FA-900E-F163D24681BB}"/>
          </ac:spMkLst>
        </pc:spChg>
        <pc:spChg chg="mod">
          <ac:chgData name="Neill Campbell" userId="0c68e68e-714c-4571-8b4e-7246b46ba3fc" providerId="ADAL" clId="{8E8083F4-F94F-4BBA-AAC9-F729A48391AA}" dt="2023-11-28T15:05:03.063" v="166" actId="207"/>
          <ac:spMkLst>
            <pc:docMk/>
            <pc:sldMk cId="3603508021" sldId="256"/>
            <ac:spMk id="15" creationId="{C9F2A1A3-20CB-20D6-45BA-7013CB2C2BD9}"/>
          </ac:spMkLst>
        </pc:spChg>
        <pc:spChg chg="mod">
          <ac:chgData name="Neill Campbell" userId="0c68e68e-714c-4571-8b4e-7246b46ba3fc" providerId="ADAL" clId="{8E8083F4-F94F-4BBA-AAC9-F729A48391AA}" dt="2023-11-28T15:05:03.063" v="166" actId="207"/>
          <ac:spMkLst>
            <pc:docMk/>
            <pc:sldMk cId="3603508021" sldId="256"/>
            <ac:spMk id="16" creationId="{5CB0C2A3-67DA-D948-77F4-491EBCC0466D}"/>
          </ac:spMkLst>
        </pc:spChg>
        <pc:spChg chg="mod">
          <ac:chgData name="Neill Campbell" userId="0c68e68e-714c-4571-8b4e-7246b46ba3fc" providerId="ADAL" clId="{8E8083F4-F94F-4BBA-AAC9-F729A48391AA}" dt="2023-11-28T15:05:03.063" v="166" actId="207"/>
          <ac:spMkLst>
            <pc:docMk/>
            <pc:sldMk cId="3603508021" sldId="256"/>
            <ac:spMk id="17" creationId="{736823E6-B07C-858B-8A07-9222F666CA28}"/>
          </ac:spMkLst>
        </pc:spChg>
        <pc:spChg chg="mod">
          <ac:chgData name="Neill Campbell" userId="0c68e68e-714c-4571-8b4e-7246b46ba3fc" providerId="ADAL" clId="{8E8083F4-F94F-4BBA-AAC9-F729A48391AA}" dt="2023-11-28T15:05:03.063" v="166" actId="207"/>
          <ac:spMkLst>
            <pc:docMk/>
            <pc:sldMk cId="3603508021" sldId="256"/>
            <ac:spMk id="18" creationId="{69F893B2-8CBF-39D9-9249-170A9ED36F70}"/>
          </ac:spMkLst>
        </pc:spChg>
        <pc:spChg chg="mod">
          <ac:chgData name="Neill Campbell" userId="0c68e68e-714c-4571-8b4e-7246b46ba3fc" providerId="ADAL" clId="{8E8083F4-F94F-4BBA-AAC9-F729A48391AA}" dt="2023-11-28T15:05:03.063" v="166" actId="207"/>
          <ac:spMkLst>
            <pc:docMk/>
            <pc:sldMk cId="3603508021" sldId="256"/>
            <ac:spMk id="19" creationId="{093E9589-0C51-1952-9EAD-335864EE6654}"/>
          </ac:spMkLst>
        </pc:spChg>
        <pc:spChg chg="mod">
          <ac:chgData name="Neill Campbell" userId="0c68e68e-714c-4571-8b4e-7246b46ba3fc" providerId="ADAL" clId="{8E8083F4-F94F-4BBA-AAC9-F729A48391AA}" dt="2023-11-28T15:05:03.063" v="166" actId="207"/>
          <ac:spMkLst>
            <pc:docMk/>
            <pc:sldMk cId="3603508021" sldId="256"/>
            <ac:spMk id="20" creationId="{690468A8-7F2B-3EFB-DF32-E1EBF37F6AA1}"/>
          </ac:spMkLst>
        </pc:spChg>
        <pc:spChg chg="mod">
          <ac:chgData name="Neill Campbell" userId="0c68e68e-714c-4571-8b4e-7246b46ba3fc" providerId="ADAL" clId="{8E8083F4-F94F-4BBA-AAC9-F729A48391AA}" dt="2023-11-28T15:05:03.063" v="166" actId="207"/>
          <ac:spMkLst>
            <pc:docMk/>
            <pc:sldMk cId="3603508021" sldId="256"/>
            <ac:spMk id="21" creationId="{1A3EB27A-29BA-5F19-D88A-208F8CA8312A}"/>
          </ac:spMkLst>
        </pc:spChg>
        <pc:spChg chg="mod">
          <ac:chgData name="Neill Campbell" userId="0c68e68e-714c-4571-8b4e-7246b46ba3fc" providerId="ADAL" clId="{8E8083F4-F94F-4BBA-AAC9-F729A48391AA}" dt="2023-11-28T15:05:03.063" v="166" actId="207"/>
          <ac:spMkLst>
            <pc:docMk/>
            <pc:sldMk cId="3603508021" sldId="256"/>
            <ac:spMk id="22" creationId="{4660CBEA-96EA-3821-FBEC-2C821C644621}"/>
          </ac:spMkLst>
        </pc:spChg>
        <pc:spChg chg="mod">
          <ac:chgData name="Neill Campbell" userId="0c68e68e-714c-4571-8b4e-7246b46ba3fc" providerId="ADAL" clId="{8E8083F4-F94F-4BBA-AAC9-F729A48391AA}" dt="2023-11-28T15:05:03.063" v="166" actId="207"/>
          <ac:spMkLst>
            <pc:docMk/>
            <pc:sldMk cId="3603508021" sldId="256"/>
            <ac:spMk id="23" creationId="{0FDD5E12-AA74-CE8A-E035-0740E0216DC1}"/>
          </ac:spMkLst>
        </pc:spChg>
        <pc:spChg chg="mod">
          <ac:chgData name="Neill Campbell" userId="0c68e68e-714c-4571-8b4e-7246b46ba3fc" providerId="ADAL" clId="{8E8083F4-F94F-4BBA-AAC9-F729A48391AA}" dt="2023-11-28T15:05:03.063" v="166" actId="207"/>
          <ac:spMkLst>
            <pc:docMk/>
            <pc:sldMk cId="3603508021" sldId="256"/>
            <ac:spMk id="24" creationId="{4A090EF1-6793-7F91-0CA2-96EEEB00CE4B}"/>
          </ac:spMkLst>
        </pc:spChg>
        <pc:spChg chg="add mod">
          <ac:chgData name="Neill Campbell" userId="0c68e68e-714c-4571-8b4e-7246b46ba3fc" providerId="ADAL" clId="{8E8083F4-F94F-4BBA-AAC9-F729A48391AA}" dt="2023-11-28T14:42:42.051" v="93" actId="692"/>
          <ac:spMkLst>
            <pc:docMk/>
            <pc:sldMk cId="3603508021" sldId="256"/>
            <ac:spMk id="30" creationId="{9EA753D1-22D4-0DD5-32D8-9CBDEBC004AA}"/>
          </ac:spMkLst>
        </pc:spChg>
        <pc:spChg chg="add mod">
          <ac:chgData name="Neill Campbell" userId="0c68e68e-714c-4571-8b4e-7246b46ba3fc" providerId="ADAL" clId="{8E8083F4-F94F-4BBA-AAC9-F729A48391AA}" dt="2023-11-28T14:42:42.051" v="93" actId="692"/>
          <ac:spMkLst>
            <pc:docMk/>
            <pc:sldMk cId="3603508021" sldId="256"/>
            <ac:spMk id="32" creationId="{13021375-BA68-5A67-D51C-1B437C075942}"/>
          </ac:spMkLst>
        </pc:spChg>
        <pc:spChg chg="add mod">
          <ac:chgData name="Neill Campbell" userId="0c68e68e-714c-4571-8b4e-7246b46ba3fc" providerId="ADAL" clId="{8E8083F4-F94F-4BBA-AAC9-F729A48391AA}" dt="2023-11-28T14:42:42.051" v="93" actId="692"/>
          <ac:spMkLst>
            <pc:docMk/>
            <pc:sldMk cId="3603508021" sldId="256"/>
            <ac:spMk id="33" creationId="{CDF8F6E1-6D58-9152-635B-C32182B4B316}"/>
          </ac:spMkLst>
        </pc:spChg>
        <pc:spChg chg="add mod">
          <ac:chgData name="Neill Campbell" userId="0c68e68e-714c-4571-8b4e-7246b46ba3fc" providerId="ADAL" clId="{8E8083F4-F94F-4BBA-AAC9-F729A48391AA}" dt="2023-11-28T14:43:52.733" v="163" actId="1076"/>
          <ac:spMkLst>
            <pc:docMk/>
            <pc:sldMk cId="3603508021" sldId="256"/>
            <ac:spMk id="34" creationId="{60A9B999-AB80-E27F-E282-82B966A29EEE}"/>
          </ac:spMkLst>
        </pc:spChg>
        <pc:spChg chg="add del mod">
          <ac:chgData name="Neill Campbell" userId="0c68e68e-714c-4571-8b4e-7246b46ba3fc" providerId="ADAL" clId="{8E8083F4-F94F-4BBA-AAC9-F729A48391AA}" dt="2023-11-28T14:43:46.153" v="161" actId="478"/>
          <ac:spMkLst>
            <pc:docMk/>
            <pc:sldMk cId="3603508021" sldId="256"/>
            <ac:spMk id="35" creationId="{5FB272E9-526C-CF26-CE76-C7A89AFCFFEF}"/>
          </ac:spMkLst>
        </pc:spChg>
        <pc:spChg chg="add mod">
          <ac:chgData name="Neill Campbell" userId="0c68e68e-714c-4571-8b4e-7246b46ba3fc" providerId="ADAL" clId="{8E8083F4-F94F-4BBA-AAC9-F729A48391AA}" dt="2023-11-28T14:43:57.295" v="164" actId="1076"/>
          <ac:spMkLst>
            <pc:docMk/>
            <pc:sldMk cId="3603508021" sldId="256"/>
            <ac:spMk id="36" creationId="{3147626C-0688-E86E-3C8A-53DF37C73CFC}"/>
          </ac:spMkLst>
        </pc:spChg>
        <pc:cxnChg chg="add del mod">
          <ac:chgData name="Neill Campbell" userId="0c68e68e-714c-4571-8b4e-7246b46ba3fc" providerId="ADAL" clId="{8E8083F4-F94F-4BBA-AAC9-F729A48391AA}" dt="2023-11-28T14:41:14.985" v="21"/>
          <ac:cxnSpMkLst>
            <pc:docMk/>
            <pc:sldMk cId="3603508021" sldId="256"/>
            <ac:cxnSpMk id="31" creationId="{9A12C106-66D3-AE29-E8F4-E92E8955A0F3}"/>
          </ac:cxnSpMkLst>
        </pc:cxnChg>
      </pc:sldChg>
      <pc:sldChg chg="addSp delSp modSp add mod">
        <pc:chgData name="Neill Campbell" userId="0c68e68e-714c-4571-8b4e-7246b46ba3fc" providerId="ADAL" clId="{8E8083F4-F94F-4BBA-AAC9-F729A48391AA}" dt="2023-11-28T15:07:40.845" v="244" actId="1076"/>
        <pc:sldMkLst>
          <pc:docMk/>
          <pc:sldMk cId="3630180020" sldId="257"/>
        </pc:sldMkLst>
        <pc:spChg chg="add mod">
          <ac:chgData name="Neill Campbell" userId="0c68e68e-714c-4571-8b4e-7246b46ba3fc" providerId="ADAL" clId="{8E8083F4-F94F-4BBA-AAC9-F729A48391AA}" dt="2023-11-28T15:07:40.845" v="244" actId="1076"/>
          <ac:spMkLst>
            <pc:docMk/>
            <pc:sldMk cId="3630180020" sldId="257"/>
            <ac:spMk id="2" creationId="{E4FDFC28-7759-14E9-F18A-3CB485C95895}"/>
          </ac:spMkLst>
        </pc:spChg>
        <pc:spChg chg="add mod">
          <ac:chgData name="Neill Campbell" userId="0c68e68e-714c-4571-8b4e-7246b46ba3fc" providerId="ADAL" clId="{8E8083F4-F94F-4BBA-AAC9-F729A48391AA}" dt="2023-11-28T15:06:27.050" v="234" actId="1076"/>
          <ac:spMkLst>
            <pc:docMk/>
            <pc:sldMk cId="3630180020" sldId="257"/>
            <ac:spMk id="3" creationId="{F0F5982E-C8AA-B336-7B9C-53D9D5CFF57A}"/>
          </ac:spMkLst>
        </pc:spChg>
        <pc:spChg chg="del">
          <ac:chgData name="Neill Campbell" userId="0c68e68e-714c-4571-8b4e-7246b46ba3fc" providerId="ADAL" clId="{8E8083F4-F94F-4BBA-AAC9-F729A48391AA}" dt="2023-11-28T15:05:29.731" v="167" actId="478"/>
          <ac:spMkLst>
            <pc:docMk/>
            <pc:sldMk cId="3630180020" sldId="257"/>
            <ac:spMk id="10" creationId="{D9CC4C30-E21E-C291-758E-BE9A545A634B}"/>
          </ac:spMkLst>
        </pc:spChg>
        <pc:spChg chg="mod">
          <ac:chgData name="Neill Campbell" userId="0c68e68e-714c-4571-8b4e-7246b46ba3fc" providerId="ADAL" clId="{8E8083F4-F94F-4BBA-AAC9-F729A48391AA}" dt="2023-11-28T15:07:17.077" v="239" actId="207"/>
          <ac:spMkLst>
            <pc:docMk/>
            <pc:sldMk cId="3630180020" sldId="257"/>
            <ac:spMk id="12" creationId="{107654D5-60FE-9772-AE17-148F5AA0CAB5}"/>
          </ac:spMkLst>
        </pc:spChg>
        <pc:spChg chg="del">
          <ac:chgData name="Neill Campbell" userId="0c68e68e-714c-4571-8b4e-7246b46ba3fc" providerId="ADAL" clId="{8E8083F4-F94F-4BBA-AAC9-F729A48391AA}" dt="2023-11-28T15:06:46.817" v="237" actId="478"/>
          <ac:spMkLst>
            <pc:docMk/>
            <pc:sldMk cId="3630180020" sldId="257"/>
            <ac:spMk id="13" creationId="{2A69AC57-F722-1DA9-AA0E-DAE33E372119}"/>
          </ac:spMkLst>
        </pc:spChg>
        <pc:spChg chg="del">
          <ac:chgData name="Neill Campbell" userId="0c68e68e-714c-4571-8b4e-7246b46ba3fc" providerId="ADAL" clId="{8E8083F4-F94F-4BBA-AAC9-F729A48391AA}" dt="2023-11-28T15:06:46.817" v="237" actId="478"/>
          <ac:spMkLst>
            <pc:docMk/>
            <pc:sldMk cId="3630180020" sldId="257"/>
            <ac:spMk id="14" creationId="{39580F22-0FAF-09FA-900E-F163D24681BB}"/>
          </ac:spMkLst>
        </pc:spChg>
        <pc:spChg chg="del">
          <ac:chgData name="Neill Campbell" userId="0c68e68e-714c-4571-8b4e-7246b46ba3fc" providerId="ADAL" clId="{8E8083F4-F94F-4BBA-AAC9-F729A48391AA}" dt="2023-11-28T15:06:46.817" v="237" actId="478"/>
          <ac:spMkLst>
            <pc:docMk/>
            <pc:sldMk cId="3630180020" sldId="257"/>
            <ac:spMk id="15" creationId="{C9F2A1A3-20CB-20D6-45BA-7013CB2C2BD9}"/>
          </ac:spMkLst>
        </pc:spChg>
        <pc:spChg chg="del">
          <ac:chgData name="Neill Campbell" userId="0c68e68e-714c-4571-8b4e-7246b46ba3fc" providerId="ADAL" clId="{8E8083F4-F94F-4BBA-AAC9-F729A48391AA}" dt="2023-11-28T15:06:46.817" v="237" actId="478"/>
          <ac:spMkLst>
            <pc:docMk/>
            <pc:sldMk cId="3630180020" sldId="257"/>
            <ac:spMk id="16" creationId="{5CB0C2A3-67DA-D948-77F4-491EBCC0466D}"/>
          </ac:spMkLst>
        </pc:spChg>
        <pc:spChg chg="mod">
          <ac:chgData name="Neill Campbell" userId="0c68e68e-714c-4571-8b4e-7246b46ba3fc" providerId="ADAL" clId="{8E8083F4-F94F-4BBA-AAC9-F729A48391AA}" dt="2023-11-28T15:07:33.993" v="243" actId="207"/>
          <ac:spMkLst>
            <pc:docMk/>
            <pc:sldMk cId="3630180020" sldId="257"/>
            <ac:spMk id="22" creationId="{4660CBEA-96EA-3821-FBEC-2C821C644621}"/>
          </ac:spMkLst>
        </pc:spChg>
        <pc:spChg chg="mod">
          <ac:chgData name="Neill Campbell" userId="0c68e68e-714c-4571-8b4e-7246b46ba3fc" providerId="ADAL" clId="{8E8083F4-F94F-4BBA-AAC9-F729A48391AA}" dt="2023-11-28T15:05:52.568" v="225" actId="1037"/>
          <ac:spMkLst>
            <pc:docMk/>
            <pc:sldMk cId="3630180020" sldId="257"/>
            <ac:spMk id="34" creationId="{60A9B999-AB80-E27F-E282-82B966A29EEE}"/>
          </ac:spMkLst>
        </pc:spChg>
        <pc:spChg chg="mod">
          <ac:chgData name="Neill Campbell" userId="0c68e68e-714c-4571-8b4e-7246b46ba3fc" providerId="ADAL" clId="{8E8083F4-F94F-4BBA-AAC9-F729A48391AA}" dt="2023-11-28T15:06:18.460" v="231" actId="14100"/>
          <ac:spMkLst>
            <pc:docMk/>
            <pc:sldMk cId="3630180020" sldId="257"/>
            <ac:spMk id="36" creationId="{3147626C-0688-E86E-3C8A-53DF37C73CFC}"/>
          </ac:spMkLst>
        </pc:spChg>
        <pc:cxnChg chg="del">
          <ac:chgData name="Neill Campbell" userId="0c68e68e-714c-4571-8b4e-7246b46ba3fc" providerId="ADAL" clId="{8E8083F4-F94F-4BBA-AAC9-F729A48391AA}" dt="2023-11-28T15:05:32.162" v="168" actId="478"/>
          <ac:cxnSpMkLst>
            <pc:docMk/>
            <pc:sldMk cId="3630180020" sldId="257"/>
            <ac:cxnSpMk id="26" creationId="{BC6C5890-2874-5D87-09C2-2C0B60EDBD3E}"/>
          </ac:cxnSpMkLst>
        </pc:cxnChg>
        <pc:cxnChg chg="del">
          <ac:chgData name="Neill Campbell" userId="0c68e68e-714c-4571-8b4e-7246b46ba3fc" providerId="ADAL" clId="{8E8083F4-F94F-4BBA-AAC9-F729A48391AA}" dt="2023-11-28T15:06:39.260" v="236" actId="478"/>
          <ac:cxnSpMkLst>
            <pc:docMk/>
            <pc:sldMk cId="3630180020" sldId="257"/>
            <ac:cxnSpMk id="28" creationId="{C57DF09C-C212-EC87-E4D5-ED4F2EF97896}"/>
          </ac:cxnSpMkLst>
        </pc:cxnChg>
      </pc:sldChg>
    </pc:docChg>
  </pc:docChgLst>
  <pc:docChgLst>
    <pc:chgData name="Neill Campbell" userId="0c68e68e-714c-4571-8b4e-7246b46ba3fc" providerId="ADAL" clId="{2872F0AD-8577-4B4A-BC20-359B4B720F94}"/>
    <pc:docChg chg="undo custSel addSld modSld">
      <pc:chgData name="Neill Campbell" userId="0c68e68e-714c-4571-8b4e-7246b46ba3fc" providerId="ADAL" clId="{2872F0AD-8577-4B4A-BC20-359B4B720F94}" dt="2023-11-29T09:06:39.545" v="274" actId="114"/>
      <pc:docMkLst>
        <pc:docMk/>
      </pc:docMkLst>
      <pc:sldChg chg="addSp delSp modSp mod">
        <pc:chgData name="Neill Campbell" userId="0c68e68e-714c-4571-8b4e-7246b46ba3fc" providerId="ADAL" clId="{2872F0AD-8577-4B4A-BC20-359B4B720F94}" dt="2023-11-29T09:06:30.143" v="272" actId="114"/>
        <pc:sldMkLst>
          <pc:docMk/>
          <pc:sldMk cId="3603508021" sldId="256"/>
        </pc:sldMkLst>
        <pc:spChg chg="add mod">
          <ac:chgData name="Neill Campbell" userId="0c68e68e-714c-4571-8b4e-7246b46ba3fc" providerId="ADAL" clId="{2872F0AD-8577-4B4A-BC20-359B4B720F94}" dt="2023-11-29T09:06:21.953" v="271" actId="113"/>
          <ac:spMkLst>
            <pc:docMk/>
            <pc:sldMk cId="3603508021" sldId="256"/>
            <ac:spMk id="2" creationId="{F2593765-A2D1-39BA-CB31-3A6DD3D973AF}"/>
          </ac:spMkLst>
        </pc:spChg>
        <pc:spChg chg="add del mod">
          <ac:chgData name="Neill Campbell" userId="0c68e68e-714c-4571-8b4e-7246b46ba3fc" providerId="ADAL" clId="{2872F0AD-8577-4B4A-BC20-359B4B720F94}" dt="2023-11-29T07:55:12.259" v="176"/>
          <ac:spMkLst>
            <pc:docMk/>
            <pc:sldMk cId="3603508021" sldId="256"/>
            <ac:spMk id="3" creationId="{ED16675A-B82A-E775-A580-50B82186B750}"/>
          </ac:spMkLst>
        </pc:spChg>
        <pc:spChg chg="mod">
          <ac:chgData name="Neill Campbell" userId="0c68e68e-714c-4571-8b4e-7246b46ba3fc" providerId="ADAL" clId="{2872F0AD-8577-4B4A-BC20-359B4B720F94}" dt="2023-11-29T09:03:29.311" v="255" actId="692"/>
          <ac:spMkLst>
            <pc:docMk/>
            <pc:sldMk cId="3603508021" sldId="256"/>
            <ac:spMk id="4" creationId="{B578E923-9CE7-614B-1115-25BEC7C7152C}"/>
          </ac:spMkLst>
        </pc:spChg>
        <pc:spChg chg="mod">
          <ac:chgData name="Neill Campbell" userId="0c68e68e-714c-4571-8b4e-7246b46ba3fc" providerId="ADAL" clId="{2872F0AD-8577-4B4A-BC20-359B4B720F94}" dt="2023-11-29T09:03:29.311" v="255" actId="692"/>
          <ac:spMkLst>
            <pc:docMk/>
            <pc:sldMk cId="3603508021" sldId="256"/>
            <ac:spMk id="5" creationId="{69CE46A2-C57D-45E3-5AA1-7A21154BE631}"/>
          </ac:spMkLst>
        </pc:spChg>
        <pc:spChg chg="mod">
          <ac:chgData name="Neill Campbell" userId="0c68e68e-714c-4571-8b4e-7246b46ba3fc" providerId="ADAL" clId="{2872F0AD-8577-4B4A-BC20-359B4B720F94}" dt="2023-11-29T09:03:29.311" v="255" actId="692"/>
          <ac:spMkLst>
            <pc:docMk/>
            <pc:sldMk cId="3603508021" sldId="256"/>
            <ac:spMk id="6" creationId="{553E75FF-3503-4E90-6B60-811E91DC3CA5}"/>
          </ac:spMkLst>
        </pc:spChg>
        <pc:spChg chg="mod">
          <ac:chgData name="Neill Campbell" userId="0c68e68e-714c-4571-8b4e-7246b46ba3fc" providerId="ADAL" clId="{2872F0AD-8577-4B4A-BC20-359B4B720F94}" dt="2023-11-29T09:03:29.311" v="255" actId="692"/>
          <ac:spMkLst>
            <pc:docMk/>
            <pc:sldMk cId="3603508021" sldId="256"/>
            <ac:spMk id="7" creationId="{A629C68F-2AC3-7FDD-FE9E-D1C7540178C5}"/>
          </ac:spMkLst>
        </pc:spChg>
        <pc:spChg chg="mod">
          <ac:chgData name="Neill Campbell" userId="0c68e68e-714c-4571-8b4e-7246b46ba3fc" providerId="ADAL" clId="{2872F0AD-8577-4B4A-BC20-359B4B720F94}" dt="2023-11-29T09:03:29.311" v="255" actId="692"/>
          <ac:spMkLst>
            <pc:docMk/>
            <pc:sldMk cId="3603508021" sldId="256"/>
            <ac:spMk id="8" creationId="{8ED5562F-7F71-2A62-8990-7B685D94BFBF}"/>
          </ac:spMkLst>
        </pc:spChg>
        <pc:spChg chg="mod">
          <ac:chgData name="Neill Campbell" userId="0c68e68e-714c-4571-8b4e-7246b46ba3fc" providerId="ADAL" clId="{2872F0AD-8577-4B4A-BC20-359B4B720F94}" dt="2023-11-29T09:03:29.311" v="255" actId="692"/>
          <ac:spMkLst>
            <pc:docMk/>
            <pc:sldMk cId="3603508021" sldId="256"/>
            <ac:spMk id="9" creationId="{2F289767-1E89-5F3D-EDE9-92C79F22B3BA}"/>
          </ac:spMkLst>
        </pc:spChg>
        <pc:spChg chg="mod">
          <ac:chgData name="Neill Campbell" userId="0c68e68e-714c-4571-8b4e-7246b46ba3fc" providerId="ADAL" clId="{2872F0AD-8577-4B4A-BC20-359B4B720F94}" dt="2023-11-29T09:06:15.668" v="270" actId="404"/>
          <ac:spMkLst>
            <pc:docMk/>
            <pc:sldMk cId="3603508021" sldId="256"/>
            <ac:spMk id="10" creationId="{D9CC4C30-E21E-C291-758E-BE9A545A634B}"/>
          </ac:spMkLst>
        </pc:spChg>
        <pc:spChg chg="mod">
          <ac:chgData name="Neill Campbell" userId="0c68e68e-714c-4571-8b4e-7246b46ba3fc" providerId="ADAL" clId="{2872F0AD-8577-4B4A-BC20-359B4B720F94}" dt="2023-11-29T09:06:15.668" v="270" actId="404"/>
          <ac:spMkLst>
            <pc:docMk/>
            <pc:sldMk cId="3603508021" sldId="256"/>
            <ac:spMk id="11" creationId="{840E0AEB-3CF8-3E07-5CA2-88B7F493698A}"/>
          </ac:spMkLst>
        </pc:spChg>
        <pc:spChg chg="mod">
          <ac:chgData name="Neill Campbell" userId="0c68e68e-714c-4571-8b4e-7246b46ba3fc" providerId="ADAL" clId="{2872F0AD-8577-4B4A-BC20-359B4B720F94}" dt="2023-11-29T09:06:15.668" v="270" actId="404"/>
          <ac:spMkLst>
            <pc:docMk/>
            <pc:sldMk cId="3603508021" sldId="256"/>
            <ac:spMk id="12" creationId="{107654D5-60FE-9772-AE17-148F5AA0CAB5}"/>
          </ac:spMkLst>
        </pc:spChg>
        <pc:spChg chg="mod">
          <ac:chgData name="Neill Campbell" userId="0c68e68e-714c-4571-8b4e-7246b46ba3fc" providerId="ADAL" clId="{2872F0AD-8577-4B4A-BC20-359B4B720F94}" dt="2023-11-29T09:06:15.668" v="270" actId="404"/>
          <ac:spMkLst>
            <pc:docMk/>
            <pc:sldMk cId="3603508021" sldId="256"/>
            <ac:spMk id="13" creationId="{2A69AC57-F722-1DA9-AA0E-DAE33E372119}"/>
          </ac:spMkLst>
        </pc:spChg>
        <pc:spChg chg="mod">
          <ac:chgData name="Neill Campbell" userId="0c68e68e-714c-4571-8b4e-7246b46ba3fc" providerId="ADAL" clId="{2872F0AD-8577-4B4A-BC20-359B4B720F94}" dt="2023-11-29T09:06:15.668" v="270" actId="404"/>
          <ac:spMkLst>
            <pc:docMk/>
            <pc:sldMk cId="3603508021" sldId="256"/>
            <ac:spMk id="14" creationId="{39580F22-0FAF-09FA-900E-F163D24681BB}"/>
          </ac:spMkLst>
        </pc:spChg>
        <pc:spChg chg="mod">
          <ac:chgData name="Neill Campbell" userId="0c68e68e-714c-4571-8b4e-7246b46ba3fc" providerId="ADAL" clId="{2872F0AD-8577-4B4A-BC20-359B4B720F94}" dt="2023-11-29T09:06:15.668" v="270" actId="404"/>
          <ac:spMkLst>
            <pc:docMk/>
            <pc:sldMk cId="3603508021" sldId="256"/>
            <ac:spMk id="15" creationId="{C9F2A1A3-20CB-20D6-45BA-7013CB2C2BD9}"/>
          </ac:spMkLst>
        </pc:spChg>
        <pc:spChg chg="mod">
          <ac:chgData name="Neill Campbell" userId="0c68e68e-714c-4571-8b4e-7246b46ba3fc" providerId="ADAL" clId="{2872F0AD-8577-4B4A-BC20-359B4B720F94}" dt="2023-11-29T09:06:15.668" v="270" actId="404"/>
          <ac:spMkLst>
            <pc:docMk/>
            <pc:sldMk cId="3603508021" sldId="256"/>
            <ac:spMk id="16" creationId="{5CB0C2A3-67DA-D948-77F4-491EBCC0466D}"/>
          </ac:spMkLst>
        </pc:spChg>
        <pc:spChg chg="mod">
          <ac:chgData name="Neill Campbell" userId="0c68e68e-714c-4571-8b4e-7246b46ba3fc" providerId="ADAL" clId="{2872F0AD-8577-4B4A-BC20-359B4B720F94}" dt="2023-11-29T09:06:15.668" v="270" actId="404"/>
          <ac:spMkLst>
            <pc:docMk/>
            <pc:sldMk cId="3603508021" sldId="256"/>
            <ac:spMk id="17" creationId="{736823E6-B07C-858B-8A07-9222F666CA28}"/>
          </ac:spMkLst>
        </pc:spChg>
        <pc:spChg chg="mod">
          <ac:chgData name="Neill Campbell" userId="0c68e68e-714c-4571-8b4e-7246b46ba3fc" providerId="ADAL" clId="{2872F0AD-8577-4B4A-BC20-359B4B720F94}" dt="2023-11-29T09:06:15.668" v="270" actId="404"/>
          <ac:spMkLst>
            <pc:docMk/>
            <pc:sldMk cId="3603508021" sldId="256"/>
            <ac:spMk id="18" creationId="{69F893B2-8CBF-39D9-9249-170A9ED36F70}"/>
          </ac:spMkLst>
        </pc:spChg>
        <pc:spChg chg="mod">
          <ac:chgData name="Neill Campbell" userId="0c68e68e-714c-4571-8b4e-7246b46ba3fc" providerId="ADAL" clId="{2872F0AD-8577-4B4A-BC20-359B4B720F94}" dt="2023-11-29T09:06:15.668" v="270" actId="404"/>
          <ac:spMkLst>
            <pc:docMk/>
            <pc:sldMk cId="3603508021" sldId="256"/>
            <ac:spMk id="19" creationId="{093E9589-0C51-1952-9EAD-335864EE6654}"/>
          </ac:spMkLst>
        </pc:spChg>
        <pc:spChg chg="mod">
          <ac:chgData name="Neill Campbell" userId="0c68e68e-714c-4571-8b4e-7246b46ba3fc" providerId="ADAL" clId="{2872F0AD-8577-4B4A-BC20-359B4B720F94}" dt="2023-11-29T09:06:15.668" v="270" actId="404"/>
          <ac:spMkLst>
            <pc:docMk/>
            <pc:sldMk cId="3603508021" sldId="256"/>
            <ac:spMk id="20" creationId="{690468A8-7F2B-3EFB-DF32-E1EBF37F6AA1}"/>
          </ac:spMkLst>
        </pc:spChg>
        <pc:spChg chg="mod">
          <ac:chgData name="Neill Campbell" userId="0c68e68e-714c-4571-8b4e-7246b46ba3fc" providerId="ADAL" clId="{2872F0AD-8577-4B4A-BC20-359B4B720F94}" dt="2023-11-29T09:06:15.668" v="270" actId="404"/>
          <ac:spMkLst>
            <pc:docMk/>
            <pc:sldMk cId="3603508021" sldId="256"/>
            <ac:spMk id="21" creationId="{1A3EB27A-29BA-5F19-D88A-208F8CA8312A}"/>
          </ac:spMkLst>
        </pc:spChg>
        <pc:spChg chg="mod">
          <ac:chgData name="Neill Campbell" userId="0c68e68e-714c-4571-8b4e-7246b46ba3fc" providerId="ADAL" clId="{2872F0AD-8577-4B4A-BC20-359B4B720F94}" dt="2023-11-29T09:06:15.668" v="270" actId="404"/>
          <ac:spMkLst>
            <pc:docMk/>
            <pc:sldMk cId="3603508021" sldId="256"/>
            <ac:spMk id="22" creationId="{4660CBEA-96EA-3821-FBEC-2C821C644621}"/>
          </ac:spMkLst>
        </pc:spChg>
        <pc:spChg chg="mod">
          <ac:chgData name="Neill Campbell" userId="0c68e68e-714c-4571-8b4e-7246b46ba3fc" providerId="ADAL" clId="{2872F0AD-8577-4B4A-BC20-359B4B720F94}" dt="2023-11-29T09:06:15.668" v="270" actId="404"/>
          <ac:spMkLst>
            <pc:docMk/>
            <pc:sldMk cId="3603508021" sldId="256"/>
            <ac:spMk id="23" creationId="{0FDD5E12-AA74-CE8A-E035-0740E0216DC1}"/>
          </ac:spMkLst>
        </pc:spChg>
        <pc:spChg chg="mod">
          <ac:chgData name="Neill Campbell" userId="0c68e68e-714c-4571-8b4e-7246b46ba3fc" providerId="ADAL" clId="{2872F0AD-8577-4B4A-BC20-359B4B720F94}" dt="2023-11-29T09:06:15.668" v="270" actId="404"/>
          <ac:spMkLst>
            <pc:docMk/>
            <pc:sldMk cId="3603508021" sldId="256"/>
            <ac:spMk id="24" creationId="{4A090EF1-6793-7F91-0CA2-96EEEB00CE4B}"/>
          </ac:spMkLst>
        </pc:spChg>
        <pc:spChg chg="add mod">
          <ac:chgData name="Neill Campbell" userId="0c68e68e-714c-4571-8b4e-7246b46ba3fc" providerId="ADAL" clId="{2872F0AD-8577-4B4A-BC20-359B4B720F94}" dt="2023-11-29T09:03:29.311" v="255" actId="692"/>
          <ac:spMkLst>
            <pc:docMk/>
            <pc:sldMk cId="3603508021" sldId="256"/>
            <ac:spMk id="25" creationId="{B3D77738-786B-94B6-CE65-B4D0882AAC60}"/>
          </ac:spMkLst>
        </pc:spChg>
        <pc:spChg chg="mod">
          <ac:chgData name="Neill Campbell" userId="0c68e68e-714c-4571-8b4e-7246b46ba3fc" providerId="ADAL" clId="{2872F0AD-8577-4B4A-BC20-359B4B720F94}" dt="2023-11-29T09:03:29.311" v="255" actId="692"/>
          <ac:spMkLst>
            <pc:docMk/>
            <pc:sldMk cId="3603508021" sldId="256"/>
            <ac:spMk id="30" creationId="{9EA753D1-22D4-0DD5-32D8-9CBDEBC004AA}"/>
          </ac:spMkLst>
        </pc:spChg>
        <pc:spChg chg="add mod">
          <ac:chgData name="Neill Campbell" userId="0c68e68e-714c-4571-8b4e-7246b46ba3fc" providerId="ADAL" clId="{2872F0AD-8577-4B4A-BC20-359B4B720F94}" dt="2023-11-29T09:06:30.143" v="272" actId="114"/>
          <ac:spMkLst>
            <pc:docMk/>
            <pc:sldMk cId="3603508021" sldId="256"/>
            <ac:spMk id="31" creationId="{1E8FE586-1BAE-B304-E439-6490B7F4EC57}"/>
          </ac:spMkLst>
        </pc:spChg>
        <pc:spChg chg="mod">
          <ac:chgData name="Neill Campbell" userId="0c68e68e-714c-4571-8b4e-7246b46ba3fc" providerId="ADAL" clId="{2872F0AD-8577-4B4A-BC20-359B4B720F94}" dt="2023-11-29T09:03:29.311" v="255" actId="692"/>
          <ac:spMkLst>
            <pc:docMk/>
            <pc:sldMk cId="3603508021" sldId="256"/>
            <ac:spMk id="32" creationId="{13021375-BA68-5A67-D51C-1B437C075942}"/>
          </ac:spMkLst>
        </pc:spChg>
        <pc:spChg chg="mod">
          <ac:chgData name="Neill Campbell" userId="0c68e68e-714c-4571-8b4e-7246b46ba3fc" providerId="ADAL" clId="{2872F0AD-8577-4B4A-BC20-359B4B720F94}" dt="2023-11-29T09:03:29.311" v="255" actId="692"/>
          <ac:spMkLst>
            <pc:docMk/>
            <pc:sldMk cId="3603508021" sldId="256"/>
            <ac:spMk id="33" creationId="{CDF8F6E1-6D58-9152-635B-C32182B4B316}"/>
          </ac:spMkLst>
        </pc:spChg>
        <pc:spChg chg="mod">
          <ac:chgData name="Neill Campbell" userId="0c68e68e-714c-4571-8b4e-7246b46ba3fc" providerId="ADAL" clId="{2872F0AD-8577-4B4A-BC20-359B4B720F94}" dt="2023-11-29T09:03:29.311" v="255" actId="692"/>
          <ac:spMkLst>
            <pc:docMk/>
            <pc:sldMk cId="3603508021" sldId="256"/>
            <ac:spMk id="34" creationId="{60A9B999-AB80-E27F-E282-82B966A29EEE}"/>
          </ac:spMkLst>
        </pc:spChg>
        <pc:spChg chg="mod">
          <ac:chgData name="Neill Campbell" userId="0c68e68e-714c-4571-8b4e-7246b46ba3fc" providerId="ADAL" clId="{2872F0AD-8577-4B4A-BC20-359B4B720F94}" dt="2023-11-29T09:03:29.311" v="255" actId="692"/>
          <ac:spMkLst>
            <pc:docMk/>
            <pc:sldMk cId="3603508021" sldId="256"/>
            <ac:spMk id="36" creationId="{3147626C-0688-E86E-3C8A-53DF37C73CFC}"/>
          </ac:spMkLst>
        </pc:spChg>
        <pc:cxnChg chg="mod">
          <ac:chgData name="Neill Campbell" userId="0c68e68e-714c-4571-8b4e-7246b46ba3fc" providerId="ADAL" clId="{2872F0AD-8577-4B4A-BC20-359B4B720F94}" dt="2023-11-29T09:03:29.311" v="255" actId="692"/>
          <ac:cxnSpMkLst>
            <pc:docMk/>
            <pc:sldMk cId="3603508021" sldId="256"/>
            <ac:cxnSpMk id="26" creationId="{BC6C5890-2874-5D87-09C2-2C0B60EDBD3E}"/>
          </ac:cxnSpMkLst>
        </pc:cxnChg>
        <pc:cxnChg chg="mod">
          <ac:chgData name="Neill Campbell" userId="0c68e68e-714c-4571-8b4e-7246b46ba3fc" providerId="ADAL" clId="{2872F0AD-8577-4B4A-BC20-359B4B720F94}" dt="2023-11-29T09:03:29.311" v="255" actId="692"/>
          <ac:cxnSpMkLst>
            <pc:docMk/>
            <pc:sldMk cId="3603508021" sldId="256"/>
            <ac:cxnSpMk id="27" creationId="{24A64AFE-A7F5-93D5-4D04-5D438B11C0A3}"/>
          </ac:cxnSpMkLst>
        </pc:cxnChg>
        <pc:cxnChg chg="mod">
          <ac:chgData name="Neill Campbell" userId="0c68e68e-714c-4571-8b4e-7246b46ba3fc" providerId="ADAL" clId="{2872F0AD-8577-4B4A-BC20-359B4B720F94}" dt="2023-11-29T09:03:29.311" v="255" actId="692"/>
          <ac:cxnSpMkLst>
            <pc:docMk/>
            <pc:sldMk cId="3603508021" sldId="256"/>
            <ac:cxnSpMk id="28" creationId="{C57DF09C-C212-EC87-E4D5-ED4F2EF97896}"/>
          </ac:cxnSpMkLst>
        </pc:cxnChg>
        <pc:cxnChg chg="mod">
          <ac:chgData name="Neill Campbell" userId="0c68e68e-714c-4571-8b4e-7246b46ba3fc" providerId="ADAL" clId="{2872F0AD-8577-4B4A-BC20-359B4B720F94}" dt="2023-11-29T09:03:29.311" v="255" actId="692"/>
          <ac:cxnSpMkLst>
            <pc:docMk/>
            <pc:sldMk cId="3603508021" sldId="256"/>
            <ac:cxnSpMk id="29" creationId="{F8E6800A-2F4E-A089-D9A8-70D67ED6DF57}"/>
          </ac:cxnSpMkLst>
        </pc:cxnChg>
      </pc:sldChg>
      <pc:sldChg chg="addSp modSp mod">
        <pc:chgData name="Neill Campbell" userId="0c68e68e-714c-4571-8b4e-7246b46ba3fc" providerId="ADAL" clId="{2872F0AD-8577-4B4A-BC20-359B4B720F94}" dt="2023-11-29T09:06:35.478" v="273" actId="114"/>
        <pc:sldMkLst>
          <pc:docMk/>
          <pc:sldMk cId="3630180020" sldId="257"/>
        </pc:sldMkLst>
        <pc:spChg chg="add mod">
          <ac:chgData name="Neill Campbell" userId="0c68e68e-714c-4571-8b4e-7246b46ba3fc" providerId="ADAL" clId="{2872F0AD-8577-4B4A-BC20-359B4B720F94}" dt="2023-11-29T09:06:35.478" v="273" actId="114"/>
          <ac:spMkLst>
            <pc:docMk/>
            <pc:sldMk cId="3630180020" sldId="257"/>
            <ac:spMk id="10" creationId="{D92C8AAE-4615-E2DD-5A35-AE346279F78A}"/>
          </ac:spMkLst>
        </pc:spChg>
        <pc:spChg chg="mod">
          <ac:chgData name="Neill Campbell" userId="0c68e68e-714c-4571-8b4e-7246b46ba3fc" providerId="ADAL" clId="{2872F0AD-8577-4B4A-BC20-359B4B720F94}" dt="2023-11-29T07:38:34.651" v="150" actId="207"/>
          <ac:spMkLst>
            <pc:docMk/>
            <pc:sldMk cId="3630180020" sldId="257"/>
            <ac:spMk id="11" creationId="{840E0AEB-3CF8-3E07-5CA2-88B7F493698A}"/>
          </ac:spMkLst>
        </pc:spChg>
        <pc:spChg chg="mod">
          <ac:chgData name="Neill Campbell" userId="0c68e68e-714c-4571-8b4e-7246b46ba3fc" providerId="ADAL" clId="{2872F0AD-8577-4B4A-BC20-359B4B720F94}" dt="2023-11-29T07:38:49.791" v="151" actId="113"/>
          <ac:spMkLst>
            <pc:docMk/>
            <pc:sldMk cId="3630180020" sldId="257"/>
            <ac:spMk id="12" creationId="{107654D5-60FE-9772-AE17-148F5AA0CAB5}"/>
          </ac:spMkLst>
        </pc:spChg>
        <pc:spChg chg="mod">
          <ac:chgData name="Neill Campbell" userId="0c68e68e-714c-4571-8b4e-7246b46ba3fc" providerId="ADAL" clId="{2872F0AD-8577-4B4A-BC20-359B4B720F94}" dt="2023-11-29T07:38:34.651" v="150" actId="207"/>
          <ac:spMkLst>
            <pc:docMk/>
            <pc:sldMk cId="3630180020" sldId="257"/>
            <ac:spMk id="17" creationId="{736823E6-B07C-858B-8A07-9222F666CA28}"/>
          </ac:spMkLst>
        </pc:spChg>
        <pc:spChg chg="mod">
          <ac:chgData name="Neill Campbell" userId="0c68e68e-714c-4571-8b4e-7246b46ba3fc" providerId="ADAL" clId="{2872F0AD-8577-4B4A-BC20-359B4B720F94}" dt="2023-11-29T07:38:34.651" v="150" actId="207"/>
          <ac:spMkLst>
            <pc:docMk/>
            <pc:sldMk cId="3630180020" sldId="257"/>
            <ac:spMk id="18" creationId="{69F893B2-8CBF-39D9-9249-170A9ED36F70}"/>
          </ac:spMkLst>
        </pc:spChg>
        <pc:spChg chg="mod">
          <ac:chgData name="Neill Campbell" userId="0c68e68e-714c-4571-8b4e-7246b46ba3fc" providerId="ADAL" clId="{2872F0AD-8577-4B4A-BC20-359B4B720F94}" dt="2023-11-29T07:38:34.651" v="150" actId="207"/>
          <ac:spMkLst>
            <pc:docMk/>
            <pc:sldMk cId="3630180020" sldId="257"/>
            <ac:spMk id="19" creationId="{093E9589-0C51-1952-9EAD-335864EE6654}"/>
          </ac:spMkLst>
        </pc:spChg>
        <pc:spChg chg="mod">
          <ac:chgData name="Neill Campbell" userId="0c68e68e-714c-4571-8b4e-7246b46ba3fc" providerId="ADAL" clId="{2872F0AD-8577-4B4A-BC20-359B4B720F94}" dt="2023-11-29T07:38:34.651" v="150" actId="207"/>
          <ac:spMkLst>
            <pc:docMk/>
            <pc:sldMk cId="3630180020" sldId="257"/>
            <ac:spMk id="20" creationId="{690468A8-7F2B-3EFB-DF32-E1EBF37F6AA1}"/>
          </ac:spMkLst>
        </pc:spChg>
        <pc:spChg chg="mod">
          <ac:chgData name="Neill Campbell" userId="0c68e68e-714c-4571-8b4e-7246b46ba3fc" providerId="ADAL" clId="{2872F0AD-8577-4B4A-BC20-359B4B720F94}" dt="2023-11-29T07:38:34.651" v="150" actId="207"/>
          <ac:spMkLst>
            <pc:docMk/>
            <pc:sldMk cId="3630180020" sldId="257"/>
            <ac:spMk id="21" creationId="{1A3EB27A-29BA-5F19-D88A-208F8CA8312A}"/>
          </ac:spMkLst>
        </pc:spChg>
        <pc:spChg chg="mod">
          <ac:chgData name="Neill Campbell" userId="0c68e68e-714c-4571-8b4e-7246b46ba3fc" providerId="ADAL" clId="{2872F0AD-8577-4B4A-BC20-359B4B720F94}" dt="2023-11-29T07:38:53.362" v="152" actId="113"/>
          <ac:spMkLst>
            <pc:docMk/>
            <pc:sldMk cId="3630180020" sldId="257"/>
            <ac:spMk id="22" creationId="{4660CBEA-96EA-3821-FBEC-2C821C644621}"/>
          </ac:spMkLst>
        </pc:spChg>
        <pc:spChg chg="mod">
          <ac:chgData name="Neill Campbell" userId="0c68e68e-714c-4571-8b4e-7246b46ba3fc" providerId="ADAL" clId="{2872F0AD-8577-4B4A-BC20-359B4B720F94}" dt="2023-11-29T07:38:34.651" v="150" actId="207"/>
          <ac:spMkLst>
            <pc:docMk/>
            <pc:sldMk cId="3630180020" sldId="257"/>
            <ac:spMk id="23" creationId="{0FDD5E12-AA74-CE8A-E035-0740E0216DC1}"/>
          </ac:spMkLst>
        </pc:spChg>
        <pc:spChg chg="mod">
          <ac:chgData name="Neill Campbell" userId="0c68e68e-714c-4571-8b4e-7246b46ba3fc" providerId="ADAL" clId="{2872F0AD-8577-4B4A-BC20-359B4B720F94}" dt="2023-11-29T07:38:34.651" v="150" actId="207"/>
          <ac:spMkLst>
            <pc:docMk/>
            <pc:sldMk cId="3630180020" sldId="257"/>
            <ac:spMk id="24" creationId="{4A090EF1-6793-7F91-0CA2-96EEEB00CE4B}"/>
          </ac:spMkLst>
        </pc:spChg>
      </pc:sldChg>
      <pc:sldChg chg="addSp delSp modSp add mod">
        <pc:chgData name="Neill Campbell" userId="0c68e68e-714c-4571-8b4e-7246b46ba3fc" providerId="ADAL" clId="{2872F0AD-8577-4B4A-BC20-359B4B720F94}" dt="2023-11-29T09:06:39.545" v="274" actId="114"/>
        <pc:sldMkLst>
          <pc:docMk/>
          <pc:sldMk cId="3388442910" sldId="258"/>
        </pc:sldMkLst>
        <pc:spChg chg="add mod">
          <ac:chgData name="Neill Campbell" userId="0c68e68e-714c-4571-8b4e-7246b46ba3fc" providerId="ADAL" clId="{2872F0AD-8577-4B4A-BC20-359B4B720F94}" dt="2023-11-29T07:54:28.990" v="157" actId="1076"/>
          <ac:spMkLst>
            <pc:docMk/>
            <pc:sldMk cId="3388442910" sldId="258"/>
            <ac:spMk id="10" creationId="{D3BB708C-3177-199E-E30B-3DDF1983FF88}"/>
          </ac:spMkLst>
        </pc:spChg>
        <pc:spChg chg="add mod">
          <ac:chgData name="Neill Campbell" userId="0c68e68e-714c-4571-8b4e-7246b46ba3fc" providerId="ADAL" clId="{2872F0AD-8577-4B4A-BC20-359B4B720F94}" dt="2023-11-29T09:06:39.545" v="274" actId="114"/>
          <ac:spMkLst>
            <pc:docMk/>
            <pc:sldMk cId="3388442910" sldId="258"/>
            <ac:spMk id="13" creationId="{7FE8724C-6B77-7624-D27D-F518F57FD36C}"/>
          </ac:spMkLst>
        </pc:spChg>
        <pc:spChg chg="del">
          <ac:chgData name="Neill Campbell" userId="0c68e68e-714c-4571-8b4e-7246b46ba3fc" providerId="ADAL" clId="{2872F0AD-8577-4B4A-BC20-359B4B720F94}" dt="2023-11-29T07:54:13.945" v="154" actId="478"/>
          <ac:spMkLst>
            <pc:docMk/>
            <pc:sldMk cId="3388442910" sldId="258"/>
            <ac:spMk id="17" creationId="{736823E6-B07C-858B-8A07-9222F666CA28}"/>
          </ac:spMkLst>
        </pc:spChg>
        <pc:spChg chg="del">
          <ac:chgData name="Neill Campbell" userId="0c68e68e-714c-4571-8b4e-7246b46ba3fc" providerId="ADAL" clId="{2872F0AD-8577-4B4A-BC20-359B4B720F94}" dt="2023-11-29T07:54:13.945" v="154" actId="478"/>
          <ac:spMkLst>
            <pc:docMk/>
            <pc:sldMk cId="3388442910" sldId="258"/>
            <ac:spMk id="18" creationId="{69F893B2-8CBF-39D9-9249-170A9ED36F70}"/>
          </ac:spMkLst>
        </pc:spChg>
        <pc:spChg chg="del">
          <ac:chgData name="Neill Campbell" userId="0c68e68e-714c-4571-8b4e-7246b46ba3fc" providerId="ADAL" clId="{2872F0AD-8577-4B4A-BC20-359B4B720F94}" dt="2023-11-29T07:54:13.945" v="154" actId="478"/>
          <ac:spMkLst>
            <pc:docMk/>
            <pc:sldMk cId="3388442910" sldId="258"/>
            <ac:spMk id="19" creationId="{093E9589-0C51-1952-9EAD-335864EE6654}"/>
          </ac:spMkLst>
        </pc:spChg>
        <pc:spChg chg="del">
          <ac:chgData name="Neill Campbell" userId="0c68e68e-714c-4571-8b4e-7246b46ba3fc" providerId="ADAL" clId="{2872F0AD-8577-4B4A-BC20-359B4B720F94}" dt="2023-11-29T07:54:13.945" v="154" actId="478"/>
          <ac:spMkLst>
            <pc:docMk/>
            <pc:sldMk cId="3388442910" sldId="258"/>
            <ac:spMk id="20" creationId="{690468A8-7F2B-3EFB-DF32-E1EBF37F6AA1}"/>
          </ac:spMkLst>
        </pc:spChg>
        <pc:spChg chg="del">
          <ac:chgData name="Neill Campbell" userId="0c68e68e-714c-4571-8b4e-7246b46ba3fc" providerId="ADAL" clId="{2872F0AD-8577-4B4A-BC20-359B4B720F94}" dt="2023-11-29T07:54:13.945" v="154" actId="478"/>
          <ac:spMkLst>
            <pc:docMk/>
            <pc:sldMk cId="3388442910" sldId="258"/>
            <ac:spMk id="21" creationId="{1A3EB27A-29BA-5F19-D88A-208F8CA8312A}"/>
          </ac:spMkLst>
        </pc:spChg>
        <pc:spChg chg="del">
          <ac:chgData name="Neill Campbell" userId="0c68e68e-714c-4571-8b4e-7246b46ba3fc" providerId="ADAL" clId="{2872F0AD-8577-4B4A-BC20-359B4B720F94}" dt="2023-11-29T07:54:13.945" v="154" actId="478"/>
          <ac:spMkLst>
            <pc:docMk/>
            <pc:sldMk cId="3388442910" sldId="258"/>
            <ac:spMk id="22" creationId="{4660CBEA-96EA-3821-FBEC-2C821C644621}"/>
          </ac:spMkLst>
        </pc:spChg>
        <pc:spChg chg="del">
          <ac:chgData name="Neill Campbell" userId="0c68e68e-714c-4571-8b4e-7246b46ba3fc" providerId="ADAL" clId="{2872F0AD-8577-4B4A-BC20-359B4B720F94}" dt="2023-11-29T07:54:13.945" v="154" actId="478"/>
          <ac:spMkLst>
            <pc:docMk/>
            <pc:sldMk cId="3388442910" sldId="258"/>
            <ac:spMk id="23" creationId="{0FDD5E12-AA74-CE8A-E035-0740E0216DC1}"/>
          </ac:spMkLst>
        </pc:spChg>
        <pc:spChg chg="del">
          <ac:chgData name="Neill Campbell" userId="0c68e68e-714c-4571-8b4e-7246b46ba3fc" providerId="ADAL" clId="{2872F0AD-8577-4B4A-BC20-359B4B720F94}" dt="2023-11-29T07:54:13.945" v="154" actId="478"/>
          <ac:spMkLst>
            <pc:docMk/>
            <pc:sldMk cId="3388442910" sldId="258"/>
            <ac:spMk id="24" creationId="{4A090EF1-6793-7F91-0CA2-96EEEB00CE4B}"/>
          </ac:spMkLst>
        </pc:spChg>
        <pc:cxnChg chg="del">
          <ac:chgData name="Neill Campbell" userId="0c68e68e-714c-4571-8b4e-7246b46ba3fc" providerId="ADAL" clId="{2872F0AD-8577-4B4A-BC20-359B4B720F94}" dt="2023-11-29T07:54:15.659" v="155" actId="478"/>
          <ac:cxnSpMkLst>
            <pc:docMk/>
            <pc:sldMk cId="3388442910" sldId="258"/>
            <ac:cxnSpMk id="29" creationId="{F8E6800A-2F4E-A089-D9A8-70D67ED6DF5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2F04-521C-E5A9-A2C2-0480DA72C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4B437-C601-F014-71E8-5012ACEE7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DD14-C5A3-2120-C00F-70A212874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627B-DBBE-4B6C-93C3-7AC219ABBF58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467DF-54E2-5C78-5A4D-C9190961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260C7-8DFE-F9A7-C9AC-0F234FB0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ED2D-9E5F-4CCB-B890-34DE4410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69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1AB8-4C01-605B-1B41-73C48DCE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15DFF-62E9-732F-E674-19F49703C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0774F-FBF5-7537-494F-72C73A0F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627B-DBBE-4B6C-93C3-7AC219ABBF58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2B30-24E6-018F-9327-66A77D9C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8B652-43EA-C6FC-6340-AB00B8C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ED2D-9E5F-4CCB-B890-34DE4410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43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53104-2945-242E-CE24-ECD03EBB3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14DF0-1A09-55D0-E135-8290B8E99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64759-ED01-6C71-3C40-8E635C5D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627B-DBBE-4B6C-93C3-7AC219ABBF58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77514-DBA7-3E0D-2CDF-61816BBC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047AD-3BF8-18E7-DC45-9C98E977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ED2D-9E5F-4CCB-B890-34DE4410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97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921B-7FFF-3AD2-5057-EFE12278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2A5AC-10AD-C7EA-2809-C5E5DF50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561DC-3CC7-BC02-8607-9DCE16BD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627B-DBBE-4B6C-93C3-7AC219ABBF58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0A7CC-D1C2-99D3-7BF9-03E44475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EE2F3-047A-6E2E-12C9-9BA43F85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ED2D-9E5F-4CCB-B890-34DE4410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82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76A8-AFEE-7BEA-7567-F7FDE756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DEBB3-4318-8C7E-2FEC-5849966D9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5D19D-0302-A8C6-9092-74A5C6FD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627B-DBBE-4B6C-93C3-7AC219ABBF58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B07D-7A2F-7790-5329-B174125F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77DC2-1269-635C-449D-8CFB902D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ED2D-9E5F-4CCB-B890-34DE4410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01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8A8F-C2BE-385C-4B9D-5FE22289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ED9A-A429-54B3-ED91-D1CCA2954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4FFA6-BE31-3AAF-36DF-21B4E6DC2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D1435-4428-0E92-2A70-0A35FBE8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627B-DBBE-4B6C-93C3-7AC219ABBF58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3462E-DCF7-AB44-8881-8407D8D5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6B97B-D7E0-F0B7-DBD3-3A5B7AE1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ED2D-9E5F-4CCB-B890-34DE4410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43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3C21-8BF3-D3D2-89C7-17D43419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92263-D13C-7B6C-FDE5-7BEA259ED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7CF43-83C2-EA6A-471C-B08155A12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B4AA2-2D6E-DCD4-93A3-63507E75D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B3300-2AA5-7651-68C4-2E4793BDE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1DF9B-1F24-1E42-EFAE-B458EBA0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627B-DBBE-4B6C-93C3-7AC219ABBF58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7E0EA2-5907-08F1-6A76-CBBA1BB5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62AE7-B4E2-21B3-8AFE-E796D47B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ED2D-9E5F-4CCB-B890-34DE4410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6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97C6-B7D0-415F-15A3-90044654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61323-002E-29EA-D0A6-F12E0E8B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627B-DBBE-4B6C-93C3-7AC219ABBF58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A1A96-31FB-9B0F-377C-644E03E6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B8632-1635-31B7-96CD-D6BCDDED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ED2D-9E5F-4CCB-B890-34DE4410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32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AE9C6-27CB-EB05-F9B8-8A5075E3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627B-DBBE-4B6C-93C3-7AC219ABBF58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A7826-54CD-03E2-4E3E-43F2F9FF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CA0FA-2C02-3C17-F10F-58291286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ED2D-9E5F-4CCB-B890-34DE4410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62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5895-2F4A-1E21-9C28-2B0428127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AA4A0-2AF0-C947-7D30-6BA70823D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84264-A0B8-E3B9-FE64-CA9950893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11559-7DD5-0D62-BB1D-231AE7FF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627B-DBBE-4B6C-93C3-7AC219ABBF58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AB2AB-9EE9-FD7A-E7F0-E86DEC08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585FF-3B04-EBC0-4CC6-AA8990E7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ED2D-9E5F-4CCB-B890-34DE4410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88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3658-AF46-011A-BAF4-8F5EA30C5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7C82D-1445-D36F-B065-85A9727B6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9558-A88A-193C-F27F-B00B178DB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749B6-0784-C7D8-7AE4-95A63A3B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627B-DBBE-4B6C-93C3-7AC219ABBF58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7CC5E-977C-FB47-811E-E8253A15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19A7A-AF44-3532-6705-7AE246A8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ED2D-9E5F-4CCB-B890-34DE4410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9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897A7-4896-7775-C48D-F61A3AB5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A91B3-795E-5D0F-C571-278911D25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9DB3B-4EF1-F578-FBBC-67A9BB739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1627B-DBBE-4B6C-93C3-7AC219ABBF58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42505-991D-F01E-872E-12032A0AD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A523A-8D7D-9CD1-70EA-C80D5DE4F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BED2D-9E5F-4CCB-B890-34DE4410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78E923-9CE7-614B-1115-25BEC7C7152C}"/>
              </a:ext>
            </a:extLst>
          </p:cNvPr>
          <p:cNvSpPr/>
          <p:nvPr/>
        </p:nvSpPr>
        <p:spPr>
          <a:xfrm>
            <a:off x="4572000" y="2140085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CE46A2-C57D-45E3-5AA1-7A21154BE631}"/>
              </a:ext>
            </a:extLst>
          </p:cNvPr>
          <p:cNvSpPr/>
          <p:nvPr/>
        </p:nvSpPr>
        <p:spPr>
          <a:xfrm>
            <a:off x="4572000" y="2500009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3E75FF-3503-4E90-6B60-811E91DC3CA5}"/>
              </a:ext>
            </a:extLst>
          </p:cNvPr>
          <p:cNvSpPr/>
          <p:nvPr/>
        </p:nvSpPr>
        <p:spPr>
          <a:xfrm>
            <a:off x="4572000" y="2859933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29C68F-2AC3-7FDD-FE9E-D1C7540178C5}"/>
              </a:ext>
            </a:extLst>
          </p:cNvPr>
          <p:cNvSpPr/>
          <p:nvPr/>
        </p:nvSpPr>
        <p:spPr>
          <a:xfrm>
            <a:off x="4571999" y="3219857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D5562F-7F71-2A62-8990-7B685D94BFBF}"/>
              </a:ext>
            </a:extLst>
          </p:cNvPr>
          <p:cNvSpPr/>
          <p:nvPr/>
        </p:nvSpPr>
        <p:spPr>
          <a:xfrm>
            <a:off x="4571997" y="4215346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89767-1E89-5F3D-EDE9-92C79F22B3BA}"/>
              </a:ext>
            </a:extLst>
          </p:cNvPr>
          <p:cNvSpPr/>
          <p:nvPr/>
        </p:nvSpPr>
        <p:spPr>
          <a:xfrm>
            <a:off x="4571998" y="4575270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C4C30-E21E-C291-758E-BE9A545A634B}"/>
              </a:ext>
            </a:extLst>
          </p:cNvPr>
          <p:cNvSpPr/>
          <p:nvPr/>
        </p:nvSpPr>
        <p:spPr>
          <a:xfrm>
            <a:off x="5361124" y="2140085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alpha val="50000"/>
                  </a:schemeClr>
                </a:solidFill>
              </a:rPr>
              <a:t>0</a:t>
            </a:r>
            <a:endParaRPr lang="en-GB" sz="1400" b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0E0AEB-3CF8-3E07-5CA2-88B7F493698A}"/>
              </a:ext>
            </a:extLst>
          </p:cNvPr>
          <p:cNvSpPr/>
          <p:nvPr/>
        </p:nvSpPr>
        <p:spPr>
          <a:xfrm>
            <a:off x="5361124" y="2500009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alpha val="50000"/>
                  </a:schemeClr>
                </a:solidFill>
              </a:rPr>
              <a:t>1</a:t>
            </a:r>
            <a:endParaRPr lang="en-GB" sz="1400" b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7654D5-60FE-9772-AE17-148F5AA0CAB5}"/>
              </a:ext>
            </a:extLst>
          </p:cNvPr>
          <p:cNvSpPr/>
          <p:nvPr/>
        </p:nvSpPr>
        <p:spPr>
          <a:xfrm>
            <a:off x="5740503" y="2500009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alpha val="50000"/>
                  </a:schemeClr>
                </a:solidFill>
              </a:rPr>
              <a:t>2</a:t>
            </a:r>
            <a:endParaRPr lang="en-GB" sz="1400" b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69AC57-F722-1DA9-AA0E-DAE33E372119}"/>
              </a:ext>
            </a:extLst>
          </p:cNvPr>
          <p:cNvSpPr/>
          <p:nvPr/>
        </p:nvSpPr>
        <p:spPr>
          <a:xfrm>
            <a:off x="5361124" y="2859933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alpha val="50000"/>
                  </a:schemeClr>
                </a:solidFill>
              </a:rPr>
              <a:t>3</a:t>
            </a:r>
            <a:endParaRPr lang="en-GB" sz="1400" b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580F22-0FAF-09FA-900E-F163D24681BB}"/>
              </a:ext>
            </a:extLst>
          </p:cNvPr>
          <p:cNvSpPr/>
          <p:nvPr/>
        </p:nvSpPr>
        <p:spPr>
          <a:xfrm>
            <a:off x="5740503" y="2859933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alpha val="50000"/>
                  </a:schemeClr>
                </a:solidFill>
              </a:rPr>
              <a:t>4</a:t>
            </a:r>
            <a:endParaRPr lang="en-GB" sz="1400" b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2A1A3-20CB-20D6-45BA-7013CB2C2BD9}"/>
              </a:ext>
            </a:extLst>
          </p:cNvPr>
          <p:cNvSpPr/>
          <p:nvPr/>
        </p:nvSpPr>
        <p:spPr>
          <a:xfrm>
            <a:off x="6119882" y="2859933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alpha val="50000"/>
                  </a:schemeClr>
                </a:solidFill>
              </a:rPr>
              <a:t>5</a:t>
            </a:r>
            <a:endParaRPr lang="en-GB" sz="1400" b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B0C2A3-67DA-D948-77F4-491EBCC0466D}"/>
              </a:ext>
            </a:extLst>
          </p:cNvPr>
          <p:cNvSpPr/>
          <p:nvPr/>
        </p:nvSpPr>
        <p:spPr>
          <a:xfrm>
            <a:off x="6499261" y="2859933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alpha val="50000"/>
                  </a:schemeClr>
                </a:solidFill>
              </a:rPr>
              <a:t>6</a:t>
            </a:r>
            <a:endParaRPr lang="en-GB" sz="1400" b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6823E6-B07C-858B-8A07-9222F666CA28}"/>
              </a:ext>
            </a:extLst>
          </p:cNvPr>
          <p:cNvSpPr/>
          <p:nvPr/>
        </p:nvSpPr>
        <p:spPr>
          <a:xfrm>
            <a:off x="5361124" y="3219857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alpha val="50000"/>
                  </a:schemeClr>
                </a:solidFill>
              </a:rPr>
              <a:t>7</a:t>
            </a:r>
            <a:endParaRPr lang="en-GB" sz="1400" b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F893B2-8CBF-39D9-9249-170A9ED36F70}"/>
              </a:ext>
            </a:extLst>
          </p:cNvPr>
          <p:cNvSpPr/>
          <p:nvPr/>
        </p:nvSpPr>
        <p:spPr>
          <a:xfrm>
            <a:off x="5740503" y="3219857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alpha val="50000"/>
                  </a:schemeClr>
                </a:solidFill>
              </a:rPr>
              <a:t>8</a:t>
            </a:r>
            <a:endParaRPr lang="en-GB" sz="1400" b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3E9589-0C51-1952-9EAD-335864EE6654}"/>
              </a:ext>
            </a:extLst>
          </p:cNvPr>
          <p:cNvSpPr/>
          <p:nvPr/>
        </p:nvSpPr>
        <p:spPr>
          <a:xfrm>
            <a:off x="6119882" y="3219857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alpha val="50000"/>
                  </a:schemeClr>
                </a:solidFill>
              </a:rPr>
              <a:t>9</a:t>
            </a:r>
            <a:endParaRPr lang="en-GB" sz="1400" b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0468A8-7F2B-3EFB-DF32-E1EBF37F6AA1}"/>
              </a:ext>
            </a:extLst>
          </p:cNvPr>
          <p:cNvSpPr/>
          <p:nvPr/>
        </p:nvSpPr>
        <p:spPr>
          <a:xfrm>
            <a:off x="6499261" y="3219857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alpha val="50000"/>
                  </a:schemeClr>
                </a:solidFill>
              </a:rPr>
              <a:t>10</a:t>
            </a:r>
            <a:endParaRPr lang="en-GB" sz="1400" b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EB27A-29BA-5F19-D88A-208F8CA8312A}"/>
              </a:ext>
            </a:extLst>
          </p:cNvPr>
          <p:cNvSpPr/>
          <p:nvPr/>
        </p:nvSpPr>
        <p:spPr>
          <a:xfrm>
            <a:off x="6878640" y="3219857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alpha val="50000"/>
                  </a:schemeClr>
                </a:solidFill>
              </a:rPr>
              <a:t>11</a:t>
            </a:r>
            <a:endParaRPr lang="en-GB" sz="1400" b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60CBEA-96EA-3821-FBEC-2C821C644621}"/>
              </a:ext>
            </a:extLst>
          </p:cNvPr>
          <p:cNvSpPr/>
          <p:nvPr/>
        </p:nvSpPr>
        <p:spPr>
          <a:xfrm>
            <a:off x="7258019" y="3219857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alpha val="50000"/>
                  </a:schemeClr>
                </a:solidFill>
              </a:rPr>
              <a:t>12</a:t>
            </a:r>
            <a:endParaRPr lang="en-GB" sz="1400" b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DD5E12-AA74-CE8A-E035-0740E0216DC1}"/>
              </a:ext>
            </a:extLst>
          </p:cNvPr>
          <p:cNvSpPr/>
          <p:nvPr/>
        </p:nvSpPr>
        <p:spPr>
          <a:xfrm>
            <a:off x="7637398" y="3219857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alpha val="50000"/>
                  </a:schemeClr>
                </a:solidFill>
              </a:rPr>
              <a:t>13</a:t>
            </a:r>
            <a:endParaRPr lang="en-GB" sz="1400" b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090EF1-6793-7F91-0CA2-96EEEB00CE4B}"/>
              </a:ext>
            </a:extLst>
          </p:cNvPr>
          <p:cNvSpPr/>
          <p:nvPr/>
        </p:nvSpPr>
        <p:spPr>
          <a:xfrm>
            <a:off x="8016777" y="3219857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alpha val="50000"/>
                  </a:schemeClr>
                </a:solidFill>
              </a:rPr>
              <a:t>14</a:t>
            </a:r>
            <a:endParaRPr lang="en-GB" sz="1400" b="1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6C5890-2874-5D87-09C2-2C0B60EDBD3E}"/>
              </a:ext>
            </a:extLst>
          </p:cNvPr>
          <p:cNvCxnSpPr/>
          <p:nvPr/>
        </p:nvCxnSpPr>
        <p:spPr>
          <a:xfrm>
            <a:off x="4781550" y="2327910"/>
            <a:ext cx="525780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A64AFE-A7F5-93D5-4D04-5D438B11C0A3}"/>
              </a:ext>
            </a:extLst>
          </p:cNvPr>
          <p:cNvCxnSpPr/>
          <p:nvPr/>
        </p:nvCxnSpPr>
        <p:spPr>
          <a:xfrm>
            <a:off x="4781550" y="2663190"/>
            <a:ext cx="525780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7DF09C-C212-EC87-E4D5-ED4F2EF97896}"/>
              </a:ext>
            </a:extLst>
          </p:cNvPr>
          <p:cNvCxnSpPr/>
          <p:nvPr/>
        </p:nvCxnSpPr>
        <p:spPr>
          <a:xfrm>
            <a:off x="4781550" y="3040380"/>
            <a:ext cx="525780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E6800A-2F4E-A089-D9A8-70D67ED6DF57}"/>
              </a:ext>
            </a:extLst>
          </p:cNvPr>
          <p:cNvCxnSpPr/>
          <p:nvPr/>
        </p:nvCxnSpPr>
        <p:spPr>
          <a:xfrm>
            <a:off x="4781550" y="3398520"/>
            <a:ext cx="525780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EA753D1-22D4-0DD5-32D8-9CBDEBC004AA}"/>
              </a:ext>
            </a:extLst>
          </p:cNvPr>
          <p:cNvSpPr/>
          <p:nvPr/>
        </p:nvSpPr>
        <p:spPr>
          <a:xfrm>
            <a:off x="4747260" y="3733800"/>
            <a:ext cx="45719" cy="457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021375-BA68-5A67-D51C-1B437C075942}"/>
              </a:ext>
            </a:extLst>
          </p:cNvPr>
          <p:cNvSpPr/>
          <p:nvPr/>
        </p:nvSpPr>
        <p:spPr>
          <a:xfrm>
            <a:off x="4747260" y="3886200"/>
            <a:ext cx="45719" cy="457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DF8F6E1-6D58-9152-635B-C32182B4B316}"/>
              </a:ext>
            </a:extLst>
          </p:cNvPr>
          <p:cNvSpPr/>
          <p:nvPr/>
        </p:nvSpPr>
        <p:spPr>
          <a:xfrm>
            <a:off x="4747260" y="4038600"/>
            <a:ext cx="45719" cy="457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0A9B999-AB80-E27F-E282-82B966A29EEE}"/>
              </a:ext>
            </a:extLst>
          </p:cNvPr>
          <p:cNvSpPr/>
          <p:nvPr/>
        </p:nvSpPr>
        <p:spPr>
          <a:xfrm>
            <a:off x="4728210" y="4346264"/>
            <a:ext cx="106680" cy="990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47626C-0688-E86E-3C8A-53DF37C73CFC}"/>
              </a:ext>
            </a:extLst>
          </p:cNvPr>
          <p:cNvSpPr/>
          <p:nvPr/>
        </p:nvSpPr>
        <p:spPr>
          <a:xfrm>
            <a:off x="4728210" y="4689087"/>
            <a:ext cx="106680" cy="990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593765-A2D1-39BA-CB31-3A6DD3D973AF}"/>
              </a:ext>
            </a:extLst>
          </p:cNvPr>
          <p:cNvSpPr txBox="1"/>
          <p:nvPr/>
        </p:nvSpPr>
        <p:spPr>
          <a:xfrm>
            <a:off x="6499261" y="2398295"/>
            <a:ext cx="1517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Indices</a:t>
            </a:r>
            <a:endParaRPr lang="en-GB" sz="2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D77738-786B-94B6-CE65-B4D0882AAC60}"/>
              </a:ext>
            </a:extLst>
          </p:cNvPr>
          <p:cNvSpPr/>
          <p:nvPr/>
        </p:nvSpPr>
        <p:spPr>
          <a:xfrm>
            <a:off x="4693920" y="2993812"/>
            <a:ext cx="106680" cy="990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8FE586-1BAE-B304-E439-6490B7F4EC57}"/>
              </a:ext>
            </a:extLst>
          </p:cNvPr>
          <p:cNvSpPr txBox="1"/>
          <p:nvPr/>
        </p:nvSpPr>
        <p:spPr>
          <a:xfrm>
            <a:off x="4143643" y="2140085"/>
            <a:ext cx="461665" cy="27951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i="1" dirty="0"/>
              <a:t>Row Pointer Table</a:t>
            </a:r>
          </a:p>
        </p:txBody>
      </p:sp>
    </p:spTree>
    <p:extLst>
      <p:ext uri="{BB962C8B-B14F-4D97-AF65-F5344CB8AC3E}">
        <p14:creationId xmlns:p14="http://schemas.microsoft.com/office/powerpoint/2010/main" val="360350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78E923-9CE7-614B-1115-25BEC7C7152C}"/>
              </a:ext>
            </a:extLst>
          </p:cNvPr>
          <p:cNvSpPr/>
          <p:nvPr/>
        </p:nvSpPr>
        <p:spPr>
          <a:xfrm>
            <a:off x="4572000" y="2140085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CE46A2-C57D-45E3-5AA1-7A21154BE631}"/>
              </a:ext>
            </a:extLst>
          </p:cNvPr>
          <p:cNvSpPr/>
          <p:nvPr/>
        </p:nvSpPr>
        <p:spPr>
          <a:xfrm>
            <a:off x="4572000" y="2500009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3E75FF-3503-4E90-6B60-811E91DC3CA5}"/>
              </a:ext>
            </a:extLst>
          </p:cNvPr>
          <p:cNvSpPr/>
          <p:nvPr/>
        </p:nvSpPr>
        <p:spPr>
          <a:xfrm>
            <a:off x="4572000" y="2859933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29C68F-2AC3-7FDD-FE9E-D1C7540178C5}"/>
              </a:ext>
            </a:extLst>
          </p:cNvPr>
          <p:cNvSpPr/>
          <p:nvPr/>
        </p:nvSpPr>
        <p:spPr>
          <a:xfrm>
            <a:off x="4571999" y="3219857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D5562F-7F71-2A62-8990-7B685D94BFBF}"/>
              </a:ext>
            </a:extLst>
          </p:cNvPr>
          <p:cNvSpPr/>
          <p:nvPr/>
        </p:nvSpPr>
        <p:spPr>
          <a:xfrm>
            <a:off x="4571997" y="4215346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89767-1E89-5F3D-EDE9-92C79F22B3BA}"/>
              </a:ext>
            </a:extLst>
          </p:cNvPr>
          <p:cNvSpPr/>
          <p:nvPr/>
        </p:nvSpPr>
        <p:spPr>
          <a:xfrm>
            <a:off x="4571998" y="4575270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0E0AEB-3CF8-3E07-5CA2-88B7F493698A}"/>
              </a:ext>
            </a:extLst>
          </p:cNvPr>
          <p:cNvSpPr/>
          <p:nvPr/>
        </p:nvSpPr>
        <p:spPr>
          <a:xfrm>
            <a:off x="5361124" y="2500009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alpha val="16000"/>
                  </a:schemeClr>
                </a:solidFill>
              </a:rPr>
              <a:t> 1</a:t>
            </a:r>
            <a:endParaRPr lang="en-GB" sz="1200" dirty="0">
              <a:solidFill>
                <a:schemeClr val="tx1">
                  <a:alpha val="16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7654D5-60FE-9772-AE17-148F5AA0CAB5}"/>
              </a:ext>
            </a:extLst>
          </p:cNvPr>
          <p:cNvSpPr/>
          <p:nvPr/>
        </p:nvSpPr>
        <p:spPr>
          <a:xfrm>
            <a:off x="5740503" y="2500009"/>
            <a:ext cx="379379" cy="3599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alpha val="44000"/>
                  </a:schemeClr>
                </a:solidFill>
              </a:rPr>
              <a:t>2</a:t>
            </a:r>
            <a:endParaRPr lang="en-GB" sz="1200" b="1" dirty="0">
              <a:solidFill>
                <a:schemeClr val="tx1">
                  <a:alpha val="44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6823E6-B07C-858B-8A07-9222F666CA28}"/>
              </a:ext>
            </a:extLst>
          </p:cNvPr>
          <p:cNvSpPr/>
          <p:nvPr/>
        </p:nvSpPr>
        <p:spPr>
          <a:xfrm>
            <a:off x="5361124" y="3219857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alpha val="16000"/>
                  </a:schemeClr>
                </a:solidFill>
              </a:rPr>
              <a:t>7</a:t>
            </a:r>
            <a:endParaRPr lang="en-GB" sz="1200" dirty="0">
              <a:solidFill>
                <a:schemeClr val="tx1">
                  <a:alpha val="16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F893B2-8CBF-39D9-9249-170A9ED36F70}"/>
              </a:ext>
            </a:extLst>
          </p:cNvPr>
          <p:cNvSpPr/>
          <p:nvPr/>
        </p:nvSpPr>
        <p:spPr>
          <a:xfrm>
            <a:off x="5740503" y="3219857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alpha val="16000"/>
                  </a:schemeClr>
                </a:solidFill>
              </a:rPr>
              <a:t>8</a:t>
            </a:r>
            <a:endParaRPr lang="en-GB" sz="1200" dirty="0">
              <a:solidFill>
                <a:schemeClr val="tx1">
                  <a:alpha val="16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3E9589-0C51-1952-9EAD-335864EE6654}"/>
              </a:ext>
            </a:extLst>
          </p:cNvPr>
          <p:cNvSpPr/>
          <p:nvPr/>
        </p:nvSpPr>
        <p:spPr>
          <a:xfrm>
            <a:off x="6119882" y="3219857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alpha val="16000"/>
                  </a:schemeClr>
                </a:solidFill>
              </a:rPr>
              <a:t>9</a:t>
            </a:r>
            <a:endParaRPr lang="en-GB" sz="1200" dirty="0">
              <a:solidFill>
                <a:schemeClr val="tx1">
                  <a:alpha val="16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0468A8-7F2B-3EFB-DF32-E1EBF37F6AA1}"/>
              </a:ext>
            </a:extLst>
          </p:cNvPr>
          <p:cNvSpPr/>
          <p:nvPr/>
        </p:nvSpPr>
        <p:spPr>
          <a:xfrm>
            <a:off x="6499261" y="3219857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alpha val="16000"/>
                  </a:schemeClr>
                </a:solidFill>
              </a:rPr>
              <a:t>10</a:t>
            </a:r>
            <a:endParaRPr lang="en-GB" sz="1200" dirty="0">
              <a:solidFill>
                <a:schemeClr val="tx1">
                  <a:alpha val="16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EB27A-29BA-5F19-D88A-208F8CA8312A}"/>
              </a:ext>
            </a:extLst>
          </p:cNvPr>
          <p:cNvSpPr/>
          <p:nvPr/>
        </p:nvSpPr>
        <p:spPr>
          <a:xfrm>
            <a:off x="6878640" y="3219857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alpha val="16000"/>
                  </a:schemeClr>
                </a:solidFill>
              </a:rPr>
              <a:t>11</a:t>
            </a:r>
            <a:endParaRPr lang="en-GB" sz="1200" dirty="0">
              <a:solidFill>
                <a:schemeClr val="tx1">
                  <a:alpha val="16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60CBEA-96EA-3821-FBEC-2C821C644621}"/>
              </a:ext>
            </a:extLst>
          </p:cNvPr>
          <p:cNvSpPr/>
          <p:nvPr/>
        </p:nvSpPr>
        <p:spPr>
          <a:xfrm>
            <a:off x="7258019" y="3219857"/>
            <a:ext cx="379379" cy="3599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alpha val="44000"/>
                  </a:schemeClr>
                </a:solidFill>
              </a:rPr>
              <a:t>12</a:t>
            </a:r>
            <a:endParaRPr lang="en-GB" sz="1200" b="1" dirty="0">
              <a:solidFill>
                <a:schemeClr val="tx1">
                  <a:alpha val="44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DD5E12-AA74-CE8A-E035-0740E0216DC1}"/>
              </a:ext>
            </a:extLst>
          </p:cNvPr>
          <p:cNvSpPr/>
          <p:nvPr/>
        </p:nvSpPr>
        <p:spPr>
          <a:xfrm>
            <a:off x="7637398" y="3219857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alpha val="16000"/>
                  </a:schemeClr>
                </a:solidFill>
              </a:rPr>
              <a:t>13</a:t>
            </a:r>
            <a:endParaRPr lang="en-GB" sz="1200" dirty="0">
              <a:solidFill>
                <a:schemeClr val="tx1">
                  <a:alpha val="16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090EF1-6793-7F91-0CA2-96EEEB00CE4B}"/>
              </a:ext>
            </a:extLst>
          </p:cNvPr>
          <p:cNvSpPr/>
          <p:nvPr/>
        </p:nvSpPr>
        <p:spPr>
          <a:xfrm>
            <a:off x="8016777" y="3219857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alpha val="16000"/>
                  </a:schemeClr>
                </a:solidFill>
              </a:rPr>
              <a:t>14</a:t>
            </a:r>
            <a:endParaRPr lang="en-GB" sz="1200" dirty="0">
              <a:solidFill>
                <a:schemeClr val="tx1">
                  <a:alpha val="16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A64AFE-A7F5-93D5-4D04-5D438B11C0A3}"/>
              </a:ext>
            </a:extLst>
          </p:cNvPr>
          <p:cNvCxnSpPr/>
          <p:nvPr/>
        </p:nvCxnSpPr>
        <p:spPr>
          <a:xfrm>
            <a:off x="4781550" y="2663190"/>
            <a:ext cx="525780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E6800A-2F4E-A089-D9A8-70D67ED6DF57}"/>
              </a:ext>
            </a:extLst>
          </p:cNvPr>
          <p:cNvCxnSpPr/>
          <p:nvPr/>
        </p:nvCxnSpPr>
        <p:spPr>
          <a:xfrm>
            <a:off x="4781550" y="3398520"/>
            <a:ext cx="525780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EA753D1-22D4-0DD5-32D8-9CBDEBC004AA}"/>
              </a:ext>
            </a:extLst>
          </p:cNvPr>
          <p:cNvSpPr/>
          <p:nvPr/>
        </p:nvSpPr>
        <p:spPr>
          <a:xfrm>
            <a:off x="4747260" y="3733800"/>
            <a:ext cx="45719" cy="457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021375-BA68-5A67-D51C-1B437C075942}"/>
              </a:ext>
            </a:extLst>
          </p:cNvPr>
          <p:cNvSpPr/>
          <p:nvPr/>
        </p:nvSpPr>
        <p:spPr>
          <a:xfrm>
            <a:off x="4747260" y="3886200"/>
            <a:ext cx="45719" cy="457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DF8F6E1-6D58-9152-635B-C32182B4B316}"/>
              </a:ext>
            </a:extLst>
          </p:cNvPr>
          <p:cNvSpPr/>
          <p:nvPr/>
        </p:nvSpPr>
        <p:spPr>
          <a:xfrm>
            <a:off x="4747260" y="4038600"/>
            <a:ext cx="45719" cy="457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0A9B999-AB80-E27F-E282-82B966A29EEE}"/>
              </a:ext>
            </a:extLst>
          </p:cNvPr>
          <p:cNvSpPr/>
          <p:nvPr/>
        </p:nvSpPr>
        <p:spPr>
          <a:xfrm>
            <a:off x="4718050" y="2273624"/>
            <a:ext cx="106680" cy="990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47626C-0688-E86E-3C8A-53DF37C73CFC}"/>
              </a:ext>
            </a:extLst>
          </p:cNvPr>
          <p:cNvSpPr/>
          <p:nvPr/>
        </p:nvSpPr>
        <p:spPr>
          <a:xfrm>
            <a:off x="4728210" y="4689087"/>
            <a:ext cx="106680" cy="990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4FDFC28-7759-14E9-F18A-3CB485C95895}"/>
              </a:ext>
            </a:extLst>
          </p:cNvPr>
          <p:cNvSpPr/>
          <p:nvPr/>
        </p:nvSpPr>
        <p:spPr>
          <a:xfrm>
            <a:off x="4693920" y="2993812"/>
            <a:ext cx="106680" cy="990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F5982E-C8AA-B336-7B9C-53D9D5CFF57A}"/>
              </a:ext>
            </a:extLst>
          </p:cNvPr>
          <p:cNvSpPr/>
          <p:nvPr/>
        </p:nvSpPr>
        <p:spPr>
          <a:xfrm>
            <a:off x="4718050" y="4344480"/>
            <a:ext cx="106680" cy="990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2C8AAE-4615-E2DD-5A35-AE346279F78A}"/>
              </a:ext>
            </a:extLst>
          </p:cNvPr>
          <p:cNvSpPr txBox="1"/>
          <p:nvPr/>
        </p:nvSpPr>
        <p:spPr>
          <a:xfrm>
            <a:off x="4143643" y="2140085"/>
            <a:ext cx="461665" cy="27951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i="1" dirty="0"/>
              <a:t>Row Pointer Table</a:t>
            </a:r>
          </a:p>
        </p:txBody>
      </p:sp>
    </p:spTree>
    <p:extLst>
      <p:ext uri="{BB962C8B-B14F-4D97-AF65-F5344CB8AC3E}">
        <p14:creationId xmlns:p14="http://schemas.microsoft.com/office/powerpoint/2010/main" val="363018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78E923-9CE7-614B-1115-25BEC7C7152C}"/>
              </a:ext>
            </a:extLst>
          </p:cNvPr>
          <p:cNvSpPr/>
          <p:nvPr/>
        </p:nvSpPr>
        <p:spPr>
          <a:xfrm>
            <a:off x="4572000" y="2140085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CE46A2-C57D-45E3-5AA1-7A21154BE631}"/>
              </a:ext>
            </a:extLst>
          </p:cNvPr>
          <p:cNvSpPr/>
          <p:nvPr/>
        </p:nvSpPr>
        <p:spPr>
          <a:xfrm>
            <a:off x="4572000" y="2500009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3E75FF-3503-4E90-6B60-811E91DC3CA5}"/>
              </a:ext>
            </a:extLst>
          </p:cNvPr>
          <p:cNvSpPr/>
          <p:nvPr/>
        </p:nvSpPr>
        <p:spPr>
          <a:xfrm>
            <a:off x="4572000" y="2859933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29C68F-2AC3-7FDD-FE9E-D1C7540178C5}"/>
              </a:ext>
            </a:extLst>
          </p:cNvPr>
          <p:cNvSpPr/>
          <p:nvPr/>
        </p:nvSpPr>
        <p:spPr>
          <a:xfrm>
            <a:off x="4571999" y="3219857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D5562F-7F71-2A62-8990-7B685D94BFBF}"/>
              </a:ext>
            </a:extLst>
          </p:cNvPr>
          <p:cNvSpPr/>
          <p:nvPr/>
        </p:nvSpPr>
        <p:spPr>
          <a:xfrm>
            <a:off x="4571997" y="4215346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89767-1E89-5F3D-EDE9-92C79F22B3BA}"/>
              </a:ext>
            </a:extLst>
          </p:cNvPr>
          <p:cNvSpPr/>
          <p:nvPr/>
        </p:nvSpPr>
        <p:spPr>
          <a:xfrm>
            <a:off x="4571998" y="4575270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0E0AEB-3CF8-3E07-5CA2-88B7F493698A}"/>
              </a:ext>
            </a:extLst>
          </p:cNvPr>
          <p:cNvSpPr/>
          <p:nvPr/>
        </p:nvSpPr>
        <p:spPr>
          <a:xfrm>
            <a:off x="5361124" y="2500009"/>
            <a:ext cx="379379" cy="359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alpha val="16000"/>
                  </a:schemeClr>
                </a:solidFill>
              </a:rPr>
              <a:t> 1</a:t>
            </a:r>
            <a:endParaRPr lang="en-GB" sz="1200" dirty="0">
              <a:solidFill>
                <a:schemeClr val="tx1">
                  <a:alpha val="16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7654D5-60FE-9772-AE17-148F5AA0CAB5}"/>
              </a:ext>
            </a:extLst>
          </p:cNvPr>
          <p:cNvSpPr/>
          <p:nvPr/>
        </p:nvSpPr>
        <p:spPr>
          <a:xfrm>
            <a:off x="5740503" y="2500009"/>
            <a:ext cx="379379" cy="3599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alpha val="44000"/>
                  </a:schemeClr>
                </a:solidFill>
              </a:rPr>
              <a:t>2</a:t>
            </a:r>
            <a:endParaRPr lang="en-GB" sz="1200" b="1" dirty="0">
              <a:solidFill>
                <a:schemeClr val="tx1">
                  <a:alpha val="44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A64AFE-A7F5-93D5-4D04-5D438B11C0A3}"/>
              </a:ext>
            </a:extLst>
          </p:cNvPr>
          <p:cNvCxnSpPr/>
          <p:nvPr/>
        </p:nvCxnSpPr>
        <p:spPr>
          <a:xfrm>
            <a:off x="4781550" y="2663190"/>
            <a:ext cx="525780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EA753D1-22D4-0DD5-32D8-9CBDEBC004AA}"/>
              </a:ext>
            </a:extLst>
          </p:cNvPr>
          <p:cNvSpPr/>
          <p:nvPr/>
        </p:nvSpPr>
        <p:spPr>
          <a:xfrm>
            <a:off x="4747260" y="3733800"/>
            <a:ext cx="45719" cy="457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021375-BA68-5A67-D51C-1B437C075942}"/>
              </a:ext>
            </a:extLst>
          </p:cNvPr>
          <p:cNvSpPr/>
          <p:nvPr/>
        </p:nvSpPr>
        <p:spPr>
          <a:xfrm>
            <a:off x="4747260" y="3886200"/>
            <a:ext cx="45719" cy="457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DF8F6E1-6D58-9152-635B-C32182B4B316}"/>
              </a:ext>
            </a:extLst>
          </p:cNvPr>
          <p:cNvSpPr/>
          <p:nvPr/>
        </p:nvSpPr>
        <p:spPr>
          <a:xfrm>
            <a:off x="4747260" y="4038600"/>
            <a:ext cx="45719" cy="457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0A9B999-AB80-E27F-E282-82B966A29EEE}"/>
              </a:ext>
            </a:extLst>
          </p:cNvPr>
          <p:cNvSpPr/>
          <p:nvPr/>
        </p:nvSpPr>
        <p:spPr>
          <a:xfrm>
            <a:off x="4718050" y="2273624"/>
            <a:ext cx="106680" cy="990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47626C-0688-E86E-3C8A-53DF37C73CFC}"/>
              </a:ext>
            </a:extLst>
          </p:cNvPr>
          <p:cNvSpPr/>
          <p:nvPr/>
        </p:nvSpPr>
        <p:spPr>
          <a:xfrm>
            <a:off x="4728210" y="4689087"/>
            <a:ext cx="106680" cy="990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4FDFC28-7759-14E9-F18A-3CB485C95895}"/>
              </a:ext>
            </a:extLst>
          </p:cNvPr>
          <p:cNvSpPr/>
          <p:nvPr/>
        </p:nvSpPr>
        <p:spPr>
          <a:xfrm>
            <a:off x="4693920" y="2993812"/>
            <a:ext cx="106680" cy="990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F5982E-C8AA-B336-7B9C-53D9D5CFF57A}"/>
              </a:ext>
            </a:extLst>
          </p:cNvPr>
          <p:cNvSpPr/>
          <p:nvPr/>
        </p:nvSpPr>
        <p:spPr>
          <a:xfrm>
            <a:off x="4718050" y="4344480"/>
            <a:ext cx="106680" cy="990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BB708C-3177-199E-E30B-3DDF1983FF88}"/>
              </a:ext>
            </a:extLst>
          </p:cNvPr>
          <p:cNvSpPr/>
          <p:nvPr/>
        </p:nvSpPr>
        <p:spPr>
          <a:xfrm>
            <a:off x="4705931" y="3355494"/>
            <a:ext cx="106680" cy="990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8724C-6B77-7624-D27D-F518F57FD36C}"/>
              </a:ext>
            </a:extLst>
          </p:cNvPr>
          <p:cNvSpPr txBox="1"/>
          <p:nvPr/>
        </p:nvSpPr>
        <p:spPr>
          <a:xfrm>
            <a:off x="4143643" y="2140085"/>
            <a:ext cx="461665" cy="27951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i="1" dirty="0"/>
              <a:t>Row Pointer Table</a:t>
            </a:r>
          </a:p>
        </p:txBody>
      </p:sp>
    </p:spTree>
    <p:extLst>
      <p:ext uri="{BB962C8B-B14F-4D97-AF65-F5344CB8AC3E}">
        <p14:creationId xmlns:p14="http://schemas.microsoft.com/office/powerpoint/2010/main" val="3388442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39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Neill Campbell</dc:creator>
  <cp:lastModifiedBy>Neill Campbell</cp:lastModifiedBy>
  <cp:revision>1</cp:revision>
  <dcterms:created xsi:type="dcterms:W3CDTF">2023-11-28T14:29:18Z</dcterms:created>
  <dcterms:modified xsi:type="dcterms:W3CDTF">2023-11-29T09:06:40Z</dcterms:modified>
</cp:coreProperties>
</file>