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  <p:sldMasterId id="2147484117" r:id="rId2"/>
    <p:sldMasterId id="2147484201" r:id="rId3"/>
  </p:sldMasterIdLst>
  <p:sldIdLst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2CF0A"/>
    <a:srgbClr val="93CC19"/>
    <a:srgbClr val="B3F046"/>
    <a:srgbClr val="A3CF41"/>
    <a:srgbClr val="082970"/>
    <a:srgbClr val="011E60"/>
    <a:srgbClr val="A8BE57"/>
    <a:srgbClr val="F2FBC2"/>
    <a:srgbClr val="FFF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2" autoAdjust="0"/>
    <p:restoredTop sz="94660"/>
  </p:normalViewPr>
  <p:slideViewPr>
    <p:cSldViewPr snapToGrid="0">
      <p:cViewPr>
        <p:scale>
          <a:sx n="75" d="100"/>
          <a:sy n="75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35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59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1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2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4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9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3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8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8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1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1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1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59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8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2DFB7C-C9CF-4967-98B1-8B77B714ECB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AE69-C762-40A7-A9B6-56683333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4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47" y="820502"/>
            <a:ext cx="6864976" cy="33591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24" t="-3824" r="6024" b="3824"/>
          <a:stretch/>
        </p:blipFill>
        <p:spPr>
          <a:xfrm>
            <a:off x="-165666" y="0"/>
            <a:ext cx="1491837" cy="1316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8350"/>
            <a:ext cx="1465643" cy="1020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6" y="-28691"/>
            <a:ext cx="1457325" cy="9173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4-Point Star 9"/>
          <p:cNvSpPr/>
          <p:nvPr/>
        </p:nvSpPr>
        <p:spPr>
          <a:xfrm>
            <a:off x="1262129" y="0"/>
            <a:ext cx="1635617" cy="682581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20349" y="1152409"/>
            <a:ext cx="940158" cy="13041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315665" y="3399971"/>
            <a:ext cx="844842" cy="141345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788" y="4881778"/>
            <a:ext cx="2042709" cy="17500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4-Point Star 14"/>
          <p:cNvSpPr/>
          <p:nvPr/>
        </p:nvSpPr>
        <p:spPr>
          <a:xfrm>
            <a:off x="4325541" y="135229"/>
            <a:ext cx="1779045" cy="547352"/>
          </a:xfrm>
          <a:prstGeom prst="star4">
            <a:avLst>
              <a:gd name="adj" fmla="val 1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" t="5175" r="62" b="-5175"/>
          <a:stretch/>
        </p:blipFill>
        <p:spPr>
          <a:xfrm>
            <a:off x="6104586" y="93910"/>
            <a:ext cx="1523737" cy="661492"/>
          </a:xfrm>
          <a:prstGeom prst="roundRect">
            <a:avLst>
              <a:gd name="adj" fmla="val 36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4-Point Star 16"/>
          <p:cNvSpPr/>
          <p:nvPr/>
        </p:nvSpPr>
        <p:spPr>
          <a:xfrm>
            <a:off x="7628323" y="135229"/>
            <a:ext cx="1473200" cy="5473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23" y="-175051"/>
            <a:ext cx="1514475" cy="14003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 Diagonal Corner Rectangle 19"/>
          <p:cNvSpPr/>
          <p:nvPr/>
        </p:nvSpPr>
        <p:spPr>
          <a:xfrm>
            <a:off x="3768328" y="2139095"/>
            <a:ext cx="2201214" cy="1083076"/>
          </a:xfrm>
          <a:prstGeom prst="round2Diag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PHYSICAL QUANTITIES</a:t>
            </a:r>
            <a:endParaRPr lang="en-US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62129" y="3899247"/>
            <a:ext cx="9359900" cy="2235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GROUP WORK BY AQSA MOHSIN AND MUZAMMIL </a:t>
            </a:r>
            <a:endParaRPr lang="en-US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529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28498"/>
              </p:ext>
            </p:extLst>
          </p:nvPr>
        </p:nvGraphicFramePr>
        <p:xfrm>
          <a:off x="1790165" y="2248415"/>
          <a:ext cx="8467143" cy="34066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252339"/>
                <a:gridCol w="2392423"/>
                <a:gridCol w="2822381"/>
              </a:tblGrid>
              <a:tr h="338756">
                <a:tc>
                  <a:txBody>
                    <a:bodyPr/>
                    <a:lstStyle/>
                    <a:p>
                      <a:r>
                        <a:rPr lang="en-US" dirty="0" smtClean="0"/>
                        <a:t>FUNDAMENTAL QUANTIES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</a:t>
                      </a:r>
                      <a:r>
                        <a:rPr lang="en-US" baseline="0" dirty="0" smtClean="0"/>
                        <a:t>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ngsana New" panose="02020603050405020304" pitchFamily="18" charset="-34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Metre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ngsana New" panose="02020603050405020304" pitchFamily="18" charset="-34"/>
                        </a:rPr>
                        <a:t>MASS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Kilogram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Kg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ngsana New" panose="02020603050405020304" pitchFamily="18" charset="-34"/>
                        </a:rPr>
                        <a:t>TIME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</a:t>
                      </a:r>
                      <a:endParaRPr lang="en-US" dirty="0"/>
                    </a:p>
                  </a:txBody>
                  <a:tcPr/>
                </a:tc>
              </a:tr>
              <a:tr h="40942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ngsana New" panose="02020603050405020304" pitchFamily="18" charset="-34"/>
                        </a:rPr>
                        <a:t>LUMINOUS INTENSITY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candela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haroni" panose="02010803020104030203" pitchFamily="2" charset="-79"/>
                        </a:rPr>
                        <a:t>ELECTRIC CURRENT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haroni" panose="02010803020104030203" pitchFamily="2" charset="-79"/>
                        </a:rPr>
                        <a:t>TEMERETURE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Kelvin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43857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Batang" panose="02030600000101010101" pitchFamily="18" charset="-127"/>
                          <a:ea typeface="Batang" panose="02030600000101010101" pitchFamily="18" charset="-127"/>
                          <a:cs typeface="Aharoni" panose="02010803020104030203" pitchFamily="2" charset="-79"/>
                        </a:rPr>
                        <a:t>AMOUNT OF SUBSTANCE</a:t>
                      </a:r>
                      <a:endParaRPr lang="en-US" sz="1800" b="1" dirty="0">
                        <a:latin typeface="Batang" panose="02030600000101010101" pitchFamily="18" charset="-127"/>
                        <a:ea typeface="Batang" panose="02030600000101010101" pitchFamily="18" charset="-127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11978" y="1493950"/>
            <a:ext cx="4623515" cy="754465"/>
          </a:xfrm>
          <a:prstGeom prst="rect">
            <a:avLst/>
          </a:prstGeom>
          <a:solidFill>
            <a:srgbClr val="314931"/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0"/>
                <a:solidFill>
                  <a:srgbClr val="92D050"/>
                </a:solidFill>
                <a:effectLst>
                  <a:reflection blurRad="6350" stA="53000" endA="300" endPos="35500" dir="5400000" sy="-90000" algn="bl" rotWithShape="0"/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PHYSICAL QUANTIES</a:t>
            </a:r>
            <a:endParaRPr lang="en-US" sz="4000" dirty="0">
              <a:ln w="0"/>
              <a:solidFill>
                <a:srgbClr val="92D050"/>
              </a:solidFill>
              <a:effectLst>
                <a:reflection blurRad="6350" stA="53000" endA="300" endPos="35500" dir="5400000" sy="-90000" algn="bl" rotWithShape="0"/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58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76694"/>
            <a:ext cx="12192000" cy="6505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Rounded Rectangle 3"/>
          <p:cNvSpPr/>
          <p:nvPr/>
        </p:nvSpPr>
        <p:spPr>
          <a:xfrm>
            <a:off x="667658" y="306308"/>
            <a:ext cx="2325352" cy="707180"/>
          </a:xfrm>
          <a:prstGeom prst="roundRect">
            <a:avLst/>
          </a:prstGeom>
          <a:solidFill>
            <a:srgbClr val="A8BE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MASS;</a:t>
            </a:r>
            <a:endParaRPr lang="en-US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8385" y="940946"/>
            <a:ext cx="8011885" cy="135786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”THE QUANTITY OF MATTER CONTAINED IN A                   </a:t>
            </a:r>
            <a:r>
              <a:rPr lang="en-US" sz="2800" dirty="0" err="1" smtClean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 BODY IS CALLED ITS MASS”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32" y="-9657"/>
            <a:ext cx="3859368" cy="3268011"/>
          </a:xfrm>
          <a:prstGeom prst="roundRect">
            <a:avLst>
              <a:gd name="adj" fmla="val 16667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455052" y="2146824"/>
            <a:ext cx="2137893" cy="6436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SI UNIT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052" y="2785953"/>
            <a:ext cx="2367615" cy="6511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KILOGRAM: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3422" y="3401017"/>
            <a:ext cx="6663200" cy="1786047"/>
          </a:xfrm>
          <a:prstGeom prst="rect">
            <a:avLst/>
          </a:prstGeom>
          <a:solidFill>
            <a:srgbClr val="F2F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”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“THE MASS OF THE CYLINDER OF SPECIFIC DIMENSION MADE BY PLATINUM IRIDIUM ALLOY KEPT IN THE INTERNATIONAQL BUREAU OF WEIGHTS AND MEASUREAS IS TAKEN TO BE THE STANDARD 1 </a:t>
            </a:r>
            <a:r>
              <a:rPr lang="en-US" dirty="0" smtClean="0">
                <a:solidFill>
                  <a:schemeClr val="tx1"/>
                </a:solidFill>
              </a:rPr>
              <a:t>KG”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06" y="4360557"/>
            <a:ext cx="2831020" cy="22194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871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 isContent="1" isInverted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17699"/>
              </p:ext>
            </p:extLst>
          </p:nvPr>
        </p:nvGraphicFramePr>
        <p:xfrm>
          <a:off x="1346200" y="1857236"/>
          <a:ext cx="8128000" cy="4572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67785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MASS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WEIGHT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8415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 quantity</a:t>
                      </a:r>
                      <a:r>
                        <a:rPr lang="en-US" baseline="0" dirty="0" smtClean="0"/>
                        <a:t> of matter contained</a:t>
                      </a:r>
                    </a:p>
                    <a:p>
                      <a:r>
                        <a:rPr lang="en-US" baseline="0" dirty="0" smtClean="0"/>
                        <a:t>In a body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</a:p>
                    <a:p>
                      <a:r>
                        <a:rPr lang="en-US" dirty="0" smtClean="0"/>
                        <a:t>weight is the force with which earth attracts o body towards its </a:t>
                      </a:r>
                      <a:r>
                        <a:rPr lang="en-US" dirty="0" err="1" smtClean="0"/>
                        <a:t>centre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14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Mass is scaler quantity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</a:p>
                    <a:p>
                      <a:r>
                        <a:rPr lang="en-US" dirty="0" smtClean="0"/>
                        <a:t> weight is vector</a:t>
                      </a:r>
                      <a:r>
                        <a:rPr lang="en-US" baseline="0" dirty="0" smtClean="0"/>
                        <a:t> quantity `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1223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SI unit of mass is kilogram(Kg)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</a:t>
                      </a:r>
                    </a:p>
                    <a:p>
                      <a:r>
                        <a:rPr lang="en-US" dirty="0" smtClean="0"/>
                        <a:t>           SI unit of weight is newton(N)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891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Mass=force/acceleration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</a:t>
                      </a:r>
                    </a:p>
                    <a:p>
                      <a:r>
                        <a:rPr lang="en-US" dirty="0" smtClean="0"/>
                        <a:t>           weight=mg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62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Mass is independent quantity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Weight is dependent quantity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82600" y="706966"/>
            <a:ext cx="9305344" cy="98927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DIFFRENCE BETWEEN MASS AND WEIGHT 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0425" y="2460980"/>
            <a:ext cx="158750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5912" y="3465771"/>
            <a:ext cx="2016526" cy="29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nature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4086984"/>
            <a:ext cx="1479550" cy="24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 unit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4549" y="4824942"/>
            <a:ext cx="1587500" cy="314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0425" y="5470705"/>
            <a:ext cx="1587501" cy="33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72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8000" y="972894"/>
            <a:ext cx="7581900" cy="1473202"/>
          </a:xfrm>
          <a:prstGeom prst="rect">
            <a:avLst/>
          </a:prstGeom>
          <a:solidFill>
            <a:srgbClr val="B3F046"/>
          </a:solidFill>
          <a:ln>
            <a:solidFill>
              <a:srgbClr val="FFFF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physics , length is an important quantity that is often used 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 example : we measure length to find out how far an object has moved , how much space an object occupies (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volume) and how far apart 2 objects 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50900" y="109293"/>
            <a:ext cx="2308181" cy="754308"/>
          </a:xfrm>
          <a:prstGeom prst="rect">
            <a:avLst/>
          </a:prstGeom>
          <a:solidFill>
            <a:srgbClr val="08297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 smtClean="0">
                <a:solidFill>
                  <a:srgbClr val="FFFF00"/>
                </a:solidFill>
              </a:rPr>
              <a:t>Length;</a:t>
            </a:r>
            <a:endParaRPr lang="en-US" sz="4400" b="1" u="sng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455" y="2564406"/>
            <a:ext cx="2079581" cy="7011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 UNIT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8000" y="3799880"/>
            <a:ext cx="7772106" cy="1539443"/>
          </a:xfrm>
          <a:prstGeom prst="rect">
            <a:avLst/>
          </a:prstGeom>
          <a:solidFill>
            <a:srgbClr val="93CC1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“1 Meter is the length of the path travelled my light I vacuum during a time interval of 1/299792458 of a second “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48" y="3098690"/>
            <a:ext cx="2299193" cy="5979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METER</a:t>
            </a:r>
            <a:endParaRPr lang="en-US" sz="3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04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829" y="1455313"/>
            <a:ext cx="1281611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331" y="2271573"/>
            <a:ext cx="3019425" cy="15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26" y="4441687"/>
            <a:ext cx="29337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38" y="4651544"/>
            <a:ext cx="35147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9" y="2523375"/>
            <a:ext cx="3067050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65" y="2120610"/>
            <a:ext cx="3086100" cy="1476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4466" y="539127"/>
            <a:ext cx="10786609" cy="1219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CF0A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Measuring instruments of length 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324" y="4072957"/>
            <a:ext cx="2670628" cy="4180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Vernier caliper 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1640" y="3725982"/>
            <a:ext cx="3086100" cy="431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Trundle wheel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62331" y="3542562"/>
            <a:ext cx="1973943" cy="4470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8722" y="6040421"/>
            <a:ext cx="2730500" cy="3842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Retractable tape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9386" y="6075467"/>
            <a:ext cx="3670977" cy="45800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Screw gauge</a:t>
            </a:r>
            <a:endParaRPr lang="en-US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50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2344" y="493487"/>
            <a:ext cx="2846231" cy="682580"/>
          </a:xfrm>
          <a:prstGeom prst="rect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u="sng" dirty="0" smtClean="0">
                <a:solidFill>
                  <a:srgbClr val="FFFF00"/>
                </a:solidFill>
              </a:rPr>
              <a:t>TIME:</a:t>
            </a:r>
            <a:endParaRPr lang="en-US" sz="6000" b="1" u="sng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1498" y="1307669"/>
            <a:ext cx="9569003" cy="2059645"/>
          </a:xfrm>
          <a:prstGeom prst="rect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Time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in physics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 is defined by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its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measurement :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time is what a 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clock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reads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 it is a scalar quantity and, like length, mass, and charge, is usually described as a fundamental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quantity”.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98" y="3034459"/>
            <a:ext cx="2262799" cy="46445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SI UNIT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098" y="3629955"/>
            <a:ext cx="2438400" cy="5805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SECONDS;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9298" y="4258670"/>
            <a:ext cx="8897257" cy="11597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“One second is 9192631770 periods of vibration of atoms of cesium-133”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19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8743" y="928914"/>
            <a:ext cx="14594115" cy="64008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288948" y="137771"/>
            <a:ext cx="10907485" cy="8998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HOW TIME CAN BE MEASURE???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45" y="1371485"/>
            <a:ext cx="249555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" y="1194169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03" y="1371485"/>
            <a:ext cx="2628900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10" y="3866810"/>
            <a:ext cx="3323089" cy="1914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8948" y="3133102"/>
            <a:ext cx="2360443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PHASES OF MOON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0201" y="5847895"/>
            <a:ext cx="2307176" cy="4962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SEASONS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54064" y="3468684"/>
            <a:ext cx="2358798" cy="3918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SUNDIL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85904" y="3174177"/>
            <a:ext cx="2628900" cy="4091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WATCH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54" y="3741595"/>
            <a:ext cx="2543175" cy="18002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46940" y="5631543"/>
            <a:ext cx="2534089" cy="4644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297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Batang</vt:lpstr>
      <vt:lpstr>Aharoni</vt:lpstr>
      <vt:lpstr>Aldhabi</vt:lpstr>
      <vt:lpstr>Angsana New</vt:lpstr>
      <vt:lpstr>Arial</vt:lpstr>
      <vt:lpstr>Bradley Hand ITC</vt:lpstr>
      <vt:lpstr>Calibri</vt:lpstr>
      <vt:lpstr>Calibri Light</vt:lpstr>
      <vt:lpstr>Century Gothic</vt:lpstr>
      <vt:lpstr>Trebuchet MS</vt:lpstr>
      <vt:lpstr>Wingdings 3</vt:lpstr>
      <vt:lpstr>Facet</vt:lpstr>
      <vt:lpstr>Office Theme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 Muhammad sufyan</dc:creator>
  <cp:lastModifiedBy>HAFIZ Muhammad sufyan</cp:lastModifiedBy>
  <cp:revision>37</cp:revision>
  <dcterms:created xsi:type="dcterms:W3CDTF">2017-06-02T21:13:31Z</dcterms:created>
  <dcterms:modified xsi:type="dcterms:W3CDTF">2017-06-05T11:11:34Z</dcterms:modified>
</cp:coreProperties>
</file>