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04" r:id="rId2"/>
    <p:sldMasterId id="2147483822" r:id="rId3"/>
    <p:sldMasterId id="2147483851" r:id="rId4"/>
    <p:sldMasterId id="2147483868" r:id="rId5"/>
    <p:sldMasterId id="2147483920" r:id="rId6"/>
    <p:sldMasterId id="2147483997" r:id="rId7"/>
  </p:sldMasterIdLst>
  <p:sldIdLst>
    <p:sldId id="256" r:id="rId8"/>
    <p:sldId id="257" r:id="rId9"/>
    <p:sldId id="261" r:id="rId10"/>
    <p:sldId id="258" r:id="rId11"/>
    <p:sldId id="260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5AE"/>
    <a:srgbClr val="511763"/>
    <a:srgbClr val="689CAD"/>
    <a:srgbClr val="766F54"/>
    <a:srgbClr val="2A1A00"/>
    <a:srgbClr val="0F3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036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5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48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043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4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6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3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0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4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4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5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6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3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2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36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9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9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30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285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4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868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74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51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0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4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9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011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8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45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2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5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56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18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1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74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64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01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84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342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26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5895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91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87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5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864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2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11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84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11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1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24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44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3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22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9017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6495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55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08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00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413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08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97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8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7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0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1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2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8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81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6405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40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4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2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095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8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876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5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5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0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0998FE-D8BE-47AD-A532-6EAFD387469C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50A465-8D65-476B-83FE-30A3B80C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619" y="1302707"/>
            <a:ext cx="8480119" cy="2973633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chemeClr val="accent3"/>
                </a:solidFill>
              </a:rPr>
              <a:t>Today’s Our Topic Is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PHYSICAL QUANTITIES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636" y="4436934"/>
            <a:ext cx="4858819" cy="1310269"/>
          </a:xfrm>
        </p:spPr>
        <p:txBody>
          <a:bodyPr>
            <a:normAutofit fontScale="92500"/>
          </a:bodyPr>
          <a:lstStyle/>
          <a:p>
            <a:r>
              <a:rPr lang="en-US" sz="1900" b="1" dirty="0" smtClean="0">
                <a:latin typeface="Lucida Console" panose="020B0609040504020204" pitchFamily="49" charset="0"/>
              </a:rPr>
              <a:t>BATCH =&gt; 1704A </a:t>
            </a:r>
          </a:p>
          <a:p>
            <a:r>
              <a:rPr lang="en-US" sz="1900" b="1" dirty="0" err="1" smtClean="0">
                <a:latin typeface="Lucida Console" panose="020B0609040504020204" pitchFamily="49" charset="0"/>
              </a:rPr>
              <a:t>PARTICIPants</a:t>
            </a:r>
            <a:r>
              <a:rPr lang="en-US" sz="1900" b="1" dirty="0" smtClean="0">
                <a:latin typeface="Lucida Console" panose="020B0609040504020204" pitchFamily="49" charset="0"/>
              </a:rPr>
              <a:t> =&gt;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muzammil</a:t>
            </a:r>
            <a:r>
              <a:rPr lang="en-US" sz="1900" b="1" dirty="0" smtClean="0">
                <a:latin typeface="Lucida Console" panose="020B0609040504020204" pitchFamily="49" charset="0"/>
              </a:rPr>
              <a:t> and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aqsa</a:t>
            </a:r>
            <a:endParaRPr lang="en-US" sz="1900" b="1" dirty="0" smtClean="0">
              <a:latin typeface="Lucida Console" panose="020B0609040504020204" pitchFamily="49" charset="0"/>
            </a:endParaRPr>
          </a:p>
          <a:p>
            <a:r>
              <a:rPr lang="en-US" sz="1900" b="1" dirty="0" smtClean="0">
                <a:latin typeface="Lucida Console" panose="020B0609040504020204" pitchFamily="49" charset="0"/>
              </a:rPr>
              <a:t>Faculty =&gt; </a:t>
            </a:r>
            <a:r>
              <a:rPr lang="en-US" sz="1900" b="1" dirty="0" err="1" smtClean="0">
                <a:latin typeface="Lucida Console" panose="020B0609040504020204" pitchFamily="49" charset="0"/>
              </a:rPr>
              <a:t>ms.wajiha</a:t>
            </a:r>
            <a:r>
              <a:rPr lang="en-US" sz="1900" b="1" dirty="0" smtClean="0">
                <a:latin typeface="Lucida Console" panose="020B060904050402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724677" y="486978"/>
            <a:ext cx="4008331" cy="3720230"/>
          </a:xfrm>
          <a:prstGeom prst="irregularSeal2">
            <a:avLst/>
          </a:prstGeom>
          <a:effectLst>
            <a:glow rad="101600">
              <a:srgbClr val="FF0000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003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5922">
            <a:off x="1510196" y="1511684"/>
            <a:ext cx="2107150" cy="1520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7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86" y="988260"/>
            <a:ext cx="8825659" cy="1379755"/>
          </a:xfrm>
          <a:effectLst>
            <a:glow rad="355600">
              <a:schemeClr val="accent1"/>
            </a:glow>
            <a:outerShdw blurRad="50800" dist="508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“DEFINITION OF PHSICAL QUATITY” </a:t>
            </a:r>
            <a:endParaRPr lang="en-US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55785" y="3656034"/>
            <a:ext cx="8825659" cy="24765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  <a:extrusionClr>
                <a:srgbClr val="FF0000"/>
              </a:extrusionClr>
            </a:sp3d>
          </a:bodyPr>
          <a:lstStyle/>
          <a:p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is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in physics that can be measured. Or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quantity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is a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property that can be quantified. Examples of </a:t>
            </a:r>
            <a:r>
              <a:rPr lang="en-US" sz="2400" b="1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physical quantities</a:t>
            </a:r>
            <a:r>
              <a:rPr lang="en-US" sz="2400" dirty="0" smtClean="0">
                <a:solidFill>
                  <a:srgbClr val="0F3871"/>
                </a:solidFill>
                <a:effectLst>
                  <a:glow>
                    <a:schemeClr val="accent6">
                      <a:alpha val="92000"/>
                    </a:schemeClr>
                  </a:glow>
                  <a:outerShdw blurRad="50800" algn="ctr" rotWithShape="0">
                    <a:srgbClr val="000000"/>
                  </a:outerShdw>
                </a:effectLst>
              </a:rPr>
              <a:t> are mass, amount of substance, length, time, temperature, electric current.</a:t>
            </a:r>
            <a:endParaRPr lang="en-US" sz="2400" dirty="0">
              <a:solidFill>
                <a:srgbClr val="0F3871"/>
              </a:solidFill>
              <a:effectLst>
                <a:glow>
                  <a:schemeClr val="accent6">
                    <a:alpha val="92000"/>
                  </a:schemeClr>
                </a:glow>
                <a:outerShdw blurRad="508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273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1157" y="153214"/>
            <a:ext cx="973215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SOME QUANTITIES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4087" y="2755726"/>
            <a:ext cx="502712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1.LENGTH</a:t>
            </a:r>
          </a:p>
          <a:p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2.MASS</a:t>
            </a:r>
          </a:p>
          <a:p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3.TIME</a:t>
            </a:r>
          </a:p>
          <a:p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4.ELECTRIC CURRENT</a:t>
            </a:r>
          </a:p>
          <a:p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5.TEMPRATURE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1514" y="1491263"/>
            <a:ext cx="45719" cy="478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246434" y="-177557"/>
            <a:ext cx="112734" cy="507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8359245" y="-177557"/>
            <a:ext cx="112734" cy="507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4554" y="1472067"/>
            <a:ext cx="2563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511763"/>
                </a:solidFill>
                <a:effectLst>
                  <a:reflection blurRad="6350" stA="53000" endA="300" endPos="35500" dir="5400000" sy="-90000" algn="bl" rotWithShape="0"/>
                </a:effectLst>
              </a:rPr>
              <a:t>NAMES</a:t>
            </a:r>
            <a:endParaRPr lang="en-US" sz="5400" b="1" cap="none" spc="0" dirty="0">
              <a:ln w="0"/>
              <a:solidFill>
                <a:srgbClr val="51176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3269293" y="-991082"/>
            <a:ext cx="112734" cy="507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8380208" y="-1017881"/>
            <a:ext cx="96641" cy="51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78299" y="1455045"/>
            <a:ext cx="1986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511763"/>
                </a:solidFill>
                <a:effectLst>
                  <a:reflection blurRad="6350" stA="53000" endA="300" endPos="35500" dir="5400000" sy="-90000" algn="bl" rotWithShape="0"/>
                </a:effectLst>
              </a:rPr>
              <a:t>UNITS</a:t>
            </a:r>
            <a:endParaRPr lang="en-US" sz="5400" b="1" cap="none" spc="0" dirty="0">
              <a:ln w="0"/>
              <a:solidFill>
                <a:srgbClr val="51176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319" y="2751283"/>
            <a:ext cx="260520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METER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KILOGRAM</a:t>
            </a:r>
          </a:p>
          <a:p>
            <a:pPr algn="ctr"/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SECOND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AMPERE</a:t>
            </a:r>
          </a:p>
          <a:p>
            <a:pPr algn="ctr"/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KELVIN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4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532" y="385175"/>
            <a:ext cx="10947747" cy="60876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47742" y="2447742"/>
            <a:ext cx="6858001" cy="19625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95863" y="2516146"/>
            <a:ext cx="6688106" cy="182570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/>
          <p:cNvSpPr/>
          <p:nvPr/>
        </p:nvSpPr>
        <p:spPr>
          <a:xfrm>
            <a:off x="3013182" y="612442"/>
            <a:ext cx="5934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LENGTH 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01" y="-1"/>
            <a:ext cx="1100751" cy="1656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82288" y="1465142"/>
            <a:ext cx="4510047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/>
              <a:t>Length</a:t>
            </a:r>
            <a:r>
              <a:rPr lang="en-US" sz="3600" dirty="0" smtClean="0"/>
              <a:t> i</a:t>
            </a:r>
            <a:r>
              <a:rPr lang="en-US" sz="3600" b="1" dirty="0" smtClean="0"/>
              <a:t>s</a:t>
            </a:r>
            <a:r>
              <a:rPr lang="en-US" sz="3600" dirty="0" smtClean="0"/>
              <a:t> defined as the straight-line distance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dirty="0"/>
              <a:t>between two points along an object</a:t>
            </a:r>
            <a:r>
              <a:rPr lang="en-US" sz="3600" dirty="0" smtClean="0"/>
              <a:t>.</a:t>
            </a:r>
          </a:p>
          <a:p>
            <a:pPr algn="ctr"/>
            <a:r>
              <a:rPr lang="en-US" sz="3600" dirty="0" smtClean="0"/>
              <a:t> </a:t>
            </a:r>
            <a:r>
              <a:rPr lang="en-US" sz="3600" dirty="0"/>
              <a:t>The SI unit of </a:t>
            </a:r>
            <a:r>
              <a:rPr lang="en-US" sz="3600" b="1" dirty="0"/>
              <a:t>length</a:t>
            </a:r>
            <a:r>
              <a:rPr lang="en-US" sz="3600" dirty="0"/>
              <a:t> is the </a:t>
            </a:r>
            <a:r>
              <a:rPr lang="en-US" sz="3600" dirty="0" smtClean="0"/>
              <a:t>meter,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1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4504" y="250520"/>
            <a:ext cx="903126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4"/>
                </a:solidFill>
              </a:rPr>
              <a:t>WHAT IS MASS </a:t>
            </a:r>
            <a:endParaRPr lang="en-US" sz="8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87" y="0"/>
            <a:ext cx="1095264" cy="1941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5587" y="2367418"/>
            <a:ext cx="9494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In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physics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,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mass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 is a property of a physical body. It is the measure of an object's resistance to acceleration (a change in its state of motion) when a net force is applied. It also determines the strength of its mutual gravitational attraction to other bodies. The basic SI unit of </a:t>
            </a:r>
            <a:r>
              <a:rPr lang="en-US" sz="3200" b="1" dirty="0">
                <a:solidFill>
                  <a:srgbClr val="766F54"/>
                </a:solidFill>
                <a:latin typeface="arial" panose="020B0604020202020204" pitchFamily="34" charset="0"/>
              </a:rPr>
              <a:t>mass</a:t>
            </a:r>
            <a:r>
              <a:rPr lang="en-US" sz="3200" dirty="0">
                <a:solidFill>
                  <a:srgbClr val="766F54"/>
                </a:solidFill>
                <a:latin typeface="arial" panose="020B0604020202020204" pitchFamily="34" charset="0"/>
              </a:rPr>
              <a:t> is the </a:t>
            </a:r>
            <a:r>
              <a:rPr lang="en-US" sz="3200" b="1" u="sng" dirty="0">
                <a:solidFill>
                  <a:srgbClr val="766F54"/>
                </a:solidFill>
                <a:latin typeface="arial" panose="020B0604020202020204" pitchFamily="34" charset="0"/>
              </a:rPr>
              <a:t>kilogram (kg).</a:t>
            </a:r>
            <a:endParaRPr lang="en-US" sz="3200" b="1" u="sng" dirty="0">
              <a:solidFill>
                <a:srgbClr val="766F5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51" y="3217667"/>
            <a:ext cx="1820449" cy="35279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45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8145" y="241389"/>
            <a:ext cx="7477516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2A1A00"/>
                </a:solidFill>
              </a:rPr>
              <a:t>WHAT IS TIME</a:t>
            </a:r>
            <a:endParaRPr lang="en-US" sz="8800" dirty="0">
              <a:solidFill>
                <a:srgbClr val="2A1A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661" y="-80893"/>
            <a:ext cx="1078283" cy="18846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8072" y="2212187"/>
            <a:ext cx="8328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in 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physics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is defined by its measurement: 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is what a clock reads. In classical, non-relativistic 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physics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it is a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scalar quantity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and, like </a:t>
            </a:r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length, mass, and charge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, is usually described as a fundamental quantity.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1" y="0"/>
            <a:ext cx="1901034" cy="2036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290">
            <a:off x="10128784" y="2013623"/>
            <a:ext cx="1654966" cy="3621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083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1782" y="375781"/>
            <a:ext cx="8388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CURRENT 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23" y="0"/>
            <a:ext cx="1270087" cy="17912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2898" y="2416190"/>
            <a:ext cx="74863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Electric current</a:t>
            </a:r>
            <a:r>
              <a:rPr lang="en-US" sz="4000" dirty="0">
                <a:latin typeface="Helvetica" panose="020B0604020202020204" pitchFamily="34" charset="0"/>
              </a:rPr>
              <a:t> is defined as the rate at which charge flows through a surface (the cross section of a wire, for example</a:t>
            </a:r>
            <a:r>
              <a:rPr lang="en-US" sz="4000" dirty="0" smtClean="0">
                <a:latin typeface="Helvetica" panose="020B0604020202020204" pitchFamily="34" charset="0"/>
              </a:rPr>
              <a:t>).It’s SI unit is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ampere</a:t>
            </a:r>
            <a:r>
              <a:rPr lang="en-US" sz="4000" dirty="0" smtClean="0">
                <a:latin typeface="Helvetica" panose="020B0604020202020204" pitchFamily="34" charset="0"/>
              </a:rPr>
              <a:t> .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98259" y="3552479"/>
            <a:ext cx="4591095" cy="16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413359" y="400833"/>
            <a:ext cx="1415441" cy="350728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>
            <a:off x="980160" y="1322412"/>
            <a:ext cx="895612" cy="2918565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132" y="312427"/>
            <a:ext cx="1005402" cy="184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9717" y="707620"/>
            <a:ext cx="8064387" cy="105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bevelB w="82550" h="38100" prst="coolSlant"/>
              <a:extrusionClr>
                <a:schemeClr val="accent6">
                  <a:lumMod val="75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WHAT IS 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TEMPERATURE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5771" y="2511065"/>
            <a:ext cx="7653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of hotness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coldness of a body or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is called temperature.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measure of the average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energy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particles in a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matter, expressed in terms of units or degrees designated on a standard scale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It’s SI unit is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KELVIN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0" y="2743456"/>
            <a:ext cx="2371725" cy="3451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1" y="4141722"/>
            <a:ext cx="1600284" cy="2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7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109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Algerian</vt:lpstr>
      <vt:lpstr>Arial</vt:lpstr>
      <vt:lpstr>Arial</vt:lpstr>
      <vt:lpstr>Century Gothic</vt:lpstr>
      <vt:lpstr>Corbel</vt:lpstr>
      <vt:lpstr>Gill Sans MT</vt:lpstr>
      <vt:lpstr>Helvetica</vt:lpstr>
      <vt:lpstr>Impact</vt:lpstr>
      <vt:lpstr>Lucida Console</vt:lpstr>
      <vt:lpstr>Wingdings 3</vt:lpstr>
      <vt:lpstr>Ion Boardroom</vt:lpstr>
      <vt:lpstr>1_Ion Boardroom</vt:lpstr>
      <vt:lpstr>Badge</vt:lpstr>
      <vt:lpstr>Wisp</vt:lpstr>
      <vt:lpstr>Slice</vt:lpstr>
      <vt:lpstr>1_Wisp</vt:lpstr>
      <vt:lpstr>Basis</vt:lpstr>
      <vt:lpstr>       Today’s Our Topic Is     PHYSICAL QUANTITIES</vt:lpstr>
      <vt:lpstr> “DEFINITION OF PHSICAL QUATITY”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Our Topic Is     PHYSICAL QUANTITIES</dc:title>
  <dc:creator>MUZAMMIL</dc:creator>
  <cp:lastModifiedBy>MUZAMMIL</cp:lastModifiedBy>
  <cp:revision>20</cp:revision>
  <dcterms:created xsi:type="dcterms:W3CDTF">2017-06-02T13:43:36Z</dcterms:created>
  <dcterms:modified xsi:type="dcterms:W3CDTF">2017-06-04T13:11:24Z</dcterms:modified>
</cp:coreProperties>
</file>