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3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98D8E-A153-494F-9A14-16A49B294B8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41FCD-6CC4-4A5C-9286-219D1003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41FCD-6CC4-4A5C-9286-219D10032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0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5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414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0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46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3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2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9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FA8AF6-AEFE-4889-89A2-CE3192491B5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7C2DE8-F95E-4459-8FF8-FE5CE9CE2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8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2500" y="3111499"/>
            <a:ext cx="7480300" cy="274320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Bookman Old Style" panose="02050604050505020204" pitchFamily="18" charset="0"/>
              </a:rPr>
              <a:t>HealthHub</a:t>
            </a:r>
            <a:r>
              <a:rPr lang="en-US" b="1" dirty="0">
                <a:latin typeface="Bookman Old Style" panose="02050604050505020204" pitchFamily="18" charset="0"/>
              </a:rPr>
              <a:t> - Empowering Healthcare Through Innovation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4932679"/>
            <a:ext cx="203202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4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Project </a:t>
            </a:r>
            <a:r>
              <a:rPr lang="en-US" b="1" u="sng" dirty="0" smtClean="0"/>
              <a:t>Goals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1" y="2455332"/>
            <a:ext cx="9601196" cy="3462868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/>
              <a:t>Simplifying Medical </a:t>
            </a:r>
            <a:r>
              <a:rPr lang="en-US" sz="6400" b="1" dirty="0" smtClean="0"/>
              <a:t>Processes</a:t>
            </a:r>
            <a:endParaRPr lang="en-US" sz="6400" dirty="0"/>
          </a:p>
          <a:p>
            <a:r>
              <a:rPr lang="en-US" sz="6400" dirty="0"/>
              <a:t>Develop solutions to streamline and simplify medical processes.</a:t>
            </a:r>
          </a:p>
          <a:p>
            <a:r>
              <a:rPr lang="en-US" sz="6400" dirty="0"/>
              <a:t>Reduce administrative overhead and improve efficiency</a:t>
            </a:r>
            <a:r>
              <a:rPr lang="en-US" sz="6400" dirty="0" smtClean="0"/>
              <a:t>.</a:t>
            </a:r>
          </a:p>
          <a:p>
            <a:endParaRPr lang="en-US" sz="6400" dirty="0"/>
          </a:p>
          <a:p>
            <a:r>
              <a:rPr lang="en-US" sz="6400" b="1" dirty="0"/>
              <a:t>Leveraging Technology for Medical </a:t>
            </a:r>
            <a:r>
              <a:rPr lang="en-US" sz="6400" b="1" dirty="0" smtClean="0"/>
              <a:t>Adjustments</a:t>
            </a:r>
            <a:endParaRPr lang="en-US" sz="6400" dirty="0"/>
          </a:p>
          <a:p>
            <a:r>
              <a:rPr lang="en-US" sz="6400" dirty="0"/>
              <a:t>Implement technological advancements for better treatments and interventions.</a:t>
            </a:r>
          </a:p>
          <a:p>
            <a:r>
              <a:rPr lang="en-US" sz="6400" dirty="0"/>
              <a:t>Enhance patient outcomes through </a:t>
            </a:r>
            <a:r>
              <a:rPr lang="en-US" sz="6400" dirty="0" smtClean="0"/>
              <a:t>innovation.</a:t>
            </a:r>
          </a:p>
          <a:p>
            <a:endParaRPr lang="en-US" sz="6400" dirty="0"/>
          </a:p>
          <a:p>
            <a:r>
              <a:rPr lang="en-US" sz="6400" b="1" dirty="0"/>
              <a:t>Enhancing Lives Through Improved </a:t>
            </a:r>
            <a:r>
              <a:rPr lang="en-US" sz="6400" b="1" dirty="0" smtClean="0"/>
              <a:t>Accessibility</a:t>
            </a:r>
            <a:endParaRPr lang="en-US" sz="6400" b="1" dirty="0"/>
          </a:p>
          <a:p>
            <a:r>
              <a:rPr lang="en-US" sz="6400" dirty="0"/>
              <a:t>Create platforms to improve healthcare accessibility.</a:t>
            </a:r>
          </a:p>
          <a:p>
            <a:r>
              <a:rPr lang="en-US" sz="6400" dirty="0"/>
              <a:t>Leverage technology to help individuals facing health challenges.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4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Virtual Consultation Platform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Description:</a:t>
            </a:r>
          </a:p>
          <a:p>
            <a:r>
              <a:rPr lang="en-US" dirty="0"/>
              <a:t>A web platform facilitating virtual consultations.</a:t>
            </a:r>
          </a:p>
          <a:p>
            <a:r>
              <a:rPr lang="en-US" dirty="0"/>
              <a:t>Utilizes data analytics and machine learning for health monitoring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Key Features:</a:t>
            </a:r>
          </a:p>
          <a:p>
            <a:r>
              <a:rPr lang="en-US" dirty="0"/>
              <a:t>Appointment scheduling and reminders.</a:t>
            </a:r>
          </a:p>
          <a:p>
            <a:r>
              <a:rPr lang="en-US" dirty="0"/>
              <a:t>Prescription management and delivery services.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Project Impact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accessibility to healthcare services.</a:t>
            </a:r>
          </a:p>
          <a:p>
            <a:r>
              <a:rPr lang="en-US" dirty="0"/>
              <a:t>Enhanced efficiency in medical processes.</a:t>
            </a:r>
          </a:p>
          <a:p>
            <a:r>
              <a:rPr lang="en-US" dirty="0"/>
              <a:t>Empowered patients through better health monitoring and prediction.</a:t>
            </a:r>
          </a:p>
          <a:p>
            <a:r>
              <a:rPr lang="en-US" dirty="0"/>
              <a:t>Increased convenience for both healthcare providers and patients.</a:t>
            </a:r>
          </a:p>
        </p:txBody>
      </p:sp>
    </p:spTree>
    <p:extLst>
      <p:ext uri="{BB962C8B-B14F-4D97-AF65-F5344CB8AC3E}">
        <p14:creationId xmlns:p14="http://schemas.microsoft.com/office/powerpoint/2010/main" val="8274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The Journey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Embarked on the project with a clear objective.</a:t>
            </a:r>
          </a:p>
          <a:p>
            <a:r>
              <a:rPr lang="en-US" dirty="0"/>
              <a:t>Team departure on day one led to a solo effort.</a:t>
            </a:r>
          </a:p>
          <a:p>
            <a:r>
              <a:rPr lang="en-US" dirty="0"/>
              <a:t>Shifted focus to </a:t>
            </a:r>
            <a:r>
              <a:rPr lang="en-US" dirty="0" smtClean="0"/>
              <a:t>skincare.</a:t>
            </a:r>
            <a:endParaRPr lang="en-US" dirty="0"/>
          </a:p>
          <a:p>
            <a:r>
              <a:rPr lang="en-US" dirty="0"/>
              <a:t>Envisioned an AI component for personalized prescriptions.</a:t>
            </a:r>
          </a:p>
          <a:p>
            <a:r>
              <a:rPr lang="en-US" dirty="0"/>
              <a:t>Beta version in </a:t>
            </a:r>
            <a:r>
              <a:rPr lang="en-US" dirty="0" err="1"/>
              <a:t>PyCharm</a:t>
            </a:r>
            <a:r>
              <a:rPr lang="en-US" dirty="0"/>
              <a:t>, facing obstacles in AI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5373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Challenges Faced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Departure: Overcame challenges after the team's departure.</a:t>
            </a:r>
          </a:p>
          <a:p>
            <a:r>
              <a:rPr lang="en-US" dirty="0"/>
              <a:t>AI Implementation: Hindered by obstacles, beta version not fully functional.</a:t>
            </a:r>
          </a:p>
          <a:p>
            <a:r>
              <a:rPr lang="en-US" dirty="0"/>
              <a:t>Time Constraints: Hindered realization of full project potential.</a:t>
            </a:r>
          </a:p>
        </p:txBody>
      </p:sp>
    </p:spTree>
    <p:extLst>
      <p:ext uri="{BB962C8B-B14F-4D97-AF65-F5344CB8AC3E}">
        <p14:creationId xmlns:p14="http://schemas.microsoft.com/office/powerpoint/2010/main" val="322282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Core Values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Accessibility: Commitment to making healthcare accessible.</a:t>
            </a:r>
          </a:p>
          <a:p>
            <a:r>
              <a:rPr lang="en-US" dirty="0"/>
              <a:t>Personalized Guidance: Aim to provide personalized medical guidance.</a:t>
            </a:r>
          </a:p>
          <a:p>
            <a:r>
              <a:rPr lang="en-US" dirty="0"/>
              <a:t>Innovation: Embracing technology for healthcare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69277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Thank You!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challenges, the core idea embodies a commitment to innovation.</a:t>
            </a:r>
          </a:p>
          <a:p>
            <a:r>
              <a:rPr lang="en-US" dirty="0"/>
              <a:t>Trust that the vision resonates with the audience.</a:t>
            </a:r>
          </a:p>
          <a:p>
            <a:r>
              <a:rPr lang="en-US" dirty="0"/>
              <a:t>Open to collaboration and support for the project's future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8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26</TotalTime>
  <Words>282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Garamond</vt:lpstr>
      <vt:lpstr>Organic</vt:lpstr>
      <vt:lpstr>HealthHub - Empowering Healthcare Through Innovation </vt:lpstr>
      <vt:lpstr>Project Goals</vt:lpstr>
      <vt:lpstr>Virtual Consultation Platform </vt:lpstr>
      <vt:lpstr>Project Impact </vt:lpstr>
      <vt:lpstr>The Journey </vt:lpstr>
      <vt:lpstr>Challenges Faced </vt:lpstr>
      <vt:lpstr>Core Values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HealthHub - Empowering Healthcare Through Innovation </dc:title>
  <dc:creator>David-Andrei Fodoka</dc:creator>
  <cp:lastModifiedBy>David-Andrei Fodoka</cp:lastModifiedBy>
  <cp:revision>4</cp:revision>
  <dcterms:created xsi:type="dcterms:W3CDTF">2023-11-19T10:26:08Z</dcterms:created>
  <dcterms:modified xsi:type="dcterms:W3CDTF">2023-11-19T10:53:07Z</dcterms:modified>
</cp:coreProperties>
</file>