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5"/>
  </p:notesMasterIdLst>
  <p:sldIdLst>
    <p:sldId id="256" r:id="rId2"/>
    <p:sldId id="271" r:id="rId3"/>
    <p:sldId id="272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103" d="100"/>
          <a:sy n="103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967EE-127A-427E-A012-8C2B650C1929}" type="datetimeFigureOut">
              <a:rPr lang="zh-TW" altLang="en-US" smtClean="0"/>
              <a:pPr/>
              <a:t>12/09/17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B703E-2F65-46EA-B8C2-7B012746FF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2E5135-CC6B-43AE-BCF6-95782ADB31F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0BA1F-4E96-4BDF-B399-FE8A98A3B74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01843-6E30-4289-9EF2-EBCB15E11C7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017713"/>
            <a:ext cx="8526492" cy="4114800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4B9B-42C2-4979-89BA-8B7CB514B09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B82A2-3A01-4A3A-A169-27FA5AF40A3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2EE17-2962-42E2-BDB3-10A75D9293E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9AD22-CE5B-4155-A360-A0BAC29EDAC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34BBF-7F86-4B25-9026-6E7E8C36707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5EC59-8BBE-491E-BC3E-6EEFF88B225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63CB8-20F7-4F3C-A218-5A7C4218552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FB7C5-69A2-4DAD-9B43-E4BB2B4595B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charset="-120"/>
              </a:defRPr>
            </a:lvl1pPr>
          </a:lstStyle>
          <a:p>
            <a:fld id="{50CA6335-17BA-4354-8775-8B33F49542F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Wingdings" pitchFamily="2" charset="2"/>
        <a:buChar char="Ø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55000"/>
        <a:buFont typeface="Wingdings" pitchFamily="2" charset="2"/>
        <a:buChar char="ü"/>
        <a:defRPr sz="3000" baseline="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itchFamily="2" charset="2"/>
        <a:buChar char="p"/>
        <a:defRPr sz="2600" baseline="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55000"/>
        <a:buFont typeface="Wingdings" pitchFamily="2" charset="2"/>
        <a:buChar char="u"/>
        <a:defRPr sz="2200" baseline="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50000"/>
        <a:buFont typeface="Arial" pitchFamily="34" charset="0"/>
        <a:buChar char="•"/>
        <a:defRPr sz="1800" baseline="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1604" y="2214554"/>
            <a:ext cx="7772400" cy="1048850"/>
          </a:xfrm>
        </p:spPr>
        <p:txBody>
          <a:bodyPr/>
          <a:lstStyle/>
          <a:p>
            <a:r>
              <a:rPr lang="en-US" altLang="zh-TW" dirty="0" smtClean="0"/>
              <a:t>Practice #1 </a:t>
            </a:r>
            <a:r>
              <a:rPr lang="en-US" altLang="zh-TW" dirty="0"/>
              <a:t>: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08104" y="6093296"/>
            <a:ext cx="118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2017.9.14</a:t>
            </a:r>
            <a:endParaRPr lang="zh-TW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converts temperatures from the Celsius scale to the Fahrenheit scale.</a:t>
            </a:r>
          </a:p>
          <a:p>
            <a:r>
              <a:rPr lang="en-US" dirty="0" smtClean="0"/>
              <a:t>Note that (Fahrenheit) = 9/5*(Celsius)+ 32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"/>
                <a:cs typeface="Courier"/>
              </a:rPr>
              <a:t>float </a:t>
            </a:r>
            <a:r>
              <a:rPr lang="en-US" dirty="0" smtClean="0">
                <a:cs typeface="Courier"/>
              </a:rPr>
              <a:t>or</a:t>
            </a:r>
            <a:r>
              <a:rPr lang="en-US" dirty="0" smtClean="0">
                <a:latin typeface="Courier"/>
                <a:cs typeface="Courier"/>
              </a:rPr>
              <a:t> double</a:t>
            </a:r>
            <a:r>
              <a:rPr lang="en-US" dirty="0" smtClean="0"/>
              <a:t> and beware of the integer division problem.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%f</a:t>
            </a:r>
            <a:r>
              <a:rPr lang="en-US" dirty="0" smtClean="0"/>
              <a:t> for </a:t>
            </a:r>
            <a:r>
              <a:rPr lang="en-US" dirty="0" smtClean="0">
                <a:latin typeface="Courier"/>
                <a:cs typeface="Courier"/>
              </a:rPr>
              <a:t>float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%lf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for double in </a:t>
            </a:r>
            <a:r>
              <a:rPr lang="en-US" dirty="0" err="1" smtClean="0">
                <a:latin typeface="Courier"/>
                <a:cs typeface="Courier"/>
              </a:rPr>
              <a:t>scanf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4B9B-42C2-4979-89BA-8B7CB514B09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333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I/O </a:t>
            </a:r>
            <a:br>
              <a:rPr lang="en-US" dirty="0" smtClean="0"/>
            </a:br>
            <a:r>
              <a:rPr lang="en-US" dirty="0" smtClean="0"/>
              <a:t>(Input shown in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RED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76871"/>
            <a:ext cx="8526492" cy="385564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Please enter a temperature in Celsius scale: 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37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The temperature in Fahrenheit scale is 98.600000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4B9B-42C2-4979-89BA-8B7CB514B09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5057731"/>
      </p:ext>
    </p:extLst>
  </p:cSld>
  <p:clrMapOvr>
    <a:masterClrMapping/>
  </p:clrMapOvr>
</p:sld>
</file>

<file path=ppt/theme/theme1.xml><?xml version="1.0" encoding="utf-8"?>
<a:theme xmlns:a="http://schemas.openxmlformats.org/drawingml/2006/main" name="Fundament of Digital Signal Process">
  <a:themeElements>
    <a:clrScheme name="Office 佈景主題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佈景主題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Fundament of Digital Signal Process</Template>
  <TotalTime>1012</TotalTime>
  <Words>86</Words>
  <Application>Microsoft Macintosh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Fundament of Digital Signal Process</vt:lpstr>
      <vt:lpstr>Practice #1 : </vt:lpstr>
      <vt:lpstr>Temperature Conversion</vt:lpstr>
      <vt:lpstr>Sample I/O  (Input shown in RED)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翊寧 孫</cp:lastModifiedBy>
  <cp:revision>107</cp:revision>
  <cp:lastPrinted>1601-01-01T00:00:00Z</cp:lastPrinted>
  <dcterms:created xsi:type="dcterms:W3CDTF">2012-11-11T12:39:41Z</dcterms:created>
  <dcterms:modified xsi:type="dcterms:W3CDTF">2017-09-12T12:50:01Z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