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F5E1"/>
          </a:solidFill>
        </a:fill>
      </a:tcStyle>
    </a:wholeTbl>
    <a:band2H>
      <a:tcTxStyle b="def" i="def"/>
      <a:tcStyle>
        <a:tcBdr/>
        <a:fill>
          <a:solidFill>
            <a:srgbClr val="E6FAF1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7CA"/>
          </a:solidFill>
        </a:fill>
      </a:tcStyle>
    </a:wholeTbl>
    <a:band2H>
      <a:tcTxStyle b="def" i="def"/>
      <a:tcStyle>
        <a:tcBdr/>
        <a:fill>
          <a:solidFill>
            <a:srgbClr val="FAF3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question, you need to decompose an integer to the all prime factors, we call this prime factorization. In output 1, multiply all numbers and it will equal to input 1 36. Attention: for your convenience, you need to print the number and the space by using one printf, so there is a space in the last prime factor.</a:t>
            </a:r>
          </a:p>
          <a:p>
            <a:pPr/>
            <a:r>
              <a:t>simultaneous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"/>
          <p:cNvGrpSpPr/>
          <p:nvPr/>
        </p:nvGrpSpPr>
        <p:grpSpPr>
          <a:xfrm>
            <a:off x="-1" y="2438400"/>
            <a:ext cx="9009065" cy="1052513"/>
            <a:chOff x="0" y="0"/>
            <a:chExt cx="9009063" cy="1052512"/>
          </a:xfrm>
        </p:grpSpPr>
        <p:grpSp>
          <p:nvGrpSpPr>
            <p:cNvPr id="20" name="Group 3"/>
            <p:cNvGrpSpPr/>
            <p:nvPr/>
          </p:nvGrpSpPr>
          <p:grpSpPr>
            <a:xfrm>
              <a:off x="290512" y="107950"/>
              <a:ext cx="711201" cy="474663"/>
              <a:chOff x="0" y="0"/>
              <a:chExt cx="711199" cy="474662"/>
            </a:xfrm>
          </p:grpSpPr>
          <p:sp>
            <p:nvSpPr>
              <p:cNvPr id="18" name="Rectangle 4"/>
              <p:cNvSpPr/>
              <p:nvPr/>
            </p:nvSpPr>
            <p:spPr>
              <a:xfrm>
                <a:off x="0" y="-1"/>
                <a:ext cx="437662" cy="474664"/>
              </a:xfrm>
              <a:prstGeom prst="rect">
                <a:avLst/>
              </a:prstGeom>
              <a:solidFill>
                <a:srgbClr val="3333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  <p:sp>
            <p:nvSpPr>
              <p:cNvPr id="19" name="Rectangle 5"/>
              <p:cNvSpPr/>
              <p:nvPr/>
            </p:nvSpPr>
            <p:spPr>
              <a:xfrm>
                <a:off x="382953" y="-1"/>
                <a:ext cx="328247" cy="474664"/>
              </a:xfrm>
              <a:prstGeom prst="rect">
                <a:avLst/>
              </a:prstGeom>
              <a:gradFill flip="none" rotWithShape="1">
                <a:gsLst>
                  <a:gs pos="0">
                    <a:srgbClr val="3333CC"/>
                  </a:gs>
                  <a:gs pos="100000">
                    <a:schemeClr val="accent3">
                      <a:lumOff val="44000"/>
                    </a:scheme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</p:grpSp>
        <p:grpSp>
          <p:nvGrpSpPr>
            <p:cNvPr id="23" name="Group 6"/>
            <p:cNvGrpSpPr/>
            <p:nvPr/>
          </p:nvGrpSpPr>
          <p:grpSpPr>
            <a:xfrm>
              <a:off x="414337" y="530225"/>
              <a:ext cx="738188" cy="474663"/>
              <a:chOff x="0" y="0"/>
              <a:chExt cx="738186" cy="474662"/>
            </a:xfrm>
          </p:grpSpPr>
          <p:sp>
            <p:nvSpPr>
              <p:cNvPr id="21" name="Rectangle 7"/>
              <p:cNvSpPr/>
              <p:nvPr/>
            </p:nvSpPr>
            <p:spPr>
              <a:xfrm>
                <a:off x="-1" y="-1"/>
                <a:ext cx="421822" cy="474664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  <p:sp>
            <p:nvSpPr>
              <p:cNvPr id="22" name="Rectangle 8"/>
              <p:cNvSpPr/>
              <p:nvPr/>
            </p:nvSpPr>
            <p:spPr>
              <a:xfrm>
                <a:off x="369093" y="-1"/>
                <a:ext cx="369094" cy="47466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3">
                      <a:lumOff val="44000"/>
                    </a:scheme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</p:grpSp>
        <p:sp>
          <p:nvSpPr>
            <p:cNvPr id="24" name="Rectangle 9"/>
            <p:cNvSpPr/>
            <p:nvPr/>
          </p:nvSpPr>
          <p:spPr>
            <a:xfrm>
              <a:off x="-1" y="457200"/>
              <a:ext cx="560388" cy="42227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44000"/>
                  </a:schemeClr>
                </a:gs>
                <a:gs pos="100000">
                  <a:srgbClr val="FF0000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25" name="Rectangle 10"/>
            <p:cNvSpPr/>
            <p:nvPr/>
          </p:nvSpPr>
          <p:spPr>
            <a:xfrm>
              <a:off x="634999" y="0"/>
              <a:ext cx="31751" cy="1052513"/>
            </a:xfrm>
            <a:prstGeom prst="rect">
              <a:avLst/>
            </a:prstGeom>
            <a:solidFill>
              <a:srgbClr val="1C1C1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26" name="Rectangle 11"/>
            <p:cNvSpPr/>
            <p:nvPr/>
          </p:nvSpPr>
          <p:spPr>
            <a:xfrm>
              <a:off x="315912" y="822325"/>
              <a:ext cx="8693152" cy="55563"/>
            </a:xfrm>
            <a:prstGeom prst="rect">
              <a:avLst/>
            </a:prstGeom>
            <a:gradFill flip="none" rotWithShape="1">
              <a:gsLst>
                <a:gs pos="0">
                  <a:srgbClr val="1C1C1C"/>
                </a:gs>
                <a:gs pos="100000">
                  <a:schemeClr val="accent3">
                    <a:lumOff val="4400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28" name="Title Text"/>
          <p:cNvSpPr txBox="1"/>
          <p:nvPr>
            <p:ph type="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ClrTx/>
              <a:buSzTx/>
              <a:buNone/>
            </a:lvl1pPr>
            <a:lvl2pPr algn="ctr">
              <a:buClrTx/>
            </a:lvl2pPr>
            <a:lvl3pPr algn="ctr">
              <a:buClrTx/>
            </a:lvl3pPr>
            <a:lvl4pPr algn="ctr">
              <a:buClrTx/>
            </a:lvl4pPr>
            <a:lvl5pPr algn="ctr"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xfrm>
            <a:off x="8464738" y="6398260"/>
            <a:ext cx="298263" cy="307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0" name="Body Level One…"/>
          <p:cNvSpPr txBox="1"/>
          <p:nvPr>
            <p:ph type="body" idx="1"/>
          </p:nvPr>
        </p:nvSpPr>
        <p:spPr>
          <a:xfrm>
            <a:off x="1182687" y="2017713"/>
            <a:ext cx="7772401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 txBox="1"/>
          <p:nvPr>
            <p:ph type="title"/>
          </p:nvPr>
        </p:nvSpPr>
        <p:spPr>
          <a:xfrm>
            <a:off x="7004050" y="214313"/>
            <a:ext cx="1951039" cy="59182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idx="1"/>
          </p:nvPr>
        </p:nvSpPr>
        <p:spPr>
          <a:xfrm>
            <a:off x="1150937" y="214313"/>
            <a:ext cx="5700714" cy="5918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idx="1"/>
          </p:nvPr>
        </p:nvSpPr>
        <p:spPr>
          <a:xfrm>
            <a:off x="428595" y="2017713"/>
            <a:ext cx="8526493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700"/>
              </a:spcBef>
              <a:defRPr sz="3200"/>
            </a:lvl1pPr>
            <a:lvl2pPr marL="838200" indent="-381000">
              <a:spcBef>
                <a:spcPts val="700"/>
              </a:spcBef>
              <a:defRPr sz="3200"/>
            </a:lvl2pPr>
            <a:lvl3pPr marL="1280160" indent="-36576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None/>
              <a:defRPr sz="2000"/>
            </a:lvl1pPr>
            <a:lvl2pPr marL="0" indent="457200">
              <a:spcBef>
                <a:spcPts val="400"/>
              </a:spcBef>
              <a:buClrTx/>
              <a:buSzTx/>
              <a:buNone/>
              <a:defRPr sz="2000"/>
            </a:lvl2pPr>
            <a:lvl3pPr marL="0" indent="914400">
              <a:spcBef>
                <a:spcPts val="400"/>
              </a:spcBef>
              <a:buClrTx/>
              <a:buSzTx/>
              <a:buNone/>
              <a:defRPr sz="2000"/>
            </a:lvl3pPr>
            <a:lvl4pPr marL="0" indent="1371600">
              <a:spcBef>
                <a:spcPts val="400"/>
              </a:spcBef>
              <a:buClrTx/>
              <a:buSzTx/>
              <a:buNone/>
              <a:defRPr sz="2000"/>
            </a:lvl4pPr>
            <a:lvl5pPr marL="0" indent="1828800">
              <a:spcBef>
                <a:spcPts val="400"/>
              </a:spcBef>
              <a:buClrTx/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half" idx="1"/>
          </p:nvPr>
        </p:nvSpPr>
        <p:spPr>
          <a:xfrm>
            <a:off x="1182687" y="2017713"/>
            <a:ext cx="3810001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500"/>
              </a:spcBef>
              <a:buClrTx/>
              <a:buSzTx/>
              <a:buNone/>
              <a:defRPr b="1" sz="2400"/>
            </a:lvl1pPr>
            <a:lvl2pPr marL="0" indent="457200">
              <a:spcBef>
                <a:spcPts val="500"/>
              </a:spcBef>
              <a:buClrTx/>
              <a:buSzTx/>
              <a:buNone/>
              <a:defRPr b="1" sz="2400"/>
            </a:lvl2pPr>
            <a:lvl3pPr marL="0" indent="914400">
              <a:spcBef>
                <a:spcPts val="500"/>
              </a:spcBef>
              <a:buClrTx/>
              <a:buSzTx/>
              <a:buNone/>
              <a:defRPr b="1" sz="2400"/>
            </a:lvl3pPr>
            <a:lvl4pPr marL="0" indent="1371600">
              <a:spcBef>
                <a:spcPts val="500"/>
              </a:spcBef>
              <a:buClrTx/>
              <a:buSzTx/>
              <a:buNone/>
              <a:defRPr b="1" sz="2400"/>
            </a:lvl4pPr>
            <a:lvl5pPr marL="0" indent="1828800">
              <a:spcBef>
                <a:spcPts val="500"/>
              </a:spcBef>
              <a:buClrTx/>
              <a:buSz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文字版面配置區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ClrTx/>
              <a:buSzTx/>
              <a:buNone/>
              <a:defRPr b="1" sz="2400"/>
            </a:pP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文字版面配置區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ClrTx/>
              <a:buSzTx/>
              <a:buNone/>
              <a:defRPr sz="1400"/>
            </a:pP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100" name="圖片版面配置區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ClrTx/>
              <a:buSz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417512" y="1098550"/>
            <a:ext cx="438151" cy="4746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3" name="Rectangle 3"/>
          <p:cNvSpPr/>
          <p:nvPr/>
        </p:nvSpPr>
        <p:spPr>
          <a:xfrm>
            <a:off x="800100" y="1098550"/>
            <a:ext cx="328614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4" name="Rectangle 4"/>
          <p:cNvSpPr/>
          <p:nvPr/>
        </p:nvSpPr>
        <p:spPr>
          <a:xfrm>
            <a:off x="541337" y="1520825"/>
            <a:ext cx="422276" cy="474663"/>
          </a:xfrm>
          <a:prstGeom prst="rect">
            <a:avLst/>
          </a:prstGeom>
          <a:solidFill>
            <a:srgbClr val="3333C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5" name="Rectangle 5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6" name="Rectangle 6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>
            <a:gsLst>
              <a:gs pos="0">
                <a:schemeClr val="accent3">
                  <a:lumOff val="44000"/>
                </a:schemeClr>
              </a:gs>
              <a:gs pos="100000">
                <a:srgbClr val="FF0000"/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7" name="Rectangle 7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rgbClr val="1C1C1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8" name="Rectangle 8"/>
          <p:cNvSpPr/>
          <p:nvPr/>
        </p:nvSpPr>
        <p:spPr>
          <a:xfrm>
            <a:off x="442912" y="1781175"/>
            <a:ext cx="8226426" cy="31750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9" name="Title Text"/>
          <p:cNvSpPr txBox="1"/>
          <p:nvPr>
            <p:ph type="title"/>
          </p:nvPr>
        </p:nvSpPr>
        <p:spPr>
          <a:xfrm>
            <a:off x="1150937" y="214313"/>
            <a:ext cx="7793038" cy="146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8648888" y="6393497"/>
            <a:ext cx="298263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60000"/>
        <a:buFontTx/>
        <a:buChar char="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800100" marR="0" indent="-3429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5000"/>
        <a:buFontTx/>
        <a:buChar char="✓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30923" marR="0" indent="-316523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p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745672" marR="0" indent="-374072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5000"/>
        <a:buFontTx/>
        <a:buChar char="◆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86000" marR="0" indent="-4572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97479" marR="0" indent="-411479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54679" marR="0" indent="-411479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611879" marR="0" indent="-411479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69079" marR="0" indent="-411479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/>
          <p:nvPr>
            <p:ph type="title"/>
          </p:nvPr>
        </p:nvSpPr>
        <p:spPr>
          <a:xfrm>
            <a:off x="1571603" y="2214553"/>
            <a:ext cx="7772401" cy="1048852"/>
          </a:xfrm>
          <a:prstGeom prst="rect">
            <a:avLst/>
          </a:prstGeom>
        </p:spPr>
        <p:txBody>
          <a:bodyPr/>
          <a:lstStyle/>
          <a:p>
            <a:pPr/>
            <a:r>
              <a:t>Practice #11</a:t>
            </a:r>
          </a:p>
        </p:txBody>
      </p:sp>
      <p:sp>
        <p:nvSpPr>
          <p:cNvPr id="130" name="文字方塊 3"/>
          <p:cNvSpPr txBox="1"/>
          <p:nvPr/>
        </p:nvSpPr>
        <p:spPr>
          <a:xfrm>
            <a:off x="5508104" y="6093295"/>
            <a:ext cx="122414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E8E8E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2017.11.30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Input 2:…"/>
          <p:cNvSpPr txBox="1"/>
          <p:nvPr/>
        </p:nvSpPr>
        <p:spPr>
          <a:xfrm>
            <a:off x="4672001" y="2020887"/>
            <a:ext cx="3926846" cy="420076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Input 2:</a:t>
            </a:r>
          </a:p>
          <a:p>
            <a:pPr>
              <a:spcBef>
                <a:spcPts val="700"/>
              </a:spcBef>
              <a:defRPr sz="3200"/>
            </a:pPr>
          </a:p>
          <a:p>
            <a:pPr>
              <a:spcBef>
                <a:spcPts val="700"/>
              </a:spcBef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Output 2:</a:t>
            </a:r>
          </a:p>
          <a:p>
            <a:pPr>
              <a:spcBef>
                <a:spcPts val="700"/>
              </a:spcBef>
              <a:defRPr sz="3200"/>
            </a:pPr>
          </a:p>
        </p:txBody>
      </p:sp>
      <p:sp>
        <p:nvSpPr>
          <p:cNvPr id="188" name="Title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 11.2</a:t>
            </a:r>
          </a:p>
          <a:p>
            <a:pPr/>
            <a:r>
              <a:t>Substring Sample I/O</a:t>
            </a:r>
          </a:p>
        </p:txBody>
      </p:sp>
      <p:sp>
        <p:nvSpPr>
          <p:cNvPr id="189" name="Slide Number Placeholder 3"/>
          <p:cNvSpPr txBox="1"/>
          <p:nvPr>
            <p:ph type="sldNum" sz="quarter" idx="2"/>
          </p:nvPr>
        </p:nvSpPr>
        <p:spPr>
          <a:xfrm>
            <a:off x="8648888" y="6393497"/>
            <a:ext cx="29826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Input 1:…"/>
          <p:cNvSpPr txBox="1"/>
          <p:nvPr/>
        </p:nvSpPr>
        <p:spPr>
          <a:xfrm>
            <a:off x="659607" y="2020887"/>
            <a:ext cx="3926847" cy="420076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Input 1:</a:t>
            </a:r>
          </a:p>
          <a:p>
            <a:pPr>
              <a:spcBef>
                <a:spcPts val="700"/>
              </a:spcBef>
              <a:defRPr sz="3200"/>
            </a:pPr>
          </a:p>
          <a:p>
            <a:pPr>
              <a:spcBef>
                <a:spcPts val="700"/>
              </a:spcBef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Output 1:</a:t>
            </a:r>
          </a:p>
        </p:txBody>
      </p:sp>
      <p:sp>
        <p:nvSpPr>
          <p:cNvPr id="191" name="TextBox 4"/>
          <p:cNvSpPr txBox="1"/>
          <p:nvPr/>
        </p:nvSpPr>
        <p:spPr>
          <a:xfrm>
            <a:off x="1122197" y="2721078"/>
            <a:ext cx="3001666" cy="837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Tahoma"/>
                <a:ea typeface="Tahoma"/>
                <a:cs typeface="Tahoma"/>
                <a:sym typeface="Tahoma"/>
              </a:defRPr>
            </a:pPr>
            <a:r>
              <a:t>abcdefgaaecd</a:t>
            </a:r>
          </a:p>
          <a:p>
            <a:pPr>
              <a:defRPr b="1" sz="2400">
                <a:latin typeface="Tahoma"/>
                <a:ea typeface="Tahoma"/>
                <a:cs typeface="Tahoma"/>
                <a:sym typeface="Tahoma"/>
              </a:defRPr>
            </a:pPr>
            <a:r>
              <a:t>aadefgabcdadsee</a:t>
            </a:r>
          </a:p>
        </p:txBody>
      </p:sp>
      <p:sp>
        <p:nvSpPr>
          <p:cNvPr id="192" name="TextBox 4"/>
          <p:cNvSpPr txBox="1"/>
          <p:nvPr/>
        </p:nvSpPr>
        <p:spPr>
          <a:xfrm>
            <a:off x="1808097" y="4608084"/>
            <a:ext cx="1629867" cy="837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defga</a:t>
            </a:r>
          </a:p>
        </p:txBody>
      </p:sp>
      <p:sp>
        <p:nvSpPr>
          <p:cNvPr id="193" name="TextBox 4"/>
          <p:cNvSpPr txBox="1"/>
          <p:nvPr/>
        </p:nvSpPr>
        <p:spPr>
          <a:xfrm>
            <a:off x="5134591" y="2721078"/>
            <a:ext cx="3001666" cy="837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Tahoma"/>
                <a:ea typeface="Tahoma"/>
                <a:cs typeface="Tahoma"/>
                <a:sym typeface="Tahoma"/>
              </a:defRPr>
            </a:pPr>
            <a:r>
              <a:t>kkkcdekabccowc</a:t>
            </a:r>
          </a:p>
          <a:p>
            <a:pPr>
              <a:defRPr b="1" sz="2400">
                <a:latin typeface="Tahoma"/>
                <a:ea typeface="Tahoma"/>
                <a:cs typeface="Tahoma"/>
                <a:sym typeface="Tahoma"/>
              </a:defRPr>
            </a:pPr>
            <a:r>
              <a:t>kkkdekabcow</a:t>
            </a:r>
          </a:p>
        </p:txBody>
      </p:sp>
      <p:sp>
        <p:nvSpPr>
          <p:cNvPr id="194" name="TextBox 4"/>
          <p:cNvSpPr txBox="1"/>
          <p:nvPr/>
        </p:nvSpPr>
        <p:spPr>
          <a:xfrm>
            <a:off x="5820490" y="4608084"/>
            <a:ext cx="1629868" cy="837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dekabc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Exercise 11.2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11.2</a:t>
            </a:r>
          </a:p>
          <a:p>
            <a:pPr/>
            <a:r>
              <a:t>Substring</a:t>
            </a:r>
          </a:p>
        </p:txBody>
      </p:sp>
      <p:sp>
        <p:nvSpPr>
          <p:cNvPr id="199" name="NTHU online judge information:…"/>
          <p:cNvSpPr txBox="1"/>
          <p:nvPr>
            <p:ph type="body" idx="1"/>
          </p:nvPr>
        </p:nvSpPr>
        <p:spPr>
          <a:xfrm>
            <a:off x="428595" y="2017713"/>
            <a:ext cx="8526493" cy="454274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NTHU online judge information:</a:t>
            </a:r>
          </a:p>
          <a:p>
            <a:pPr/>
            <a:r>
              <a:t>Problem ID: 11709</a:t>
            </a:r>
          </a:p>
          <a:p>
            <a:pPr/>
            <a:r>
              <a:t>Problem title: 231001_11/30_practice11-2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mallo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malloc</a:t>
            </a:r>
          </a:p>
        </p:txBody>
      </p:sp>
      <p:sp>
        <p:nvSpPr>
          <p:cNvPr id="133" name="You need to use malloc to finish this practice, and you CANNOT use any “array” or “[ ]” in these two exercises, such as quiz2-2. You need to be familiar to pointer.…"/>
          <p:cNvSpPr txBox="1"/>
          <p:nvPr>
            <p:ph type="body" idx="1"/>
          </p:nvPr>
        </p:nvSpPr>
        <p:spPr>
          <a:xfrm>
            <a:off x="428595" y="2017713"/>
            <a:ext cx="8526493" cy="4660653"/>
          </a:xfrm>
          <a:prstGeom prst="rect">
            <a:avLst/>
          </a:prstGeom>
        </p:spPr>
        <p:txBody>
          <a:bodyPr/>
          <a:lstStyle/>
          <a:p>
            <a:pPr/>
            <a:r>
              <a:t>You need to use </a:t>
            </a:r>
            <a:r>
              <a:rPr>
                <a:solidFill>
                  <a:srgbClr val="0433FF"/>
                </a:solidFill>
              </a:rPr>
              <a:t>malloc</a:t>
            </a:r>
            <a:r>
              <a:t> to finish this practice, and you </a:t>
            </a:r>
            <a:r>
              <a:rPr>
                <a:solidFill>
                  <a:srgbClr val="FF2600"/>
                </a:solidFill>
              </a:rPr>
              <a:t>CANNOT</a:t>
            </a:r>
            <a:r>
              <a:t> use any “array” or “[ ]” in these two exercises, such as quiz2-2. You need to be familiar to pointer.</a:t>
            </a:r>
          </a:p>
          <a:p>
            <a:pPr/>
            <a:r>
              <a:t>Exercise 11.1 is the same as Exercise 10.2. Submit your code to NTHU online judge of Exercise 10.2.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 11.1</a:t>
            </a:r>
          </a:p>
          <a:p>
            <a:pPr/>
            <a:r>
              <a:t>Matrix Multiplication</a:t>
            </a:r>
          </a:p>
        </p:txBody>
      </p:sp>
      <p:sp>
        <p:nvSpPr>
          <p:cNvPr id="13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Input three positive integers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t> and two matrices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 with all integers, 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is 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×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matrix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 is 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×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t> matrix.</a:t>
            </a:r>
          </a:p>
          <a:p>
            <a:pPr/>
            <a:r>
              <a:t>Calculate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 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A×B</a:t>
            </a:r>
            <a:r>
              <a:t>, 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 is 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×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t> matrix.</a:t>
            </a:r>
          </a:p>
        </p:txBody>
      </p:sp>
      <p:sp>
        <p:nvSpPr>
          <p:cNvPr id="138" name="Slide Number Placeholder 3"/>
          <p:cNvSpPr txBox="1"/>
          <p:nvPr>
            <p:ph type="sldNum" sz="quarter" idx="2"/>
          </p:nvPr>
        </p:nvSpPr>
        <p:spPr>
          <a:xfrm>
            <a:off x="8745949" y="6393497"/>
            <a:ext cx="20120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Exercise 11.1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11.1</a:t>
            </a:r>
          </a:p>
          <a:p>
            <a:pPr/>
            <a:r>
              <a:t>Matrix Multiplication - Format</a:t>
            </a:r>
          </a:p>
        </p:txBody>
      </p:sp>
      <p:sp>
        <p:nvSpPr>
          <p:cNvPr id="141" name="Slide Number"/>
          <p:cNvSpPr txBox="1"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" name="Input: Three positive integer n, m and p and two matrices A and B.…"/>
          <p:cNvSpPr txBox="1"/>
          <p:nvPr>
            <p:ph type="body" idx="1"/>
          </p:nvPr>
        </p:nvSpPr>
        <p:spPr>
          <a:xfrm>
            <a:off x="428595" y="2017713"/>
            <a:ext cx="8526493" cy="4605784"/>
          </a:xfrm>
          <a:prstGeom prst="rect">
            <a:avLst/>
          </a:prstGeom>
        </p:spPr>
        <p:txBody>
          <a:bodyPr/>
          <a:lstStyle/>
          <a:p>
            <a:pPr marL="318897" indent="-318897" defTabSz="850391">
              <a:defRPr sz="2976"/>
            </a:pPr>
            <a:r>
              <a:t>Input: Three positive integer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t> and two matrices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.</a:t>
            </a:r>
          </a:p>
          <a:p>
            <a:pPr marL="318897" indent="-318897" defTabSz="850391">
              <a:defRPr sz="2976"/>
            </a:pPr>
            <a:r>
              <a:t>Input format: See the sample I/O</a:t>
            </a:r>
          </a:p>
          <a:p>
            <a:pPr marL="318897" indent="-318897" defTabSz="850391">
              <a:defRPr sz="2976"/>
            </a:pPr>
            <a:r>
              <a:t>Output: The multiplication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.</a:t>
            </a:r>
          </a:p>
          <a:p>
            <a:pPr marL="318897" indent="-318897" defTabSz="850391">
              <a:defRPr sz="2976"/>
            </a:pPr>
            <a:r>
              <a:t>Output format: </a:t>
            </a:r>
          </a:p>
          <a:p>
            <a:pPr marL="397844" indent="-397844" defTabSz="850391">
              <a:buClrTx/>
              <a:buSzPct val="100000"/>
              <a:buAutoNum type="arabicPeriod" startAt="1"/>
              <a:defRPr sz="2976"/>
            </a:pPr>
            <a:r>
              <a:t>There is a space after each number, including the last number in each row, and change a new line after each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t> elements.</a:t>
            </a:r>
          </a:p>
          <a:p>
            <a:pPr marL="397844" indent="-397844" defTabSz="850391">
              <a:buClrTx/>
              <a:buSzPct val="100000"/>
              <a:buAutoNum type="arabicPeriod" startAt="1"/>
              <a:defRPr sz="2976"/>
            </a:pPr>
            <a:r>
              <a:t>Change a new line at the end.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Input1:                        Output1:"/>
          <p:cNvSpPr txBox="1"/>
          <p:nvPr/>
        </p:nvSpPr>
        <p:spPr>
          <a:xfrm>
            <a:off x="663094" y="1793875"/>
            <a:ext cx="7786063" cy="495066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lvl1pPr>
          </a:lstStyle>
          <a:p>
            <a:pPr/>
            <a:r>
              <a:t>Input1:                        Output1:</a:t>
            </a:r>
          </a:p>
        </p:txBody>
      </p:sp>
      <p:sp>
        <p:nvSpPr>
          <p:cNvPr id="145" name="Callout"/>
          <p:cNvSpPr/>
          <p:nvPr/>
        </p:nvSpPr>
        <p:spPr>
          <a:xfrm>
            <a:off x="2375856" y="4612525"/>
            <a:ext cx="1524001" cy="829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00" y="0"/>
                </a:moveTo>
                <a:cubicBezTo>
                  <a:pt x="4003" y="0"/>
                  <a:pt x="3600" y="741"/>
                  <a:pt x="3600" y="1654"/>
                </a:cubicBezTo>
                <a:lnTo>
                  <a:pt x="3600" y="7228"/>
                </a:lnTo>
                <a:lnTo>
                  <a:pt x="0" y="10536"/>
                </a:lnTo>
                <a:lnTo>
                  <a:pt x="3600" y="13845"/>
                </a:lnTo>
                <a:lnTo>
                  <a:pt x="3600" y="19946"/>
                </a:lnTo>
                <a:cubicBezTo>
                  <a:pt x="3600" y="20859"/>
                  <a:pt x="4003" y="21600"/>
                  <a:pt x="4500" y="21600"/>
                </a:cubicBezTo>
                <a:lnTo>
                  <a:pt x="20700" y="21600"/>
                </a:lnTo>
                <a:cubicBezTo>
                  <a:pt x="21197" y="21600"/>
                  <a:pt x="21600" y="20859"/>
                  <a:pt x="21600" y="19946"/>
                </a:cubicBezTo>
                <a:lnTo>
                  <a:pt x="21600" y="1654"/>
                </a:lnTo>
                <a:cubicBezTo>
                  <a:pt x="21600" y="741"/>
                  <a:pt x="21197" y="0"/>
                  <a:pt x="20700" y="0"/>
                </a:cubicBezTo>
                <a:lnTo>
                  <a:pt x="4500" y="0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Callout"/>
          <p:cNvSpPr/>
          <p:nvPr/>
        </p:nvSpPr>
        <p:spPr>
          <a:xfrm>
            <a:off x="2383730" y="3058811"/>
            <a:ext cx="1524001" cy="1436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00" y="0"/>
                </a:moveTo>
                <a:cubicBezTo>
                  <a:pt x="4003" y="0"/>
                  <a:pt x="3600" y="427"/>
                  <a:pt x="3600" y="955"/>
                </a:cubicBezTo>
                <a:lnTo>
                  <a:pt x="3600" y="7638"/>
                </a:lnTo>
                <a:lnTo>
                  <a:pt x="0" y="9547"/>
                </a:lnTo>
                <a:lnTo>
                  <a:pt x="3600" y="11456"/>
                </a:lnTo>
                <a:lnTo>
                  <a:pt x="3600" y="20645"/>
                </a:lnTo>
                <a:cubicBezTo>
                  <a:pt x="3600" y="21173"/>
                  <a:pt x="4003" y="21600"/>
                  <a:pt x="4500" y="21600"/>
                </a:cubicBezTo>
                <a:lnTo>
                  <a:pt x="20700" y="21600"/>
                </a:lnTo>
                <a:cubicBezTo>
                  <a:pt x="21197" y="21600"/>
                  <a:pt x="21600" y="21173"/>
                  <a:pt x="21600" y="20645"/>
                </a:cubicBezTo>
                <a:lnTo>
                  <a:pt x="21600" y="955"/>
                </a:lnTo>
                <a:cubicBezTo>
                  <a:pt x="21600" y="427"/>
                  <a:pt x="21197" y="0"/>
                  <a:pt x="20700" y="0"/>
                </a:cubicBezTo>
                <a:lnTo>
                  <a:pt x="4500" y="0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Line"/>
          <p:cNvSpPr/>
          <p:nvPr/>
        </p:nvSpPr>
        <p:spPr>
          <a:xfrm flipH="1" flipV="1">
            <a:off x="6465724" y="3134301"/>
            <a:ext cx="1204466" cy="167813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Line"/>
          <p:cNvSpPr/>
          <p:nvPr/>
        </p:nvSpPr>
        <p:spPr>
          <a:xfrm flipH="1" flipV="1">
            <a:off x="6450362" y="2751653"/>
            <a:ext cx="1581797" cy="210989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TextBox 4"/>
          <p:cNvSpPr txBox="1"/>
          <p:nvPr/>
        </p:nvSpPr>
        <p:spPr>
          <a:xfrm>
            <a:off x="1022375" y="2506981"/>
            <a:ext cx="1261407" cy="294017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4 2 3</a:t>
            </a:r>
          </a:p>
          <a:p>
            <a:pPr>
              <a:spcBef>
                <a:spcPts val="50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7 3</a:t>
            </a:r>
          </a:p>
          <a:p>
            <a:pPr>
              <a:spcBef>
                <a:spcPts val="50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2 5</a:t>
            </a:r>
          </a:p>
          <a:p>
            <a:pPr>
              <a:spcBef>
                <a:spcPts val="50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6 8</a:t>
            </a:r>
          </a:p>
          <a:p>
            <a:pPr>
              <a:spcBef>
                <a:spcPts val="50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9 0</a:t>
            </a:r>
          </a:p>
          <a:p>
            <a:pPr>
              <a:spcBef>
                <a:spcPts val="50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7 4 9</a:t>
            </a:r>
          </a:p>
          <a:p>
            <a:pPr>
              <a:spcBef>
                <a:spcPts val="50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8 1 5</a:t>
            </a:r>
          </a:p>
        </p:txBody>
      </p:sp>
      <p:sp>
        <p:nvSpPr>
          <p:cNvPr id="150" name="Exercise 11.1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13816">
              <a:defRPr sz="4272"/>
            </a:pPr>
            <a:r>
              <a:t>Exercise 11.1</a:t>
            </a:r>
          </a:p>
          <a:p>
            <a:pPr defTabSz="813816">
              <a:defRPr sz="4272"/>
            </a:pPr>
            <a:r>
              <a:t>Matrix Multiplication - Sample I/O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2" name="TextBox 4"/>
          <p:cNvSpPr txBox="1"/>
          <p:nvPr/>
        </p:nvSpPr>
        <p:spPr>
          <a:xfrm>
            <a:off x="4720374" y="2532189"/>
            <a:ext cx="2642213" cy="2108074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73 31 78 </a:t>
            </a:r>
          </a:p>
          <a:p>
            <a:pPr>
              <a:spcBef>
                <a:spcPts val="50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54 13 43 </a:t>
            </a:r>
          </a:p>
          <a:p>
            <a:pPr>
              <a:spcBef>
                <a:spcPts val="50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106 32 94 </a:t>
            </a:r>
          </a:p>
          <a:p>
            <a:pPr>
              <a:spcBef>
                <a:spcPts val="50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63 36 81 </a:t>
            </a:r>
          </a:p>
        </p:txBody>
      </p:sp>
      <p:sp>
        <p:nvSpPr>
          <p:cNvPr id="153" name="Rounded Rectangle"/>
          <p:cNvSpPr/>
          <p:nvPr/>
        </p:nvSpPr>
        <p:spPr>
          <a:xfrm>
            <a:off x="6273810" y="2540390"/>
            <a:ext cx="171353" cy="373830"/>
          </a:xfrm>
          <a:prstGeom prst="roundRect">
            <a:avLst>
              <a:gd name="adj" fmla="val 50000"/>
            </a:avLst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Line"/>
          <p:cNvSpPr/>
          <p:nvPr/>
        </p:nvSpPr>
        <p:spPr>
          <a:xfrm flipH="1" flipV="1">
            <a:off x="6428895" y="4158798"/>
            <a:ext cx="411269" cy="69133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5" name="There is a space!!!!!"/>
          <p:cNvSpPr txBox="1"/>
          <p:nvPr/>
        </p:nvSpPr>
        <p:spPr>
          <a:xfrm>
            <a:off x="6435582" y="4791462"/>
            <a:ext cx="1976201" cy="37383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There is a space!!!!!</a:t>
            </a:r>
          </a:p>
        </p:txBody>
      </p:sp>
      <p:sp>
        <p:nvSpPr>
          <p:cNvPr id="156" name="Rounded Rectangle"/>
          <p:cNvSpPr/>
          <p:nvPr/>
        </p:nvSpPr>
        <p:spPr>
          <a:xfrm>
            <a:off x="6273810" y="2936661"/>
            <a:ext cx="171353" cy="373830"/>
          </a:xfrm>
          <a:prstGeom prst="roundRect">
            <a:avLst>
              <a:gd name="adj" fmla="val 50000"/>
            </a:avLst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7" name="Rounded Rectangle"/>
          <p:cNvSpPr/>
          <p:nvPr/>
        </p:nvSpPr>
        <p:spPr>
          <a:xfrm>
            <a:off x="6434469" y="3363007"/>
            <a:ext cx="171352" cy="373830"/>
          </a:xfrm>
          <a:prstGeom prst="roundRect">
            <a:avLst>
              <a:gd name="adj" fmla="val 50000"/>
            </a:avLst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8" name="Rounded Rectangle"/>
          <p:cNvSpPr/>
          <p:nvPr/>
        </p:nvSpPr>
        <p:spPr>
          <a:xfrm>
            <a:off x="6273810" y="3790179"/>
            <a:ext cx="171353" cy="373830"/>
          </a:xfrm>
          <a:prstGeom prst="roundRect">
            <a:avLst>
              <a:gd name="adj" fmla="val 50000"/>
            </a:avLst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9" name="Line"/>
          <p:cNvSpPr/>
          <p:nvPr/>
        </p:nvSpPr>
        <p:spPr>
          <a:xfrm flipH="1" flipV="1">
            <a:off x="6543902" y="3740672"/>
            <a:ext cx="675238" cy="10506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0" name="Line"/>
          <p:cNvSpPr/>
          <p:nvPr/>
        </p:nvSpPr>
        <p:spPr>
          <a:xfrm flipV="1">
            <a:off x="4498828" y="1779851"/>
            <a:ext cx="1" cy="497606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1" name="Line"/>
          <p:cNvSpPr/>
          <p:nvPr/>
        </p:nvSpPr>
        <p:spPr>
          <a:xfrm>
            <a:off x="2454298" y="2682010"/>
            <a:ext cx="32861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2" name="n m p"/>
          <p:cNvSpPr txBox="1"/>
          <p:nvPr/>
        </p:nvSpPr>
        <p:spPr>
          <a:xfrm>
            <a:off x="2848424" y="2458614"/>
            <a:ext cx="798425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n m p</a:t>
            </a:r>
          </a:p>
        </p:txBody>
      </p:sp>
      <p:sp>
        <p:nvSpPr>
          <p:cNvPr id="163" name="A4×2"/>
          <p:cNvSpPr txBox="1"/>
          <p:nvPr/>
        </p:nvSpPr>
        <p:spPr>
          <a:xfrm>
            <a:off x="2917894" y="3529219"/>
            <a:ext cx="642055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A</a:t>
            </a:r>
            <a:r>
              <a:rPr baseline="-5999"/>
              <a:t>4×2</a:t>
            </a:r>
          </a:p>
        </p:txBody>
      </p:sp>
      <p:sp>
        <p:nvSpPr>
          <p:cNvPr id="164" name="B2×3"/>
          <p:cNvSpPr txBox="1"/>
          <p:nvPr/>
        </p:nvSpPr>
        <p:spPr>
          <a:xfrm>
            <a:off x="2934711" y="4824041"/>
            <a:ext cx="625238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B</a:t>
            </a:r>
            <a:r>
              <a:rPr baseline="-5999"/>
              <a:t>2×3</a:t>
            </a:r>
          </a:p>
        </p:txBody>
      </p:sp>
      <p:sp>
        <p:nvSpPr>
          <p:cNvPr id="165" name="Callout"/>
          <p:cNvSpPr/>
          <p:nvPr/>
        </p:nvSpPr>
        <p:spPr>
          <a:xfrm>
            <a:off x="4892715" y="4713861"/>
            <a:ext cx="1270001" cy="1067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6" y="0"/>
                </a:moveTo>
                <a:lnTo>
                  <a:pt x="8606" y="4826"/>
                </a:lnTo>
                <a:lnTo>
                  <a:pt x="1080" y="4826"/>
                </a:lnTo>
                <a:cubicBezTo>
                  <a:pt x="484" y="4826"/>
                  <a:pt x="0" y="5401"/>
                  <a:pt x="0" y="6111"/>
                </a:cubicBezTo>
                <a:lnTo>
                  <a:pt x="0" y="20315"/>
                </a:lnTo>
                <a:cubicBezTo>
                  <a:pt x="0" y="21025"/>
                  <a:pt x="484" y="21600"/>
                  <a:pt x="1080" y="21600"/>
                </a:cubicBezTo>
                <a:lnTo>
                  <a:pt x="20520" y="21600"/>
                </a:lnTo>
                <a:cubicBezTo>
                  <a:pt x="21116" y="21600"/>
                  <a:pt x="21600" y="21025"/>
                  <a:pt x="21600" y="20315"/>
                </a:cubicBezTo>
                <a:lnTo>
                  <a:pt x="21600" y="6111"/>
                </a:lnTo>
                <a:cubicBezTo>
                  <a:pt x="21600" y="5401"/>
                  <a:pt x="21116" y="4826"/>
                  <a:pt x="20520" y="4826"/>
                </a:cubicBezTo>
                <a:lnTo>
                  <a:pt x="12933" y="4826"/>
                </a:lnTo>
                <a:lnTo>
                  <a:pt x="10766" y="0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6" name="C4×3"/>
          <p:cNvSpPr txBox="1"/>
          <p:nvPr/>
        </p:nvSpPr>
        <p:spPr>
          <a:xfrm>
            <a:off x="5215097" y="5143904"/>
            <a:ext cx="625238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C</a:t>
            </a:r>
            <a:r>
              <a:rPr baseline="-5999"/>
              <a:t>4×3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Input2:                        Output2:"/>
          <p:cNvSpPr txBox="1"/>
          <p:nvPr/>
        </p:nvSpPr>
        <p:spPr>
          <a:xfrm>
            <a:off x="663094" y="1793875"/>
            <a:ext cx="7786063" cy="495066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lvl1pPr>
          </a:lstStyle>
          <a:p>
            <a:pPr/>
            <a:r>
              <a:t>Input2:                        Output2:</a:t>
            </a:r>
          </a:p>
        </p:txBody>
      </p:sp>
      <p:sp>
        <p:nvSpPr>
          <p:cNvPr id="169" name="TextBox 4"/>
          <p:cNvSpPr txBox="1"/>
          <p:nvPr/>
        </p:nvSpPr>
        <p:spPr>
          <a:xfrm>
            <a:off x="1048370" y="2397144"/>
            <a:ext cx="2490877" cy="367474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4 4 4</a:t>
            </a:r>
          </a:p>
          <a:p>
            <a:pPr>
              <a:spcBef>
                <a:spcPts val="40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1 2 3 4</a:t>
            </a:r>
          </a:p>
          <a:p>
            <a:pPr>
              <a:spcBef>
                <a:spcPts val="40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5 6 7 8</a:t>
            </a:r>
          </a:p>
          <a:p>
            <a:pPr>
              <a:spcBef>
                <a:spcPts val="40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9 10 11 12</a:t>
            </a:r>
          </a:p>
          <a:p>
            <a:pPr>
              <a:spcBef>
                <a:spcPts val="40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13 14 15 16</a:t>
            </a:r>
          </a:p>
          <a:p>
            <a:pPr>
              <a:spcBef>
                <a:spcPts val="40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1 0 0 0</a:t>
            </a:r>
          </a:p>
          <a:p>
            <a:pPr>
              <a:spcBef>
                <a:spcPts val="40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0 1 0 0</a:t>
            </a:r>
          </a:p>
          <a:p>
            <a:pPr>
              <a:spcBef>
                <a:spcPts val="40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0 0 1 0</a:t>
            </a:r>
          </a:p>
          <a:p>
            <a:pPr>
              <a:spcBef>
                <a:spcPts val="40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0 0 0 1</a:t>
            </a:r>
          </a:p>
        </p:txBody>
      </p:sp>
      <p:sp>
        <p:nvSpPr>
          <p:cNvPr id="170" name="Exercise 11.1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13816">
              <a:defRPr sz="4272"/>
            </a:pPr>
            <a:r>
              <a:t>Exercise 11.1</a:t>
            </a:r>
          </a:p>
          <a:p>
            <a:pPr defTabSz="813816">
              <a:defRPr sz="4272"/>
            </a:pPr>
            <a:r>
              <a:t>Matrix Multiplication - Sample I/O</a:t>
            </a:r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2" name="TextBox 4"/>
          <p:cNvSpPr txBox="1"/>
          <p:nvPr/>
        </p:nvSpPr>
        <p:spPr>
          <a:xfrm>
            <a:off x="4821351" y="2486080"/>
            <a:ext cx="2490877" cy="18154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1 2 3 4 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5 6 7 8 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9 10 11 12 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13 14 15 16 </a:t>
            </a:r>
          </a:p>
        </p:txBody>
      </p:sp>
      <p:sp>
        <p:nvSpPr>
          <p:cNvPr id="173" name="Line"/>
          <p:cNvSpPr/>
          <p:nvPr/>
        </p:nvSpPr>
        <p:spPr>
          <a:xfrm flipV="1">
            <a:off x="4498828" y="1779851"/>
            <a:ext cx="1" cy="497606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Exercise 11.1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11.1</a:t>
            </a:r>
          </a:p>
          <a:p>
            <a:pPr/>
            <a:r>
              <a:t>Matrix Multiplication</a:t>
            </a:r>
          </a:p>
        </p:txBody>
      </p:sp>
      <p:sp>
        <p:nvSpPr>
          <p:cNvPr id="176" name="NTHU online judge information:…"/>
          <p:cNvSpPr txBox="1"/>
          <p:nvPr>
            <p:ph type="body" idx="1"/>
          </p:nvPr>
        </p:nvSpPr>
        <p:spPr>
          <a:xfrm>
            <a:off x="428595" y="2017713"/>
            <a:ext cx="8526493" cy="452497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NTHU online judge information:</a:t>
            </a:r>
          </a:p>
          <a:p>
            <a:pPr/>
            <a:r>
              <a:t>Problem ID: 11688</a:t>
            </a:r>
          </a:p>
          <a:p>
            <a:pPr/>
            <a:r>
              <a:t>Problem title: 231001_11/23_practice10-2</a:t>
            </a: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 11.2</a:t>
            </a:r>
          </a:p>
          <a:p>
            <a:pPr/>
            <a:r>
              <a:t>Substring</a:t>
            </a:r>
          </a:p>
        </p:txBody>
      </p:sp>
      <p:sp>
        <p:nvSpPr>
          <p:cNvPr id="18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Input two strings, and find the longest common substring of two strings.</a:t>
            </a:r>
          </a:p>
          <a:p>
            <a:pPr/>
            <a:r>
              <a:t>There is only one longest common substring.</a:t>
            </a:r>
          </a:p>
          <a:p>
            <a:pPr/>
            <a:r>
              <a:t>The length of two strings are less than 1000.</a:t>
            </a:r>
          </a:p>
          <a:p>
            <a:pPr/>
            <a:r>
              <a:t>The capital letter and the small letter are different.</a:t>
            </a:r>
          </a:p>
        </p:txBody>
      </p:sp>
      <p:sp>
        <p:nvSpPr>
          <p:cNvPr id="181" name="Slide Number Placeholder 3"/>
          <p:cNvSpPr txBox="1"/>
          <p:nvPr>
            <p:ph type="sldNum" sz="quarter" idx="2"/>
          </p:nvPr>
        </p:nvSpPr>
        <p:spPr>
          <a:xfrm>
            <a:off x="8745949" y="6393497"/>
            <a:ext cx="20120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 11.2</a:t>
            </a:r>
          </a:p>
          <a:p>
            <a:pPr/>
            <a:r>
              <a:t>Substring - Format</a:t>
            </a:r>
          </a:p>
        </p:txBody>
      </p:sp>
      <p:sp>
        <p:nvSpPr>
          <p:cNvPr id="184" name="Content Placeholder 2"/>
          <p:cNvSpPr txBox="1"/>
          <p:nvPr>
            <p:ph type="body" idx="1"/>
          </p:nvPr>
        </p:nvSpPr>
        <p:spPr>
          <a:xfrm>
            <a:off x="428595" y="2017713"/>
            <a:ext cx="8526493" cy="4395494"/>
          </a:xfrm>
          <a:prstGeom prst="rect">
            <a:avLst/>
          </a:prstGeom>
        </p:spPr>
        <p:txBody>
          <a:bodyPr/>
          <a:lstStyle/>
          <a:p>
            <a:pPr/>
            <a:r>
              <a:t>Input: Two strings</a:t>
            </a:r>
          </a:p>
          <a:p>
            <a:pPr/>
            <a:r>
              <a:t>Input format: See the sample I/O</a:t>
            </a:r>
          </a:p>
          <a:p>
            <a:pPr/>
            <a:r>
              <a:t>Output: A substring.</a:t>
            </a:r>
          </a:p>
          <a:p>
            <a:pPr/>
            <a:r>
              <a:t>Output format:  </a:t>
            </a:r>
          </a:p>
          <a:p>
            <a:pPr marL="427789" indent="-427789">
              <a:buClrTx/>
              <a:buSzPct val="100000"/>
              <a:buAutoNum type="arabicPeriod" startAt="1"/>
            </a:pPr>
            <a:r>
              <a:t>Change a new line at the end.</a:t>
            </a:r>
          </a:p>
        </p:txBody>
      </p:sp>
      <p:sp>
        <p:nvSpPr>
          <p:cNvPr id="185" name="Slide Number Placeholder 3"/>
          <p:cNvSpPr txBox="1"/>
          <p:nvPr>
            <p:ph type="sldNum" sz="quarter" idx="2"/>
          </p:nvPr>
        </p:nvSpPr>
        <p:spPr>
          <a:xfrm>
            <a:off x="8745949" y="6393497"/>
            <a:ext cx="20120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undament of Digital Signal Process">
  <a:themeElements>
    <a:clrScheme name="Fundament of Digital Signal Proce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FD1"/>
      </a:accent5>
      <a:accent6>
        <a:srgbClr val="E7BB01"/>
      </a:accent6>
      <a:hlink>
        <a:srgbClr val="0000FF"/>
      </a:hlink>
      <a:folHlink>
        <a:srgbClr val="FF00FF"/>
      </a:folHlink>
    </a:clrScheme>
    <a:fontScheme name="Fundament of Digital Signal Proces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Fundament of Digital Signal Proce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undament of Digital Signal Process">
  <a:themeElements>
    <a:clrScheme name="Fundament of Digital Signal Proce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FD1"/>
      </a:accent5>
      <a:accent6>
        <a:srgbClr val="E7BB01"/>
      </a:accent6>
      <a:hlink>
        <a:srgbClr val="0000FF"/>
      </a:hlink>
      <a:folHlink>
        <a:srgbClr val="FF00FF"/>
      </a:folHlink>
    </a:clrScheme>
    <a:fontScheme name="Fundament of Digital Signal Proces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Fundament of Digital Signal Proce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