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106" d="100"/>
          <a:sy n="106" d="100"/>
        </p:scale>
        <p:origin x="-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67EE-127A-427E-A012-8C2B650C1929}" type="datetimeFigureOut">
              <a:rPr lang="zh-TW" altLang="en-US" smtClean="0"/>
              <a:pPr/>
              <a:t>19/09/17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B703E-2F65-46EA-B8C2-7B012746FF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2E5135-CC6B-43AE-BCF6-95782ADB31F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0BA1F-4E96-4BDF-B399-FE8A98A3B74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01843-6E30-4289-9EF2-EBCB15E11C7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017713"/>
            <a:ext cx="8526492" cy="4114800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4B9B-42C2-4979-89BA-8B7CB514B09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B82A2-3A01-4A3A-A169-27FA5AF40A3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2EE17-2962-42E2-BDB3-10A75D9293E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9AD22-CE5B-4155-A360-A0BAC29EDAC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34BBF-7F86-4B25-9026-6E7E8C36707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5EC59-8BBE-491E-BC3E-6EEFF88B225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63CB8-20F7-4F3C-A218-5A7C4218552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FB7C5-69A2-4DAD-9B43-E4BB2B4595B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zh-TW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charset="-120"/>
              </a:defRPr>
            </a:lvl1pPr>
          </a:lstStyle>
          <a:p>
            <a:fld id="{50CA6335-17BA-4354-8775-8B33F49542F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Wingdings" pitchFamily="2" charset="2"/>
        <a:buChar char="Ø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ü"/>
        <a:defRPr sz="3000" baseline="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p"/>
        <a:defRPr sz="2600" baseline="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u"/>
        <a:defRPr sz="2200" baseline="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50000"/>
        <a:buFont typeface="Arial" pitchFamily="34" charset="0"/>
        <a:buChar char="•"/>
        <a:defRPr sz="1800" baseline="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7664" y="2132856"/>
            <a:ext cx="6600796" cy="936104"/>
          </a:xfrm>
        </p:spPr>
        <p:txBody>
          <a:bodyPr/>
          <a:lstStyle/>
          <a:p>
            <a:r>
              <a:rPr lang="en-US" altLang="zh-TW" dirty="0" smtClean="0"/>
              <a:t>Practice #2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08104" y="6093296"/>
            <a:ext cx="118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2017.9.21</a:t>
            </a:r>
            <a:endParaRPr lang="zh-TW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2.1 Detecting Leap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determine if the input year is a leap </a:t>
            </a:r>
            <a:r>
              <a:rPr lang="en-US" dirty="0" smtClean="0"/>
              <a:t>year (</a:t>
            </a:r>
            <a:r>
              <a:rPr lang="zh-TW" altLang="en-US" dirty="0" smtClean="0"/>
              <a:t>閏年</a:t>
            </a:r>
            <a:r>
              <a:rPr lang="en-US" dirty="0" smtClean="0"/>
              <a:t>).  </a:t>
            </a:r>
            <a:r>
              <a:rPr lang="en-US" dirty="0"/>
              <a:t>A year is a leap year if it is divisible by 4 but not divisible by 100, OR if it is divisible by 400.  The program should take an integer (</a:t>
            </a:r>
            <a:r>
              <a:rPr lang="en-US" b="1" i="1" dirty="0"/>
              <a:t>y</a:t>
            </a:r>
            <a:r>
              <a:rPr lang="en-US" dirty="0"/>
              <a:t>) as the input year, and test if </a:t>
            </a:r>
            <a:r>
              <a:rPr lang="en-US" b="1" i="1" dirty="0"/>
              <a:t>y</a:t>
            </a:r>
            <a:r>
              <a:rPr lang="en-US" dirty="0"/>
              <a:t> is a leap year or not.  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4B9B-42C2-4979-89BA-8B7CB514B09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503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2</a:t>
            </a:r>
            <a:r>
              <a:rPr lang="en-US" dirty="0" smtClean="0"/>
              <a:t>.1 Sample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4B9B-42C2-4979-89BA-8B7CB514B096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2492896"/>
            <a:ext cx="51125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Please enter a year: </a:t>
            </a:r>
            <a:r>
              <a:rPr lang="en-US" sz="3200" b="1" dirty="0"/>
              <a:t>2004</a:t>
            </a:r>
            <a:endParaRPr lang="zh-TW" altLang="en-US" sz="3200" dirty="0"/>
          </a:p>
          <a:p>
            <a:r>
              <a:rPr lang="en-US" sz="3200" dirty="0"/>
              <a:t>2004 is a leap year.</a:t>
            </a:r>
            <a:r>
              <a:rPr lang="zh-TW" altLang="en-US" sz="3200" dirty="0"/>
              <a:t>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789040"/>
            <a:ext cx="51125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Please enter a year: </a:t>
            </a:r>
            <a:r>
              <a:rPr lang="en-US" sz="3200" b="1" dirty="0" smtClean="0"/>
              <a:t>2003</a:t>
            </a:r>
            <a:endParaRPr lang="zh-TW" altLang="en-US" sz="3200" dirty="0"/>
          </a:p>
          <a:p>
            <a:r>
              <a:rPr lang="en-US" sz="3200" dirty="0" smtClean="0"/>
              <a:t>2003 is not </a:t>
            </a:r>
            <a:r>
              <a:rPr lang="en-US" sz="3200" dirty="0"/>
              <a:t>a leap year.</a:t>
            </a:r>
            <a:r>
              <a:rPr lang="zh-TW" altLang="en-US" sz="3200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52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2</a:t>
            </a:r>
            <a:r>
              <a:rPr lang="en-US" dirty="0" smtClean="0"/>
              <a:t>.2 Calendar Calculation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a date in year </a:t>
            </a:r>
            <a:r>
              <a:rPr lang="en-US" dirty="0" smtClean="0"/>
              <a:t>2017 </a:t>
            </a:r>
            <a:r>
              <a:rPr lang="en-US" dirty="0"/>
              <a:t>and calculate the number of days from 1/1/</a:t>
            </a:r>
            <a:r>
              <a:rPr lang="en-US" dirty="0" smtClean="0"/>
              <a:t>2017 </a:t>
            </a:r>
            <a:r>
              <a:rPr lang="en-US" dirty="0"/>
              <a:t>to that date, inclusive. 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4BBF-7F86-4B25-9026-6E7E8C36707D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60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2</a:t>
            </a:r>
            <a:r>
              <a:rPr lang="en-US" dirty="0" smtClean="0"/>
              <a:t>.2 Sample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4B9B-42C2-4979-89BA-8B7CB514B096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24" y="2348880"/>
            <a:ext cx="684076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Input a date </a:t>
            </a:r>
            <a:r>
              <a:rPr lang="en-US" sz="3200" dirty="0" smtClean="0"/>
              <a:t>(m/</a:t>
            </a:r>
            <a:r>
              <a:rPr lang="en-US" sz="3200" dirty="0"/>
              <a:t>d</a:t>
            </a:r>
            <a:r>
              <a:rPr lang="en-US" sz="3200" dirty="0" smtClean="0"/>
              <a:t>) </a:t>
            </a:r>
            <a:r>
              <a:rPr lang="en-US" sz="3200" dirty="0"/>
              <a:t>in </a:t>
            </a:r>
            <a:r>
              <a:rPr lang="en-US" sz="3200" dirty="0" smtClean="0"/>
              <a:t>2017: </a:t>
            </a:r>
            <a:r>
              <a:rPr lang="en-US" sz="3200" b="1" dirty="0"/>
              <a:t>1/1</a:t>
            </a:r>
            <a:endParaRPr lang="zh-TW" altLang="en-US" sz="3200" dirty="0"/>
          </a:p>
          <a:p>
            <a:r>
              <a:rPr lang="en-US" sz="3200" dirty="0"/>
              <a:t>There is 1 day.</a:t>
            </a:r>
            <a:r>
              <a:rPr lang="zh-TW" altLang="en-US" sz="3200" dirty="0"/>
              <a:t> 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3933056"/>
            <a:ext cx="684076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Input a date </a:t>
            </a:r>
            <a:r>
              <a:rPr lang="en-US" sz="3200" dirty="0" smtClean="0"/>
              <a:t>(m/d) </a:t>
            </a:r>
            <a:r>
              <a:rPr lang="en-US" sz="3200" dirty="0"/>
              <a:t>in </a:t>
            </a:r>
            <a:r>
              <a:rPr lang="en-US" sz="3200" dirty="0" smtClean="0"/>
              <a:t>2017: </a:t>
            </a:r>
            <a:r>
              <a:rPr lang="en-US" sz="3200" b="1" dirty="0"/>
              <a:t>1/</a:t>
            </a:r>
            <a:r>
              <a:rPr lang="en-US" sz="3200" b="1" dirty="0" smtClean="0"/>
              <a:t>10</a:t>
            </a:r>
            <a:endParaRPr lang="zh-TW" altLang="en-US" sz="3200" dirty="0"/>
          </a:p>
          <a:p>
            <a:r>
              <a:rPr lang="en-US" sz="3200" dirty="0"/>
              <a:t>There </a:t>
            </a:r>
            <a:r>
              <a:rPr lang="en-US" sz="3200" dirty="0" smtClean="0"/>
              <a:t>are 10 days.</a:t>
            </a:r>
            <a:r>
              <a:rPr lang="zh-TW" alt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4589081"/>
      </p:ext>
    </p:extLst>
  </p:cSld>
  <p:clrMapOvr>
    <a:masterClrMapping/>
  </p:clrMapOvr>
</p:sld>
</file>

<file path=ppt/theme/theme1.xml><?xml version="1.0" encoding="utf-8"?>
<a:theme xmlns:a="http://schemas.openxmlformats.org/drawingml/2006/main" name="Fundament of Digital Signal Process">
  <a:themeElements>
    <a:clrScheme name="Office 佈景主題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佈景主題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Fundament of Digital Signal Process</Template>
  <TotalTime>1006</TotalTime>
  <Words>188</Words>
  <Application>Microsoft Macintosh PowerPoint</Application>
  <PresentationFormat>如螢幕大小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Fundament of Digital Signal Process</vt:lpstr>
      <vt:lpstr>Practice #2 </vt:lpstr>
      <vt:lpstr>Lab 2.1 Detecting Leap Years</vt:lpstr>
      <vt:lpstr>Lab 2.1 Sample I/O</vt:lpstr>
      <vt:lpstr>Lab 2.2 Calendar Calculation</vt:lpstr>
      <vt:lpstr>Lab 2.2 Sample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翊寧 孫</cp:lastModifiedBy>
  <cp:revision>145</cp:revision>
  <cp:lastPrinted>1601-01-01T00:00:00Z</cp:lastPrinted>
  <dcterms:created xsi:type="dcterms:W3CDTF">2012-11-11T12:39:41Z</dcterms:created>
  <dcterms:modified xsi:type="dcterms:W3CDTF">2017-09-19T10:02:49Z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