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F5E1"/>
          </a:solidFill>
        </a:fill>
      </a:tcStyle>
    </a:wholeTbl>
    <a:band2H>
      <a:tcTxStyle b="def" i="def"/>
      <a:tcStyle>
        <a:tcBdr/>
        <a:fill>
          <a:solidFill>
            <a:srgbClr val="E6FAF1"/>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6E7CA"/>
          </a:solidFill>
        </a:fill>
      </a:tcStyle>
    </a:wholeTbl>
    <a:band2H>
      <a:tcTxStyle b="def" i="def"/>
      <a:tcStyle>
        <a:tcBdr/>
        <a:fill>
          <a:solidFill>
            <a:srgbClr val="FAF3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標題投影片">
    <p:spTree>
      <p:nvGrpSpPr>
        <p:cNvPr id="1" name=""/>
        <p:cNvGrpSpPr/>
        <p:nvPr/>
      </p:nvGrpSpPr>
      <p:grpSpPr>
        <a:xfrm>
          <a:off x="0" y="0"/>
          <a:ext cx="0" cy="0"/>
          <a:chOff x="0" y="0"/>
          <a:chExt cx="0" cy="0"/>
        </a:xfrm>
      </p:grpSpPr>
      <p:grpSp>
        <p:nvGrpSpPr>
          <p:cNvPr id="27" name="Group 2"/>
          <p:cNvGrpSpPr/>
          <p:nvPr/>
        </p:nvGrpSpPr>
        <p:grpSpPr>
          <a:xfrm>
            <a:off x="-1" y="2438400"/>
            <a:ext cx="9009065" cy="1052513"/>
            <a:chOff x="0" y="0"/>
            <a:chExt cx="9009063" cy="1052512"/>
          </a:xfrm>
        </p:grpSpPr>
        <p:grpSp>
          <p:nvGrpSpPr>
            <p:cNvPr id="20" name="Group 3"/>
            <p:cNvGrpSpPr/>
            <p:nvPr/>
          </p:nvGrpSpPr>
          <p:grpSpPr>
            <a:xfrm>
              <a:off x="290512" y="107950"/>
              <a:ext cx="711201" cy="474663"/>
              <a:chOff x="0" y="0"/>
              <a:chExt cx="711199" cy="474662"/>
            </a:xfrm>
          </p:grpSpPr>
          <p:sp>
            <p:nvSpPr>
              <p:cNvPr id="18" name="Rectangle 4"/>
              <p:cNvSpPr/>
              <p:nvPr/>
            </p:nvSpPr>
            <p:spPr>
              <a:xfrm>
                <a:off x="0" y="-1"/>
                <a:ext cx="437662" cy="474664"/>
              </a:xfrm>
              <a:prstGeom prst="rect">
                <a:avLst/>
              </a:prstGeom>
              <a:solidFill>
                <a:srgbClr val="3333CC"/>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19" name="Rectangle 5"/>
              <p:cNvSpPr/>
              <p:nvPr/>
            </p:nvSpPr>
            <p:spPr>
              <a:xfrm>
                <a:off x="382953" y="-1"/>
                <a:ext cx="328247" cy="474664"/>
              </a:xfrm>
              <a:prstGeom prst="rect">
                <a:avLst/>
              </a:prstGeom>
              <a:gradFill flip="none" rotWithShape="1">
                <a:gsLst>
                  <a:gs pos="0">
                    <a:srgbClr val="3333CC"/>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grpSp>
          <p:nvGrpSpPr>
            <p:cNvPr id="23" name="Group 6"/>
            <p:cNvGrpSpPr/>
            <p:nvPr/>
          </p:nvGrpSpPr>
          <p:grpSpPr>
            <a:xfrm>
              <a:off x="414337" y="530225"/>
              <a:ext cx="738188" cy="474663"/>
              <a:chOff x="0" y="0"/>
              <a:chExt cx="738186" cy="474662"/>
            </a:xfrm>
          </p:grpSpPr>
          <p:sp>
            <p:nvSpPr>
              <p:cNvPr id="21" name="Rectangle 7"/>
              <p:cNvSpPr/>
              <p:nvPr/>
            </p:nvSpPr>
            <p:spPr>
              <a:xfrm>
                <a:off x="-1" y="-1"/>
                <a:ext cx="421822" cy="474664"/>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2" name="Rectangle 8"/>
              <p:cNvSpPr/>
              <p:nvPr/>
            </p:nvSpPr>
            <p:spPr>
              <a:xfrm>
                <a:off x="369093" y="-1"/>
                <a:ext cx="369094" cy="474664"/>
              </a:xfrm>
              <a:prstGeom prst="rect">
                <a:avLst/>
              </a:prstGeom>
              <a:gradFill flip="none" rotWithShape="1">
                <a:gsLst>
                  <a:gs pos="0">
                    <a:schemeClr val="accent2"/>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sp>
          <p:nvSpPr>
            <p:cNvPr id="24" name="Rectangle 9"/>
            <p:cNvSpPr/>
            <p:nvPr/>
          </p:nvSpPr>
          <p:spPr>
            <a:xfrm>
              <a:off x="-1" y="457200"/>
              <a:ext cx="560388" cy="422276"/>
            </a:xfrm>
            <a:prstGeom prst="rect">
              <a:avLst/>
            </a:prstGeom>
            <a:gradFill flip="none" rotWithShape="1">
              <a:gsLst>
                <a:gs pos="0">
                  <a:schemeClr val="accent3">
                    <a:lumOff val="44000"/>
                  </a:schemeClr>
                </a:gs>
                <a:gs pos="100000">
                  <a:srgbClr val="FF0000"/>
                </a:gs>
              </a:gsLst>
              <a:lin ang="1890000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5" name="Rectangle 10"/>
            <p:cNvSpPr/>
            <p:nvPr/>
          </p:nvSpPr>
          <p:spPr>
            <a:xfrm>
              <a:off x="634999" y="0"/>
              <a:ext cx="31751" cy="1052513"/>
            </a:xfrm>
            <a:prstGeom prst="rect">
              <a:avLst/>
            </a:prstGeom>
            <a:solidFill>
              <a:srgbClr val="1C1C1C"/>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6" name="Rectangle 11"/>
            <p:cNvSpPr/>
            <p:nvPr/>
          </p:nvSpPr>
          <p:spPr>
            <a:xfrm>
              <a:off x="315912" y="822325"/>
              <a:ext cx="8693152" cy="55563"/>
            </a:xfrm>
            <a:prstGeom prst="rect">
              <a:avLst/>
            </a:prstGeom>
            <a:gradFill flip="none" rotWithShape="1">
              <a:gsLst>
                <a:gs pos="0">
                  <a:srgbClr val="1C1C1C"/>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sp>
        <p:nvSpPr>
          <p:cNvPr id="28" name="Title Text"/>
          <p:cNvSpPr txBox="1"/>
          <p:nvPr>
            <p:ph type="title"/>
          </p:nvPr>
        </p:nvSpPr>
        <p:spPr>
          <a:xfrm>
            <a:off x="990600" y="1676400"/>
            <a:ext cx="7772400" cy="1462088"/>
          </a:xfrm>
          <a:prstGeom prst="rect">
            <a:avLst/>
          </a:prstGeom>
        </p:spPr>
        <p:txBody>
          <a:bodyPr/>
          <a:lstStyle/>
          <a:p>
            <a:pPr/>
            <a:r>
              <a:t>Title Text</a:t>
            </a:r>
          </a:p>
        </p:txBody>
      </p:sp>
      <p:sp>
        <p:nvSpPr>
          <p:cNvPr id="29" name="Body Level One…"/>
          <p:cNvSpPr txBox="1"/>
          <p:nvPr>
            <p:ph type="body" sz="quarter" idx="1"/>
          </p:nvPr>
        </p:nvSpPr>
        <p:spPr>
          <a:xfrm>
            <a:off x="1371600" y="3886200"/>
            <a:ext cx="6400800" cy="1752600"/>
          </a:xfrm>
          <a:prstGeom prst="rect">
            <a:avLst/>
          </a:prstGeom>
        </p:spPr>
        <p:txBody>
          <a:bodyPr>
            <a:normAutofit fontScale="100000" lnSpcReduction="0"/>
          </a:bodyPr>
          <a:lstStyle>
            <a:lvl1pPr marL="0" indent="0" algn="ctr">
              <a:buClrTx/>
              <a:buSzTx/>
              <a:buNone/>
            </a:lvl1pPr>
            <a:lvl2pPr algn="ctr">
              <a:buClrTx/>
            </a:lvl2pPr>
            <a:lvl3pPr algn="ctr">
              <a:buClrTx/>
            </a:lvl3pPr>
            <a:lvl4pPr algn="ctr">
              <a:buClrTx/>
            </a:lvl4pPr>
            <a:lvl5pPr algn="ctr">
              <a:buClrTx/>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xfrm>
            <a:off x="8464738" y="6398260"/>
            <a:ext cx="298263" cy="307340"/>
          </a:xfrm>
          <a:prstGeom prst="rect">
            <a:avLst/>
          </a:prstGeom>
        </p:spPr>
        <p:txBody>
          <a:bodyPr/>
          <a:lstStyle>
            <a:lvl1pPr>
              <a:defRPr>
                <a:solidFill>
                  <a:srgbClr val="1C1C1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標題及直排文字">
    <p:spTree>
      <p:nvGrpSpPr>
        <p:cNvPr id="1" name=""/>
        <p:cNvGrpSpPr/>
        <p:nvPr/>
      </p:nvGrpSpPr>
      <p:grpSpPr>
        <a:xfrm>
          <a:off x="0" y="0"/>
          <a:ext cx="0" cy="0"/>
          <a:chOff x="0" y="0"/>
          <a:chExt cx="0" cy="0"/>
        </a:xfrm>
      </p:grpSpPr>
      <p:sp>
        <p:nvSpPr>
          <p:cNvPr id="109" name="Title Text"/>
          <p:cNvSpPr txBox="1"/>
          <p:nvPr>
            <p:ph type="title"/>
          </p:nvPr>
        </p:nvSpPr>
        <p:spPr>
          <a:prstGeom prst="rect">
            <a:avLst/>
          </a:prstGeom>
        </p:spPr>
        <p:txBody>
          <a:bodyPr/>
          <a:lstStyle/>
          <a:p>
            <a:pPr/>
            <a:r>
              <a:t>Title Text</a:t>
            </a:r>
          </a:p>
        </p:txBody>
      </p:sp>
      <p:sp>
        <p:nvSpPr>
          <p:cNvPr id="110" name="Body Level One…"/>
          <p:cNvSpPr txBox="1"/>
          <p:nvPr>
            <p:ph type="body" idx="1"/>
          </p:nvPr>
        </p:nvSpPr>
        <p:spPr>
          <a:xfrm>
            <a:off x="1182687" y="2017713"/>
            <a:ext cx="7772401" cy="41148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直排標題及文字">
    <p:spTree>
      <p:nvGrpSpPr>
        <p:cNvPr id="1" name=""/>
        <p:cNvGrpSpPr/>
        <p:nvPr/>
      </p:nvGrpSpPr>
      <p:grpSpPr>
        <a:xfrm>
          <a:off x="0" y="0"/>
          <a:ext cx="0" cy="0"/>
          <a:chOff x="0" y="0"/>
          <a:chExt cx="0" cy="0"/>
        </a:xfrm>
      </p:grpSpPr>
      <p:sp>
        <p:nvSpPr>
          <p:cNvPr id="118" name="Title Text"/>
          <p:cNvSpPr txBox="1"/>
          <p:nvPr>
            <p:ph type="title"/>
          </p:nvPr>
        </p:nvSpPr>
        <p:spPr>
          <a:xfrm>
            <a:off x="7004050" y="214313"/>
            <a:ext cx="1951039" cy="5918201"/>
          </a:xfrm>
          <a:prstGeom prst="rect">
            <a:avLst/>
          </a:prstGeom>
        </p:spPr>
        <p:txBody>
          <a:bodyPr/>
          <a:lstStyle/>
          <a:p>
            <a:pPr/>
            <a:r>
              <a:t>Title Text</a:t>
            </a:r>
          </a:p>
        </p:txBody>
      </p:sp>
      <p:sp>
        <p:nvSpPr>
          <p:cNvPr id="119" name="Body Level One…"/>
          <p:cNvSpPr txBox="1"/>
          <p:nvPr>
            <p:ph type="body" idx="1"/>
          </p:nvPr>
        </p:nvSpPr>
        <p:spPr>
          <a:xfrm>
            <a:off x="1150937" y="214313"/>
            <a:ext cx="5700714" cy="5918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標題及物件">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idx="1"/>
          </p:nvPr>
        </p:nvSpPr>
        <p:spPr>
          <a:xfrm>
            <a:off x="428595" y="2017713"/>
            <a:ext cx="8526493" cy="4114801"/>
          </a:xfrm>
          <a:prstGeom prst="rect">
            <a:avLst/>
          </a:prstGeom>
        </p:spPr>
        <p:txBody>
          <a:bodyPr>
            <a:normAutofit fontScale="100000" lnSpcReduction="0"/>
          </a:bodyPr>
          <a:lstStyle>
            <a:lvl1pPr>
              <a:spcBef>
                <a:spcPts val="700"/>
              </a:spcBef>
              <a:defRPr sz="3200"/>
            </a:lvl1pPr>
            <a:lvl2pPr marL="838200" indent="-381000">
              <a:spcBef>
                <a:spcPts val="700"/>
              </a:spcBef>
              <a:defRPr sz="3200"/>
            </a:lvl2pPr>
            <a:lvl3pPr marL="1280160" indent="-365760">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區段標題">
    <p:spTree>
      <p:nvGrpSpPr>
        <p:cNvPr id="1" name=""/>
        <p:cNvGrpSpPr/>
        <p:nvPr/>
      </p:nvGrpSpPr>
      <p:grpSpPr>
        <a:xfrm>
          <a:off x="0" y="0"/>
          <a:ext cx="0" cy="0"/>
          <a:chOff x="0" y="0"/>
          <a:chExt cx="0" cy="0"/>
        </a:xfrm>
      </p:grpSpPr>
      <p:sp>
        <p:nvSpPr>
          <p:cNvPr id="46" name="Title Text"/>
          <p:cNvSpPr txBox="1"/>
          <p:nvPr>
            <p:ph type="title"/>
          </p:nvPr>
        </p:nvSpPr>
        <p:spPr>
          <a:xfrm>
            <a:off x="722312" y="4406900"/>
            <a:ext cx="7772401" cy="1362075"/>
          </a:xfrm>
          <a:prstGeom prst="rect">
            <a:avLst/>
          </a:prstGeom>
        </p:spPr>
        <p:txBody>
          <a:bodyPr anchor="t"/>
          <a:lstStyle>
            <a:lvl1pPr>
              <a:defRPr b="1" cap="all" sz="4000"/>
            </a:lvl1pPr>
          </a:lstStyle>
          <a:p>
            <a:pPr/>
            <a:r>
              <a:t>Title Text</a:t>
            </a:r>
          </a:p>
        </p:txBody>
      </p:sp>
      <p:sp>
        <p:nvSpPr>
          <p:cNvPr id="47" name="Body Level One…"/>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400"/>
              </a:spcBef>
              <a:buClrTx/>
              <a:buSzTx/>
              <a:buNone/>
              <a:defRPr sz="2000"/>
            </a:lvl1pPr>
            <a:lvl2pPr marL="0" indent="457200">
              <a:spcBef>
                <a:spcPts val="400"/>
              </a:spcBef>
              <a:buClrTx/>
              <a:buSzTx/>
              <a:buNone/>
              <a:defRPr sz="2000"/>
            </a:lvl2pPr>
            <a:lvl3pPr marL="0" indent="914400">
              <a:spcBef>
                <a:spcPts val="400"/>
              </a:spcBef>
              <a:buClrTx/>
              <a:buSzTx/>
              <a:buNone/>
              <a:defRPr sz="2000"/>
            </a:lvl3pPr>
            <a:lvl4pPr marL="0" indent="1371600">
              <a:spcBef>
                <a:spcPts val="400"/>
              </a:spcBef>
              <a:buClrTx/>
              <a:buSzTx/>
              <a:buNone/>
              <a:defRPr sz="2000"/>
            </a:lvl4pPr>
            <a:lvl5pPr marL="0" indent="1828800">
              <a:spcBef>
                <a:spcPts val="400"/>
              </a:spcBef>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兩項物件">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sz="half" idx="1"/>
          </p:nvPr>
        </p:nvSpPr>
        <p:spPr>
          <a:xfrm>
            <a:off x="1182687" y="2017713"/>
            <a:ext cx="3810001" cy="4114801"/>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對">
    <p:spTree>
      <p:nvGrpSpPr>
        <p:cNvPr id="1" name=""/>
        <p:cNvGrpSpPr/>
        <p:nvPr/>
      </p:nvGrpSpPr>
      <p:grpSpPr>
        <a:xfrm>
          <a:off x="0" y="0"/>
          <a:ext cx="0" cy="0"/>
          <a:chOff x="0" y="0"/>
          <a:chExt cx="0" cy="0"/>
        </a:xfrm>
      </p:grpSpPr>
      <p:sp>
        <p:nvSpPr>
          <p:cNvPr id="64" name="Title Text"/>
          <p:cNvSpPr txBox="1"/>
          <p:nvPr>
            <p:ph type="title"/>
          </p:nvPr>
        </p:nvSpPr>
        <p:spPr>
          <a:xfrm>
            <a:off x="457200" y="274638"/>
            <a:ext cx="8229600" cy="1143001"/>
          </a:xfrm>
          <a:prstGeom prst="rect">
            <a:avLst/>
          </a:prstGeom>
        </p:spPr>
        <p:txBody>
          <a:bodyPr/>
          <a:lstStyle/>
          <a:p>
            <a:pPr/>
            <a:r>
              <a:t>Title Text</a:t>
            </a:r>
          </a:p>
        </p:txBody>
      </p:sp>
      <p:sp>
        <p:nvSpPr>
          <p:cNvPr id="65" name="Body Level One…"/>
          <p:cNvSpPr txBox="1"/>
          <p:nvPr>
            <p:ph type="body" sz="quarter" idx="1"/>
          </p:nvPr>
        </p:nvSpPr>
        <p:spPr>
          <a:xfrm>
            <a:off x="457200" y="1535112"/>
            <a:ext cx="4040188" cy="639763"/>
          </a:xfrm>
          <a:prstGeom prst="rect">
            <a:avLst/>
          </a:prstGeom>
        </p:spPr>
        <p:txBody>
          <a:bodyPr anchor="b">
            <a:normAutofit fontScale="100000" lnSpcReduction="0"/>
          </a:bodyPr>
          <a:lstStyle>
            <a:lvl1pPr marL="0" indent="0">
              <a:spcBef>
                <a:spcPts val="500"/>
              </a:spcBef>
              <a:buClrTx/>
              <a:buSzTx/>
              <a:buNone/>
              <a:defRPr b="1" sz="2400"/>
            </a:lvl1pPr>
            <a:lvl2pPr marL="0" indent="457200">
              <a:spcBef>
                <a:spcPts val="500"/>
              </a:spcBef>
              <a:buClrTx/>
              <a:buSzTx/>
              <a:buNone/>
              <a:defRPr b="1" sz="2400"/>
            </a:lvl2pPr>
            <a:lvl3pPr marL="0" indent="914400">
              <a:spcBef>
                <a:spcPts val="500"/>
              </a:spcBef>
              <a:buClrTx/>
              <a:buSzTx/>
              <a:buNone/>
              <a:defRPr b="1" sz="2400"/>
            </a:lvl3pPr>
            <a:lvl4pPr marL="0" indent="1371600">
              <a:spcBef>
                <a:spcPts val="500"/>
              </a:spcBef>
              <a:buClrTx/>
              <a:buSzTx/>
              <a:buNone/>
              <a:defRPr b="1" sz="2400"/>
            </a:lvl4pPr>
            <a:lvl5pPr marL="0" indent="1828800">
              <a:spcBef>
                <a:spcPts val="500"/>
              </a:spcBef>
              <a:buClrTx/>
              <a:buSz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6" name="文字版面配置區 4"/>
          <p:cNvSpPr/>
          <p:nvPr>
            <p:ph type="body" sz="quarter" idx="13"/>
          </p:nvPr>
        </p:nvSpPr>
        <p:spPr>
          <a:xfrm>
            <a:off x="4645025" y="1535112"/>
            <a:ext cx="4041775" cy="639763"/>
          </a:xfrm>
          <a:prstGeom prst="rect">
            <a:avLst/>
          </a:prstGeom>
        </p:spPr>
        <p:txBody>
          <a:bodyPr anchor="b">
            <a:normAutofit fontScale="100000" lnSpcReduction="0"/>
          </a:bodyPr>
          <a:lstStyle/>
          <a:p>
            <a:pPr marL="0" indent="0">
              <a:spcBef>
                <a:spcPts val="500"/>
              </a:spcBef>
              <a:buClrTx/>
              <a:buSzTx/>
              <a:buNone/>
              <a:defRPr b="1" sz="2400"/>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只有標題">
    <p:spTree>
      <p:nvGrpSpPr>
        <p:cNvPr id="1" name=""/>
        <p:cNvGrpSpPr/>
        <p:nvPr/>
      </p:nvGrpSpPr>
      <p:grpSpPr>
        <a:xfrm>
          <a:off x="0" y="0"/>
          <a:ext cx="0" cy="0"/>
          <a:chOff x="0" y="0"/>
          <a:chExt cx="0" cy="0"/>
        </a:xfrm>
      </p:grpSpPr>
      <p:sp>
        <p:nvSpPr>
          <p:cNvPr id="74" name="Title Text"/>
          <p:cNvSpPr txBox="1"/>
          <p:nvPr>
            <p:ph type="title"/>
          </p:nvPr>
        </p:nvSpPr>
        <p:spPr>
          <a:prstGeom prst="rect">
            <a:avLst/>
          </a:prstGeom>
        </p:spPr>
        <p:txBody>
          <a:bodyPr/>
          <a:lstStyle/>
          <a:p>
            <a:pPr/>
            <a:r>
              <a:t>Title Text</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含標題的內容">
    <p:spTree>
      <p:nvGrpSpPr>
        <p:cNvPr id="1" name=""/>
        <p:cNvGrpSpPr/>
        <p:nvPr/>
      </p:nvGrpSpPr>
      <p:grpSpPr>
        <a:xfrm>
          <a:off x="0" y="0"/>
          <a:ext cx="0" cy="0"/>
          <a:chOff x="0" y="0"/>
          <a:chExt cx="0" cy="0"/>
        </a:xfrm>
      </p:grpSpPr>
      <p:sp>
        <p:nvSpPr>
          <p:cNvPr id="89" name="Title Text"/>
          <p:cNvSpPr txBox="1"/>
          <p:nvPr>
            <p:ph type="title"/>
          </p:nvPr>
        </p:nvSpPr>
        <p:spPr>
          <a:xfrm>
            <a:off x="457200" y="273050"/>
            <a:ext cx="3008314" cy="1162050"/>
          </a:xfrm>
          <a:prstGeom prst="rect">
            <a:avLst/>
          </a:prstGeom>
        </p:spPr>
        <p:txBody>
          <a:bodyPr/>
          <a:lstStyle>
            <a:lvl1pPr>
              <a:defRPr b="1" sz="2000"/>
            </a:lvl1pPr>
          </a:lstStyle>
          <a:p>
            <a:pPr/>
            <a:r>
              <a:t>Title Text</a:t>
            </a:r>
          </a:p>
        </p:txBody>
      </p:sp>
      <p:sp>
        <p:nvSpPr>
          <p:cNvPr id="90" name="Body Level One…"/>
          <p:cNvSpPr txBox="1"/>
          <p:nvPr>
            <p:ph type="body" idx="1"/>
          </p:nvPr>
        </p:nvSpPr>
        <p:spPr>
          <a:xfrm>
            <a:off x="3575050" y="273050"/>
            <a:ext cx="5111750" cy="5853113"/>
          </a:xfrm>
          <a:prstGeom prst="rect">
            <a:avLst/>
          </a:prstGeom>
        </p:spPr>
        <p:txBody>
          <a:bodyPr>
            <a:normAutofit fontScale="100000" lnSpcReduction="0"/>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91" name="文字版面配置區 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300"/>
              </a:spcBef>
              <a:buClrTx/>
              <a:buSzTx/>
              <a:buNone/>
              <a:defRPr sz="1400"/>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含標題的圖片">
    <p:spTree>
      <p:nvGrpSpPr>
        <p:cNvPr id="1" name=""/>
        <p:cNvGrpSpPr/>
        <p:nvPr/>
      </p:nvGrpSpPr>
      <p:grpSpPr>
        <a:xfrm>
          <a:off x="0" y="0"/>
          <a:ext cx="0" cy="0"/>
          <a:chOff x="0" y="0"/>
          <a:chExt cx="0" cy="0"/>
        </a:xfrm>
      </p:grpSpPr>
      <p:sp>
        <p:nvSpPr>
          <p:cNvPr id="99" name="Title Text"/>
          <p:cNvSpPr txBox="1"/>
          <p:nvPr>
            <p:ph type="title"/>
          </p:nvPr>
        </p:nvSpPr>
        <p:spPr>
          <a:xfrm>
            <a:off x="1792288" y="4800600"/>
            <a:ext cx="5486401" cy="566738"/>
          </a:xfrm>
          <a:prstGeom prst="rect">
            <a:avLst/>
          </a:prstGeom>
        </p:spPr>
        <p:txBody>
          <a:bodyPr/>
          <a:lstStyle>
            <a:lvl1pPr>
              <a:defRPr b="1" sz="2000"/>
            </a:lvl1pPr>
          </a:lstStyle>
          <a:p>
            <a:pPr/>
            <a:r>
              <a:t>Title Text</a:t>
            </a:r>
          </a:p>
        </p:txBody>
      </p:sp>
      <p:sp>
        <p:nvSpPr>
          <p:cNvPr id="100" name="圖片版面配置區 2"/>
          <p:cNvSpPr/>
          <p:nvPr>
            <p:ph type="pic" sz="half" idx="13"/>
          </p:nvPr>
        </p:nvSpPr>
        <p:spPr>
          <a:xfrm>
            <a:off x="1792288" y="612775"/>
            <a:ext cx="5486401" cy="4114800"/>
          </a:xfrm>
          <a:prstGeom prst="rect">
            <a:avLst/>
          </a:prstGeom>
        </p:spPr>
        <p:txBody>
          <a:bodyPr lIns="91439" rIns="91439"/>
          <a:lstStyle/>
          <a:p>
            <a:pPr/>
          </a:p>
        </p:txBody>
      </p:sp>
      <p:sp>
        <p:nvSpPr>
          <p:cNvPr id="101" name="Body Level One…"/>
          <p:cNvSpPr txBox="1"/>
          <p:nvPr>
            <p:ph type="body" sz="quarter" idx="1"/>
          </p:nvPr>
        </p:nvSpPr>
        <p:spPr>
          <a:xfrm>
            <a:off x="1792288" y="5367337"/>
            <a:ext cx="5486401" cy="804863"/>
          </a:xfrm>
          <a:prstGeom prst="rect">
            <a:avLst/>
          </a:prstGeom>
        </p:spPr>
        <p:txBody>
          <a:bodyPr>
            <a:normAutofit fontScale="100000" lnSpcReduction="0"/>
          </a:bodyPr>
          <a:lstStyle>
            <a:lvl1pPr marL="0" indent="0">
              <a:spcBef>
                <a:spcPts val="300"/>
              </a:spcBef>
              <a:buClrTx/>
              <a:buSzTx/>
              <a:buNone/>
              <a:defRPr sz="1400"/>
            </a:lvl1pPr>
            <a:lvl2pPr marL="0" indent="457200">
              <a:spcBef>
                <a:spcPts val="300"/>
              </a:spcBef>
              <a:buClrTx/>
              <a:buSzTx/>
              <a:buNone/>
              <a:defRPr sz="1400"/>
            </a:lvl2pPr>
            <a:lvl3pPr marL="0" indent="914400">
              <a:spcBef>
                <a:spcPts val="300"/>
              </a:spcBef>
              <a:buClrTx/>
              <a:buSzTx/>
              <a:buNone/>
              <a:defRPr sz="1400"/>
            </a:lvl3pPr>
            <a:lvl4pPr marL="0" indent="1371600">
              <a:spcBef>
                <a:spcPts val="300"/>
              </a:spcBef>
              <a:buClrTx/>
              <a:buSzTx/>
              <a:buNone/>
              <a:defRPr sz="1400"/>
            </a:lvl4pPr>
            <a:lvl5pPr marL="0" indent="1828800">
              <a:spcBef>
                <a:spcPts val="30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2"/>
          <p:cNvSpPr/>
          <p:nvPr/>
        </p:nvSpPr>
        <p:spPr>
          <a:xfrm>
            <a:off x="417512" y="1098550"/>
            <a:ext cx="438151" cy="474663"/>
          </a:xfrm>
          <a:prstGeom prst="rect">
            <a:avLst/>
          </a:prstGeom>
          <a:solidFill>
            <a:schemeClr val="accent2"/>
          </a:solidFill>
          <a:ln w="12700">
            <a:miter lim="400000"/>
          </a:ln>
        </p:spPr>
        <p:txBody>
          <a:bodyPr lIns="45719" rIns="45719" anchor="ctr"/>
          <a:lstStyle/>
          <a:p>
            <a:pPr algn="ctr">
              <a:defRPr sz="2400">
                <a:latin typeface="Tahoma"/>
                <a:ea typeface="Tahoma"/>
                <a:cs typeface="Tahoma"/>
                <a:sym typeface="Tahoma"/>
              </a:defRPr>
            </a:pPr>
          </a:p>
        </p:txBody>
      </p:sp>
      <p:sp>
        <p:nvSpPr>
          <p:cNvPr id="3" name="Rectangle 3"/>
          <p:cNvSpPr/>
          <p:nvPr/>
        </p:nvSpPr>
        <p:spPr>
          <a:xfrm>
            <a:off x="800100" y="1098550"/>
            <a:ext cx="328614" cy="474663"/>
          </a:xfrm>
          <a:prstGeom prst="rect">
            <a:avLst/>
          </a:prstGeom>
          <a:gradFill>
            <a:gsLst>
              <a:gs pos="0">
                <a:schemeClr val="accent2"/>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4" name="Rectangle 4"/>
          <p:cNvSpPr/>
          <p:nvPr/>
        </p:nvSpPr>
        <p:spPr>
          <a:xfrm>
            <a:off x="541337" y="1520825"/>
            <a:ext cx="422276" cy="474663"/>
          </a:xfrm>
          <a:prstGeom prst="rect">
            <a:avLst/>
          </a:prstGeom>
          <a:solidFill>
            <a:srgbClr val="3333CC"/>
          </a:solidFill>
          <a:ln w="12700">
            <a:miter lim="400000"/>
          </a:ln>
        </p:spPr>
        <p:txBody>
          <a:bodyPr lIns="45719" rIns="45719" anchor="ctr"/>
          <a:lstStyle/>
          <a:p>
            <a:pPr algn="ctr">
              <a:defRPr sz="2400">
                <a:latin typeface="Tahoma"/>
                <a:ea typeface="Tahoma"/>
                <a:cs typeface="Tahoma"/>
                <a:sym typeface="Tahoma"/>
              </a:defRPr>
            </a:pPr>
          </a:p>
        </p:txBody>
      </p:sp>
      <p:sp>
        <p:nvSpPr>
          <p:cNvPr id="5" name="Rectangle 5"/>
          <p:cNvSpPr/>
          <p:nvPr/>
        </p:nvSpPr>
        <p:spPr>
          <a:xfrm>
            <a:off x="911225" y="1520825"/>
            <a:ext cx="368300" cy="474663"/>
          </a:xfrm>
          <a:prstGeom prst="rect">
            <a:avLst/>
          </a:prstGeom>
          <a:gradFill>
            <a:gsLst>
              <a:gs pos="0">
                <a:srgbClr val="3333CC"/>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6" name="Rectangle 6"/>
          <p:cNvSpPr/>
          <p:nvPr/>
        </p:nvSpPr>
        <p:spPr>
          <a:xfrm>
            <a:off x="127000" y="1447800"/>
            <a:ext cx="560388" cy="422275"/>
          </a:xfrm>
          <a:prstGeom prst="rect">
            <a:avLst/>
          </a:prstGeom>
          <a:gradFill>
            <a:gsLst>
              <a:gs pos="0">
                <a:schemeClr val="accent3">
                  <a:lumOff val="44000"/>
                </a:schemeClr>
              </a:gs>
              <a:gs pos="100000">
                <a:srgbClr val="FF0000"/>
              </a:gs>
            </a:gsLst>
            <a:lin ang="18900000"/>
          </a:gradFill>
          <a:ln w="12700">
            <a:miter lim="400000"/>
          </a:ln>
        </p:spPr>
        <p:txBody>
          <a:bodyPr lIns="45719" rIns="45719" anchor="ctr"/>
          <a:lstStyle/>
          <a:p>
            <a:pPr algn="ctr">
              <a:defRPr sz="2400">
                <a:latin typeface="Tahoma"/>
                <a:ea typeface="Tahoma"/>
                <a:cs typeface="Tahoma"/>
                <a:sym typeface="Tahoma"/>
              </a:defRPr>
            </a:pPr>
          </a:p>
        </p:txBody>
      </p:sp>
      <p:sp>
        <p:nvSpPr>
          <p:cNvPr id="7" name="Rectangle 7"/>
          <p:cNvSpPr/>
          <p:nvPr/>
        </p:nvSpPr>
        <p:spPr>
          <a:xfrm>
            <a:off x="762000" y="990600"/>
            <a:ext cx="31750" cy="1052513"/>
          </a:xfrm>
          <a:prstGeom prst="rect">
            <a:avLst/>
          </a:prstGeom>
          <a:solidFill>
            <a:srgbClr val="1C1C1C"/>
          </a:solidFill>
          <a:ln w="12700">
            <a:miter lim="400000"/>
          </a:ln>
        </p:spPr>
        <p:txBody>
          <a:bodyPr lIns="45719" rIns="45719" anchor="ctr"/>
          <a:lstStyle/>
          <a:p>
            <a:pPr algn="ctr">
              <a:defRPr sz="2400">
                <a:latin typeface="Tahoma"/>
                <a:ea typeface="Tahoma"/>
                <a:cs typeface="Tahoma"/>
                <a:sym typeface="Tahoma"/>
              </a:defRPr>
            </a:pPr>
          </a:p>
        </p:txBody>
      </p:sp>
      <p:sp>
        <p:nvSpPr>
          <p:cNvPr id="8" name="Rectangle 8"/>
          <p:cNvSpPr/>
          <p:nvPr/>
        </p:nvSpPr>
        <p:spPr>
          <a:xfrm>
            <a:off x="442912" y="1781175"/>
            <a:ext cx="8226426" cy="31750"/>
          </a:xfrm>
          <a:prstGeom prst="rect">
            <a:avLst/>
          </a:prstGeom>
          <a:gradFill>
            <a:gsLst>
              <a:gs pos="0">
                <a:srgbClr val="1C1C1C"/>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9" name="Title Text"/>
          <p:cNvSpPr txBox="1"/>
          <p:nvPr>
            <p:ph type="title"/>
          </p:nvPr>
        </p:nvSpPr>
        <p:spPr>
          <a:xfrm>
            <a:off x="1150937" y="214313"/>
            <a:ext cx="7793038" cy="14620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10" name="Slide Number"/>
          <p:cNvSpPr txBox="1"/>
          <p:nvPr>
            <p:ph type="sldNum" sz="quarter" idx="2"/>
          </p:nvPr>
        </p:nvSpPr>
        <p:spPr>
          <a:xfrm>
            <a:off x="8648888" y="6393497"/>
            <a:ext cx="298263" cy="307341"/>
          </a:xfrm>
          <a:prstGeom prst="rect">
            <a:avLst/>
          </a:prstGeom>
          <a:ln w="12700">
            <a:miter lim="400000"/>
          </a:ln>
        </p:spPr>
        <p:txBody>
          <a:bodyPr wrap="none" lIns="45719" rIns="45719" anchor="b">
            <a:spAutoFit/>
          </a:bodyPr>
          <a:lstStyle>
            <a:lvl1pPr algn="r">
              <a:defRPr sz="1400">
                <a:latin typeface="Tahoma"/>
                <a:ea typeface="Tahoma"/>
                <a:cs typeface="Tahoma"/>
                <a:sym typeface="Tahoma"/>
              </a:defRPr>
            </a:lvl1pPr>
          </a:lstStyle>
          <a:p>
            <a:pPr/>
            <a:fld id="{86CB4B4D-7CA3-9044-876B-883B54F8677D}" type="slidenum"/>
          </a:p>
        </p:txBody>
      </p:sp>
      <p:sp>
        <p:nvSpPr>
          <p:cNvPr id="11"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5pPr>
      <a:lvl6pPr marL="0" marR="0" indent="4572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6pPr>
      <a:lvl7pPr marL="0" marR="0" indent="9144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7pPr>
      <a:lvl8pPr marL="0" marR="0" indent="13716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8pPr>
      <a:lvl9pPr marL="0" marR="0" indent="18288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9pPr>
    </p:titleStyle>
    <p:bodyStyle>
      <a:lvl1pPr marL="342900" marR="0" indent="-342900" algn="l" defTabSz="914400" rtl="0" latinLnBrk="0">
        <a:lnSpc>
          <a:spcPct val="100000"/>
        </a:lnSpc>
        <a:spcBef>
          <a:spcPts val="800"/>
        </a:spcBef>
        <a:spcAft>
          <a:spcPts val="0"/>
        </a:spcAft>
        <a:buClr>
          <a:srgbClr val="FF0000"/>
        </a:buClr>
        <a:buSzPct val="6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1pPr>
      <a:lvl2pPr marL="800100" marR="0" indent="-342900" algn="l" defTabSz="914400" rtl="0" latinLnBrk="0">
        <a:lnSpc>
          <a:spcPct val="100000"/>
        </a:lnSpc>
        <a:spcBef>
          <a:spcPts val="800"/>
        </a:spcBef>
        <a:spcAft>
          <a:spcPts val="0"/>
        </a:spcAft>
        <a:buClr>
          <a:srgbClr val="FF0000"/>
        </a:buClr>
        <a:buSzPct val="55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2pPr>
      <a:lvl3pPr marL="1230923" marR="0" indent="-316523" algn="l" defTabSz="914400" rtl="0" latinLnBrk="0">
        <a:lnSpc>
          <a:spcPct val="100000"/>
        </a:lnSpc>
        <a:spcBef>
          <a:spcPts val="800"/>
        </a:spcBef>
        <a:spcAft>
          <a:spcPts val="0"/>
        </a:spcAft>
        <a:buClr>
          <a:srgbClr val="FF0000"/>
        </a:buClr>
        <a:buSzPct val="50000"/>
        <a:buFontTx/>
        <a:buChar char="p"/>
        <a:tabLst/>
        <a:defRPr b="0" baseline="0" cap="none" i="0" spc="0" strike="noStrike" sz="3600" u="none">
          <a:ln>
            <a:noFill/>
          </a:ln>
          <a:solidFill>
            <a:srgbClr val="000000"/>
          </a:solidFill>
          <a:uFillTx/>
          <a:latin typeface="Times New Roman"/>
          <a:ea typeface="Times New Roman"/>
          <a:cs typeface="Times New Roman"/>
          <a:sym typeface="Times New Roman"/>
        </a:defRPr>
      </a:lvl3pPr>
      <a:lvl4pPr marL="1745672" marR="0" indent="-374072" algn="l" defTabSz="914400" rtl="0" latinLnBrk="0">
        <a:lnSpc>
          <a:spcPct val="100000"/>
        </a:lnSpc>
        <a:spcBef>
          <a:spcPts val="800"/>
        </a:spcBef>
        <a:spcAft>
          <a:spcPts val="0"/>
        </a:spcAft>
        <a:buClr>
          <a:srgbClr val="FF0000"/>
        </a:buClr>
        <a:buSzPct val="55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4pPr>
      <a:lvl5pPr marL="2286000" marR="0" indent="-457200"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5pPr>
      <a:lvl6pPr marL="26974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6pPr>
      <a:lvl7pPr marL="31546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7pPr>
      <a:lvl8pPr marL="36118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8pPr>
      <a:lvl9pPr marL="40690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Quadratic_equation"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標題 1"/>
          <p:cNvSpPr txBox="1"/>
          <p:nvPr>
            <p:ph type="title"/>
          </p:nvPr>
        </p:nvSpPr>
        <p:spPr>
          <a:xfrm>
            <a:off x="1547663" y="2132856"/>
            <a:ext cx="6600798" cy="936105"/>
          </a:xfrm>
          <a:prstGeom prst="rect">
            <a:avLst/>
          </a:prstGeom>
        </p:spPr>
        <p:txBody>
          <a:bodyPr/>
          <a:lstStyle/>
          <a:p>
            <a:pPr/>
            <a:r>
              <a:t>Practice #3</a:t>
            </a:r>
          </a:p>
        </p:txBody>
      </p:sp>
      <p:sp>
        <p:nvSpPr>
          <p:cNvPr id="130" name="文字方塊 3"/>
          <p:cNvSpPr txBox="1"/>
          <p:nvPr/>
        </p:nvSpPr>
        <p:spPr>
          <a:xfrm>
            <a:off x="5508104" y="6093295"/>
            <a:ext cx="109935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8E8E8E"/>
                </a:solidFill>
                <a:latin typeface="Tahoma"/>
                <a:ea typeface="Tahoma"/>
                <a:cs typeface="Tahoma"/>
                <a:sym typeface="Tahoma"/>
              </a:defRPr>
            </a:lvl1pPr>
          </a:lstStyle>
          <a:p>
            <a:pPr/>
            <a:r>
              <a:t>2017.10.2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Lab 3.2  All roots of quadratic equation"/>
          <p:cNvSpPr txBox="1"/>
          <p:nvPr>
            <p:ph type="title"/>
          </p:nvPr>
        </p:nvSpPr>
        <p:spPr>
          <a:prstGeom prst="rect">
            <a:avLst/>
          </a:prstGeom>
        </p:spPr>
        <p:txBody>
          <a:bodyPr/>
          <a:lstStyle/>
          <a:p>
            <a:pPr/>
            <a:r>
              <a:t>Lab 3.2 </a:t>
            </a:r>
            <a:br/>
            <a:r>
              <a:t>All roots of quadratic equation</a:t>
            </a:r>
          </a:p>
        </p:txBody>
      </p:sp>
      <p:sp>
        <p:nvSpPr>
          <p:cNvPr id="173" name="If you forget the property of quadratic equation, please see the following website:…"/>
          <p:cNvSpPr txBox="1"/>
          <p:nvPr>
            <p:ph type="body" idx="1"/>
          </p:nvPr>
        </p:nvSpPr>
        <p:spPr>
          <a:prstGeom prst="rect">
            <a:avLst/>
          </a:prstGeom>
        </p:spPr>
        <p:txBody>
          <a:bodyPr/>
          <a:lstStyle/>
          <a:p>
            <a:pPr/>
            <a:r>
              <a:t>If you forget the property of quadratic equation, please see the following website:</a:t>
            </a:r>
          </a:p>
          <a:p>
            <a:pPr marL="0" indent="0">
              <a:buClrTx/>
              <a:buSzTx/>
              <a:buNone/>
            </a:pPr>
            <a:r>
              <a:rPr u="sng">
                <a:solidFill>
                  <a:srgbClr val="FF0000"/>
                </a:solidFill>
                <a:uFill>
                  <a:solidFill>
                    <a:srgbClr val="FF0000"/>
                  </a:solidFill>
                </a:uFill>
                <a:hlinkClick r:id="rId2" invalidUrl="" action="" tgtFrame="" tooltip="" history="1" highlightClick="0" endSnd="0"/>
              </a:rPr>
              <a:t>https://en.wikipedia.org/wiki/Quadratic_equation</a:t>
            </a:r>
          </a:p>
        </p:txBody>
      </p:sp>
      <p:sp>
        <p:nvSpPr>
          <p:cNvPr id="1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標題 1"/>
          <p:cNvSpPr txBox="1"/>
          <p:nvPr>
            <p:ph type="title"/>
          </p:nvPr>
        </p:nvSpPr>
        <p:spPr>
          <a:xfrm>
            <a:off x="1150937" y="214313"/>
            <a:ext cx="7793037" cy="1462088"/>
          </a:xfrm>
          <a:prstGeom prst="rect">
            <a:avLst/>
          </a:prstGeom>
        </p:spPr>
        <p:txBody>
          <a:bodyPr/>
          <a:lstStyle/>
          <a:p>
            <a:pPr defTabSz="740663">
              <a:defRPr sz="3888"/>
            </a:pPr>
            <a:r>
              <a:t>Lab 3.2 </a:t>
            </a:r>
            <a:br/>
            <a:r>
              <a:t>All roots of quadratic equation-Format</a:t>
            </a:r>
          </a:p>
        </p:txBody>
      </p:sp>
      <p:sp>
        <p:nvSpPr>
          <p:cNvPr id="177" name="內容版面配置區 2"/>
          <p:cNvSpPr txBox="1"/>
          <p:nvPr>
            <p:ph type="body" idx="1"/>
          </p:nvPr>
        </p:nvSpPr>
        <p:spPr>
          <a:xfrm>
            <a:off x="428595" y="2017711"/>
            <a:ext cx="8526493" cy="4723657"/>
          </a:xfrm>
          <a:prstGeom prst="rect">
            <a:avLst/>
          </a:prstGeom>
        </p:spPr>
        <p:txBody>
          <a:bodyPr/>
          <a:lstStyle/>
          <a:p>
            <a:pPr/>
            <a:r>
              <a:t>Input: Three decimals (</a:t>
            </a:r>
            <a:r>
              <a:rPr>
                <a:latin typeface="Courier"/>
                <a:ea typeface="Courier"/>
                <a:cs typeface="Courier"/>
                <a:sym typeface="Courier"/>
              </a:rPr>
              <a:t>float</a:t>
            </a:r>
            <a:r>
              <a:t>) , represent three coefficients a, b, and c respectively</a:t>
            </a:r>
          </a:p>
          <a:p>
            <a:pPr/>
            <a:r>
              <a:t>Input format: Use space to separate each decimals</a:t>
            </a:r>
          </a:p>
          <a:p>
            <a:pPr/>
            <a:r>
              <a:t>Output: Print the judgement of the roots and the roots round off to the four decimal place. (四捨五入至小數點第四位)</a:t>
            </a:r>
          </a:p>
          <a:p>
            <a:pPr/>
            <a:r>
              <a:t>Output format: See the next page</a:t>
            </a:r>
          </a:p>
        </p:txBody>
      </p:sp>
      <p:sp>
        <p:nvSpPr>
          <p:cNvPr id="178" name="投影片編號版面配置區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Lab 3.2  All roots of quadratic equation-Format"/>
          <p:cNvSpPr txBox="1"/>
          <p:nvPr>
            <p:ph type="title"/>
          </p:nvPr>
        </p:nvSpPr>
        <p:spPr>
          <a:prstGeom prst="rect">
            <a:avLst/>
          </a:prstGeom>
        </p:spPr>
        <p:txBody>
          <a:bodyPr/>
          <a:lstStyle/>
          <a:p>
            <a:pPr defTabSz="740663">
              <a:defRPr sz="3888"/>
            </a:pPr>
            <a:r>
              <a:t>Lab 3.2 </a:t>
            </a:r>
            <a:br/>
            <a:r>
              <a:t>All roots of quadratic equation-Format</a:t>
            </a:r>
          </a:p>
        </p:txBody>
      </p:sp>
      <p:sp>
        <p:nvSpPr>
          <p:cNvPr id="181" name="Case1: print…"/>
          <p:cNvSpPr txBox="1"/>
          <p:nvPr>
            <p:ph type="body" idx="1"/>
          </p:nvPr>
        </p:nvSpPr>
        <p:spPr>
          <a:xfrm>
            <a:off x="428595" y="2017713"/>
            <a:ext cx="7888467" cy="4114801"/>
          </a:xfrm>
          <a:prstGeom prst="rect">
            <a:avLst/>
          </a:prstGeom>
        </p:spPr>
        <p:txBody>
          <a:bodyPr/>
          <a:lstStyle/>
          <a:p>
            <a:pPr/>
            <a:r>
              <a:t>Case1: print</a:t>
            </a:r>
          </a:p>
          <a:p>
            <a:pPr marL="0" indent="0" algn="ctr">
              <a:buClrTx/>
              <a:buSzTx/>
              <a:buNone/>
            </a:pPr>
            <a:r>
              <a:t>Two distinct real roots: </a:t>
            </a:r>
            <a:r>
              <a:rPr>
                <a:latin typeface="Courier"/>
                <a:ea typeface="Courier"/>
                <a:cs typeface="Courier"/>
                <a:sym typeface="Courier"/>
              </a:rPr>
              <a:t>r1</a:t>
            </a:r>
            <a:r>
              <a:t> and </a:t>
            </a:r>
            <a:r>
              <a:rPr>
                <a:latin typeface="Courier"/>
                <a:ea typeface="Courier"/>
                <a:cs typeface="Courier"/>
                <a:sym typeface="Courier"/>
              </a:rPr>
              <a:t>r2</a:t>
            </a:r>
          </a:p>
          <a:p>
            <a:pPr/>
            <a:r>
              <a:t>Case2: print</a:t>
            </a:r>
          </a:p>
          <a:p>
            <a:pPr marL="0" indent="0" algn="ctr">
              <a:buClrTx/>
              <a:buSzTx/>
              <a:buNone/>
            </a:pPr>
            <a:r>
              <a:t>Two equal roots:  </a:t>
            </a:r>
            <a:r>
              <a:rPr>
                <a:latin typeface="Courier"/>
                <a:ea typeface="Courier"/>
                <a:cs typeface="Courier"/>
                <a:sym typeface="Courier"/>
              </a:rPr>
              <a:t>r1</a:t>
            </a:r>
            <a:r>
              <a:t> and </a:t>
            </a:r>
            <a:r>
              <a:rPr>
                <a:latin typeface="Courier"/>
                <a:ea typeface="Courier"/>
                <a:cs typeface="Courier"/>
                <a:sym typeface="Courier"/>
              </a:rPr>
              <a:t>r2</a:t>
            </a:r>
          </a:p>
          <a:p>
            <a:pPr/>
            <a:r>
              <a:t>Case3: print</a:t>
            </a:r>
          </a:p>
          <a:p>
            <a:pPr marL="0" indent="0" algn="ctr">
              <a:buClrTx/>
              <a:buSzTx/>
              <a:buNone/>
            </a:pPr>
            <a:r>
              <a:t>Two distinct complex roots:  </a:t>
            </a:r>
            <a:r>
              <a:rPr>
                <a:latin typeface="Courier"/>
                <a:ea typeface="Courier"/>
                <a:cs typeface="Courier"/>
                <a:sym typeface="Courier"/>
              </a:rPr>
              <a:t>r1</a:t>
            </a:r>
            <a:r>
              <a:t> and </a:t>
            </a:r>
            <a:r>
              <a:rPr>
                <a:latin typeface="Courier"/>
                <a:ea typeface="Courier"/>
                <a:cs typeface="Courier"/>
                <a:sym typeface="Courier"/>
              </a:rPr>
              <a:t>r2</a:t>
            </a:r>
          </a:p>
        </p:txBody>
      </p:sp>
      <p:sp>
        <p:nvSpPr>
          <p:cNvPr id="1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Lab 3.2  All roots of quadratic equation-Format"/>
          <p:cNvSpPr txBox="1"/>
          <p:nvPr>
            <p:ph type="title"/>
          </p:nvPr>
        </p:nvSpPr>
        <p:spPr>
          <a:prstGeom prst="rect">
            <a:avLst/>
          </a:prstGeom>
        </p:spPr>
        <p:txBody>
          <a:bodyPr/>
          <a:lstStyle/>
          <a:p>
            <a:pPr defTabSz="740663">
              <a:defRPr sz="3888"/>
            </a:pPr>
            <a:r>
              <a:t>Lab 3.2 </a:t>
            </a:r>
            <a:br/>
            <a:r>
              <a:t>All roots of quadratic equation-Format</a:t>
            </a:r>
          </a:p>
        </p:txBody>
      </p:sp>
      <p:sp>
        <p:nvSpPr>
          <p:cNvPr id="185" name="Attention: C cannot calculate sqrt() to the complex number automatically, that is, you need to use two parameters to compute the real number and the complex number of the complex root respectively, and you need to put “+” or “-” after the real number and “i” after the complex number.…"/>
          <p:cNvSpPr txBox="1"/>
          <p:nvPr>
            <p:ph type="body" idx="1"/>
          </p:nvPr>
        </p:nvSpPr>
        <p:spPr>
          <a:xfrm>
            <a:off x="428595" y="2017713"/>
            <a:ext cx="8634344" cy="4114801"/>
          </a:xfrm>
          <a:prstGeom prst="rect">
            <a:avLst/>
          </a:prstGeom>
        </p:spPr>
        <p:txBody>
          <a:bodyPr/>
          <a:lstStyle/>
          <a:p>
            <a:pPr/>
            <a:r>
              <a:t>Attention: C cannot calculate </a:t>
            </a:r>
            <a:r>
              <a:rPr>
                <a:latin typeface="Courier"/>
                <a:ea typeface="Courier"/>
                <a:cs typeface="Courier"/>
                <a:sym typeface="Courier"/>
              </a:rPr>
              <a:t>sqrt()</a:t>
            </a:r>
            <a:r>
              <a:t> to the complex number automatically, that is, you need to use two parameters to compute the real number and the complex number of the complex root respectively, and you need to put “+” or “-” after the real number and “i” after the complex number.</a:t>
            </a:r>
          </a:p>
          <a:p>
            <a:pPr/>
            <a:r>
              <a:t>There are spaces before and after “+” and “-”.</a:t>
            </a:r>
          </a:p>
          <a:p>
            <a:pPr/>
            <a:r>
              <a:t>Put “\n” after the result.</a:t>
            </a:r>
          </a:p>
        </p:txBody>
      </p:sp>
      <p:sp>
        <p:nvSpPr>
          <p:cNvPr id="1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Input:…"/>
          <p:cNvSpPr txBox="1"/>
          <p:nvPr>
            <p:ph type="body" idx="4294967295"/>
          </p:nvPr>
        </p:nvSpPr>
        <p:spPr>
          <a:xfrm>
            <a:off x="415895" y="2020887"/>
            <a:ext cx="8526493" cy="4723657"/>
          </a:xfrm>
          <a:prstGeom prst="rect">
            <a:avLst/>
          </a:prstGeom>
        </p:spPr>
        <p:txBody>
          <a:bodyPr>
            <a:normAutofit fontScale="100000" lnSpcReduction="0"/>
          </a:bodyPr>
          <a:lstStyle/>
          <a:p>
            <a:pPr>
              <a:spcBef>
                <a:spcPts val="700"/>
              </a:spcBef>
              <a:defRPr sz="3200"/>
            </a:pPr>
            <a:r>
              <a:t>Input:</a:t>
            </a:r>
          </a:p>
          <a:p>
            <a:pPr>
              <a:spcBef>
                <a:spcPts val="700"/>
              </a:spcBef>
              <a:defRPr sz="3200"/>
            </a:pPr>
          </a:p>
          <a:p>
            <a:pPr>
              <a:spcBef>
                <a:spcPts val="700"/>
              </a:spcBef>
              <a:defRPr sz="3200"/>
            </a:pPr>
          </a:p>
          <a:p>
            <a:pPr>
              <a:spcBef>
                <a:spcPts val="700"/>
              </a:spcBef>
              <a:defRPr sz="3200"/>
            </a:pPr>
            <a:r>
              <a:t>Output:</a:t>
            </a:r>
          </a:p>
        </p:txBody>
      </p:sp>
      <p:sp>
        <p:nvSpPr>
          <p:cNvPr id="189" name="Title 1"/>
          <p:cNvSpPr txBox="1"/>
          <p:nvPr>
            <p:ph type="title"/>
          </p:nvPr>
        </p:nvSpPr>
        <p:spPr>
          <a:xfrm>
            <a:off x="1150937" y="214313"/>
            <a:ext cx="7793037" cy="1462088"/>
          </a:xfrm>
          <a:prstGeom prst="rect">
            <a:avLst/>
          </a:prstGeom>
        </p:spPr>
        <p:txBody>
          <a:bodyPr/>
          <a:lstStyle/>
          <a:p>
            <a:pPr/>
            <a:r>
              <a:t>Lab 3.2 Sample I/O</a:t>
            </a:r>
          </a:p>
        </p:txBody>
      </p:sp>
      <p:sp>
        <p:nvSpPr>
          <p:cNvPr id="190" name="Slide Number Placeholder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TextBox 5"/>
          <p:cNvSpPr txBox="1"/>
          <p:nvPr/>
        </p:nvSpPr>
        <p:spPr>
          <a:xfrm>
            <a:off x="409674" y="2793647"/>
            <a:ext cx="8324652" cy="5327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2800">
                <a:latin typeface="Tahoma"/>
                <a:ea typeface="Tahoma"/>
                <a:cs typeface="Tahoma"/>
                <a:sym typeface="Tahoma"/>
              </a:defRPr>
            </a:lvl1pPr>
          </a:lstStyle>
          <a:p>
            <a:pPr/>
            <a:r>
              <a:t>8 -4 -2</a:t>
            </a:r>
          </a:p>
        </p:txBody>
      </p:sp>
      <p:sp>
        <p:nvSpPr>
          <p:cNvPr id="192" name="TextBox 6"/>
          <p:cNvSpPr txBox="1"/>
          <p:nvPr/>
        </p:nvSpPr>
        <p:spPr>
          <a:xfrm>
            <a:off x="409674" y="4448423"/>
            <a:ext cx="8324652" cy="9645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2800">
                <a:latin typeface="Tahoma"/>
                <a:ea typeface="Tahoma"/>
                <a:cs typeface="Tahoma"/>
                <a:sym typeface="Tahoma"/>
              </a:defRPr>
            </a:lvl1pPr>
          </a:lstStyle>
          <a:p>
            <a:pPr/>
            <a:r>
              <a:t>Two distinct real roots: 0.8090 and -0.3090</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Input:…"/>
          <p:cNvSpPr txBox="1"/>
          <p:nvPr>
            <p:ph type="body" idx="4294967295"/>
          </p:nvPr>
        </p:nvSpPr>
        <p:spPr>
          <a:xfrm>
            <a:off x="415895" y="2020887"/>
            <a:ext cx="8526493" cy="4723657"/>
          </a:xfrm>
          <a:prstGeom prst="rect">
            <a:avLst/>
          </a:prstGeom>
        </p:spPr>
        <p:txBody>
          <a:bodyPr>
            <a:normAutofit fontScale="100000" lnSpcReduction="0"/>
          </a:bodyPr>
          <a:lstStyle/>
          <a:p>
            <a:pPr>
              <a:spcBef>
                <a:spcPts val="700"/>
              </a:spcBef>
              <a:defRPr sz="3200"/>
            </a:pPr>
            <a:r>
              <a:t>Input:</a:t>
            </a:r>
          </a:p>
          <a:p>
            <a:pPr>
              <a:spcBef>
                <a:spcPts val="700"/>
              </a:spcBef>
              <a:defRPr sz="3200"/>
            </a:pPr>
          </a:p>
          <a:p>
            <a:pPr>
              <a:spcBef>
                <a:spcPts val="700"/>
              </a:spcBef>
              <a:defRPr sz="3200"/>
            </a:pPr>
          </a:p>
          <a:p>
            <a:pPr>
              <a:spcBef>
                <a:spcPts val="700"/>
              </a:spcBef>
              <a:defRPr sz="3200"/>
            </a:pPr>
            <a:r>
              <a:t>Output:</a:t>
            </a:r>
          </a:p>
        </p:txBody>
      </p:sp>
      <p:sp>
        <p:nvSpPr>
          <p:cNvPr id="195" name="Title 1"/>
          <p:cNvSpPr txBox="1"/>
          <p:nvPr>
            <p:ph type="title"/>
          </p:nvPr>
        </p:nvSpPr>
        <p:spPr>
          <a:xfrm>
            <a:off x="1150937" y="214313"/>
            <a:ext cx="7793037" cy="1462088"/>
          </a:xfrm>
          <a:prstGeom prst="rect">
            <a:avLst/>
          </a:prstGeom>
        </p:spPr>
        <p:txBody>
          <a:bodyPr/>
          <a:lstStyle/>
          <a:p>
            <a:pPr/>
            <a:r>
              <a:t>Lab 3.2 Sample I/O</a:t>
            </a:r>
          </a:p>
        </p:txBody>
      </p:sp>
      <p:sp>
        <p:nvSpPr>
          <p:cNvPr id="196" name="Slide Number Placeholder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TextBox 5"/>
          <p:cNvSpPr txBox="1"/>
          <p:nvPr/>
        </p:nvSpPr>
        <p:spPr>
          <a:xfrm>
            <a:off x="282103" y="2651566"/>
            <a:ext cx="8324653" cy="5962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3200">
                <a:latin typeface="Tahoma"/>
                <a:ea typeface="Tahoma"/>
                <a:cs typeface="Tahoma"/>
                <a:sym typeface="Tahoma"/>
              </a:defRPr>
            </a:lvl1pPr>
          </a:lstStyle>
          <a:p>
            <a:pPr/>
            <a:r>
              <a:t>1 4 4</a:t>
            </a:r>
          </a:p>
        </p:txBody>
      </p:sp>
      <p:sp>
        <p:nvSpPr>
          <p:cNvPr id="198" name="TextBox 6"/>
          <p:cNvSpPr txBox="1"/>
          <p:nvPr/>
        </p:nvSpPr>
        <p:spPr>
          <a:xfrm>
            <a:off x="282103" y="4432548"/>
            <a:ext cx="8324653" cy="10915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3200">
                <a:latin typeface="Tahoma"/>
                <a:ea typeface="Tahoma"/>
                <a:cs typeface="Tahoma"/>
                <a:sym typeface="Tahoma"/>
              </a:defRPr>
            </a:lvl1pPr>
          </a:lstStyle>
          <a:p>
            <a:pPr/>
            <a:r>
              <a:t>Two equal roots: -2.0000 and -2.0000</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Input:…"/>
          <p:cNvSpPr txBox="1"/>
          <p:nvPr>
            <p:ph type="body" idx="4294967295"/>
          </p:nvPr>
        </p:nvSpPr>
        <p:spPr>
          <a:xfrm>
            <a:off x="415895" y="2020887"/>
            <a:ext cx="8526493" cy="4723657"/>
          </a:xfrm>
          <a:prstGeom prst="rect">
            <a:avLst/>
          </a:prstGeom>
        </p:spPr>
        <p:txBody>
          <a:bodyPr>
            <a:normAutofit fontScale="100000" lnSpcReduction="0"/>
          </a:bodyPr>
          <a:lstStyle/>
          <a:p>
            <a:pPr>
              <a:spcBef>
                <a:spcPts val="700"/>
              </a:spcBef>
              <a:defRPr sz="3200"/>
            </a:pPr>
            <a:r>
              <a:t>Input:</a:t>
            </a:r>
          </a:p>
          <a:p>
            <a:pPr>
              <a:spcBef>
                <a:spcPts val="700"/>
              </a:spcBef>
              <a:defRPr sz="3200"/>
            </a:pPr>
          </a:p>
          <a:p>
            <a:pPr>
              <a:spcBef>
                <a:spcPts val="700"/>
              </a:spcBef>
              <a:defRPr sz="3200"/>
            </a:pPr>
          </a:p>
          <a:p>
            <a:pPr>
              <a:spcBef>
                <a:spcPts val="700"/>
              </a:spcBef>
              <a:defRPr sz="3200"/>
            </a:pPr>
            <a:r>
              <a:t>Output:</a:t>
            </a:r>
          </a:p>
        </p:txBody>
      </p:sp>
      <p:sp>
        <p:nvSpPr>
          <p:cNvPr id="201" name="Title 1"/>
          <p:cNvSpPr txBox="1"/>
          <p:nvPr>
            <p:ph type="title"/>
          </p:nvPr>
        </p:nvSpPr>
        <p:spPr>
          <a:xfrm>
            <a:off x="1150937" y="214313"/>
            <a:ext cx="7793037" cy="1462088"/>
          </a:xfrm>
          <a:prstGeom prst="rect">
            <a:avLst/>
          </a:prstGeom>
        </p:spPr>
        <p:txBody>
          <a:bodyPr/>
          <a:lstStyle/>
          <a:p>
            <a:pPr/>
            <a:r>
              <a:t>Lab 3.2 Sample I/O</a:t>
            </a:r>
          </a:p>
        </p:txBody>
      </p:sp>
      <p:sp>
        <p:nvSpPr>
          <p:cNvPr id="202" name="Slide Number Placeholder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TextBox 5"/>
          <p:cNvSpPr txBox="1"/>
          <p:nvPr/>
        </p:nvSpPr>
        <p:spPr>
          <a:xfrm>
            <a:off x="282103" y="2734116"/>
            <a:ext cx="8324653" cy="3803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a:latin typeface="Tahoma"/>
                <a:ea typeface="Tahoma"/>
                <a:cs typeface="Tahoma"/>
                <a:sym typeface="Tahoma"/>
              </a:defRPr>
            </a:lvl1pPr>
          </a:lstStyle>
          <a:p>
            <a:pPr/>
            <a:r>
              <a:t>2.3 1 5.72</a:t>
            </a:r>
          </a:p>
        </p:txBody>
      </p:sp>
      <p:sp>
        <p:nvSpPr>
          <p:cNvPr id="204" name="TextBox 6"/>
          <p:cNvSpPr txBox="1"/>
          <p:nvPr/>
        </p:nvSpPr>
        <p:spPr>
          <a:xfrm>
            <a:off x="282103" y="4394448"/>
            <a:ext cx="8324653" cy="6597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a:latin typeface="Tahoma"/>
                <a:ea typeface="Tahoma"/>
                <a:cs typeface="Tahoma"/>
                <a:sym typeface="Tahoma"/>
              </a:defRPr>
            </a:lvl1pPr>
          </a:lstStyle>
          <a:p>
            <a:pPr/>
            <a:r>
              <a:t>Two distinct complex roots: -0.2174 + 1.5620i and -0.2174 - 1.5620i</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Lab 3.2  All roots of quadratic equation"/>
          <p:cNvSpPr txBox="1"/>
          <p:nvPr>
            <p:ph type="title"/>
          </p:nvPr>
        </p:nvSpPr>
        <p:spPr>
          <a:prstGeom prst="rect">
            <a:avLst/>
          </a:prstGeom>
        </p:spPr>
        <p:txBody>
          <a:bodyPr/>
          <a:lstStyle/>
          <a:p>
            <a:pPr/>
            <a:r>
              <a:t>Lab 3.2 </a:t>
            </a:r>
            <a:br/>
            <a:r>
              <a:t>All roots of quadratic equation</a:t>
            </a:r>
          </a:p>
        </p:txBody>
      </p:sp>
      <p:sp>
        <p:nvSpPr>
          <p:cNvPr id="207" name="NTHU online judge information:…"/>
          <p:cNvSpPr txBox="1"/>
          <p:nvPr>
            <p:ph type="body" idx="1"/>
          </p:nvPr>
        </p:nvSpPr>
        <p:spPr>
          <a:prstGeom prst="rect">
            <a:avLst/>
          </a:prstGeom>
        </p:spPr>
        <p:txBody>
          <a:bodyPr/>
          <a:lstStyle/>
          <a:p>
            <a:pPr marL="0" indent="0">
              <a:buClrTx/>
              <a:buSzTx/>
              <a:buNone/>
            </a:pPr>
            <a:r>
              <a:t>NTHU online judge information:</a:t>
            </a:r>
          </a:p>
          <a:p>
            <a:pPr/>
            <a:r>
              <a:t>Problem ID: 11573</a:t>
            </a:r>
          </a:p>
          <a:p>
            <a:pPr/>
            <a:r>
              <a:t>Problem title: 231001_10/2_practice3-2</a:t>
            </a:r>
          </a:p>
        </p:txBody>
      </p:sp>
      <p:sp>
        <p:nvSpPr>
          <p:cNvPr id="2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Lab 3.2  All roots of quadratic equation"/>
          <p:cNvSpPr txBox="1"/>
          <p:nvPr>
            <p:ph type="title"/>
          </p:nvPr>
        </p:nvSpPr>
        <p:spPr>
          <a:prstGeom prst="rect">
            <a:avLst/>
          </a:prstGeom>
        </p:spPr>
        <p:txBody>
          <a:bodyPr/>
          <a:lstStyle/>
          <a:p>
            <a:pPr/>
            <a:r>
              <a:t>Lab 3.2 </a:t>
            </a:r>
            <a:br/>
            <a:r>
              <a:t>All roots of quadratic equation</a:t>
            </a:r>
          </a:p>
        </p:txBody>
      </p:sp>
      <p:sp>
        <p:nvSpPr>
          <p:cNvPr id="211" name="The tools or the commands you may need to use:…"/>
          <p:cNvSpPr txBox="1"/>
          <p:nvPr>
            <p:ph type="body" idx="1"/>
          </p:nvPr>
        </p:nvSpPr>
        <p:spPr>
          <a:prstGeom prst="rect">
            <a:avLst/>
          </a:prstGeom>
        </p:spPr>
        <p:txBody>
          <a:bodyPr/>
          <a:lstStyle/>
          <a:p>
            <a:pPr marL="0" indent="0">
              <a:buClrTx/>
              <a:buSzTx/>
              <a:buNone/>
            </a:pPr>
            <a:r>
              <a:t>The tools or the commands you may need to use:</a:t>
            </a:r>
          </a:p>
          <a:p>
            <a:pPr marL="391885" indent="-391885">
              <a:defRPr>
                <a:latin typeface="Courier"/>
                <a:ea typeface="Courier"/>
                <a:cs typeface="Courier"/>
                <a:sym typeface="Courier"/>
              </a:defRPr>
            </a:pPr>
            <a:r>
              <a:t>if … else if … else</a:t>
            </a:r>
          </a:p>
          <a:p>
            <a:pPr>
              <a:defRPr>
                <a:latin typeface="Courier"/>
                <a:ea typeface="Courier"/>
                <a:cs typeface="Courier"/>
                <a:sym typeface="Courier"/>
              </a:defRPr>
            </a:pPr>
            <a:r>
              <a:t>#include &lt;math.h&gt;</a:t>
            </a:r>
          </a:p>
          <a:p>
            <a:pPr>
              <a:defRPr>
                <a:latin typeface="Courier"/>
                <a:ea typeface="Courier"/>
                <a:cs typeface="Courier"/>
                <a:sym typeface="Courier"/>
              </a:defRPr>
            </a:pPr>
            <a:r>
              <a:t>sqrt()</a:t>
            </a:r>
          </a:p>
          <a:p>
            <a:pPr>
              <a:defRPr>
                <a:latin typeface="Courier"/>
                <a:ea typeface="Courier"/>
                <a:cs typeface="Courier"/>
                <a:sym typeface="Courier"/>
              </a:defRPr>
            </a:pPr>
            <a:r>
              <a:t>//</a:t>
            </a:r>
            <a:r>
              <a:rPr>
                <a:latin typeface="Times New Roman"/>
                <a:ea typeface="Times New Roman"/>
                <a:cs typeface="Times New Roman"/>
                <a:sym typeface="Times New Roman"/>
              </a:rPr>
              <a:t> or </a:t>
            </a:r>
            <a:r>
              <a:t>/* */</a:t>
            </a:r>
          </a:p>
        </p:txBody>
      </p:sp>
      <p:sp>
        <p:nvSpPr>
          <p:cNvPr id="2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ample I/O"/>
          <p:cNvSpPr txBox="1"/>
          <p:nvPr>
            <p:ph type="title"/>
          </p:nvPr>
        </p:nvSpPr>
        <p:spPr>
          <a:prstGeom prst="rect">
            <a:avLst/>
          </a:prstGeom>
        </p:spPr>
        <p:txBody>
          <a:bodyPr/>
          <a:lstStyle/>
          <a:p>
            <a:pPr/>
            <a:r>
              <a:t>Sample I/O</a:t>
            </a:r>
          </a:p>
        </p:txBody>
      </p:sp>
      <p:sp>
        <p:nvSpPr>
          <p:cNvPr id="215" name="If you have any question of the format, please download the sample input and sample output on the NTHU online judge.…"/>
          <p:cNvSpPr txBox="1"/>
          <p:nvPr>
            <p:ph type="body" idx="1"/>
          </p:nvPr>
        </p:nvSpPr>
        <p:spPr>
          <a:prstGeom prst="rect">
            <a:avLst/>
          </a:prstGeom>
        </p:spPr>
        <p:txBody>
          <a:bodyPr/>
          <a:lstStyle/>
          <a:p>
            <a:pPr/>
            <a:r>
              <a:t>If you have any question of the format, please download the sample input and sample output on the NTHU online judge.</a:t>
            </a:r>
          </a:p>
          <a:p>
            <a:pPr/>
            <a:r>
              <a:t>Use cursor to check the format (the space or the new line.) 請利用游標來確認輸入輸出的格式</a:t>
            </a:r>
          </a:p>
        </p:txBody>
      </p:sp>
      <p:sp>
        <p:nvSpPr>
          <p:cNvPr id="2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1150937" y="214313"/>
            <a:ext cx="7793037" cy="1462088"/>
          </a:xfrm>
          <a:prstGeom prst="rect">
            <a:avLst/>
          </a:prstGeom>
        </p:spPr>
        <p:txBody>
          <a:bodyPr/>
          <a:lstStyle/>
          <a:p>
            <a:pPr/>
            <a:r>
              <a:t>Lab 3.1 Average</a:t>
            </a:r>
          </a:p>
        </p:txBody>
      </p:sp>
      <p:sp>
        <p:nvSpPr>
          <p:cNvPr id="133" name="Content Placeholder 2"/>
          <p:cNvSpPr txBox="1"/>
          <p:nvPr>
            <p:ph type="body" idx="1"/>
          </p:nvPr>
        </p:nvSpPr>
        <p:spPr>
          <a:xfrm>
            <a:off x="428595" y="2017711"/>
            <a:ext cx="8526493" cy="4651648"/>
          </a:xfrm>
          <a:prstGeom prst="rect">
            <a:avLst/>
          </a:prstGeom>
        </p:spPr>
        <p:txBody>
          <a:bodyPr/>
          <a:lstStyle/>
          <a:p>
            <a:pPr>
              <a:spcBef>
                <a:spcPts val="600"/>
              </a:spcBef>
              <a:defRPr sz="2800"/>
            </a:pPr>
            <a:r>
              <a:t>Calculate average </a:t>
            </a:r>
            <a:r>
              <a:rPr>
                <a:latin typeface="Courier"/>
                <a:ea typeface="Courier"/>
                <a:cs typeface="Courier"/>
                <a:sym typeface="Courier"/>
              </a:rPr>
              <a:t>n</a:t>
            </a:r>
            <a:r>
              <a:t> of five subjects Chinese, English, Math, Technology and Biology, and grade the according to given conditions:</a:t>
            </a:r>
          </a:p>
          <a:p>
            <a:pPr marL="0" indent="358775">
              <a:spcBef>
                <a:spcPts val="600"/>
              </a:spcBef>
              <a:buSzTx/>
              <a:buFont typeface="Wingdings"/>
              <a:buNone/>
              <a:defRPr sz="2800"/>
            </a:pPr>
            <a:r>
              <a:t>If average &gt;= 90: Grade = A+</a:t>
            </a:r>
          </a:p>
          <a:p>
            <a:pPr marL="0" indent="358775">
              <a:spcBef>
                <a:spcPts val="600"/>
              </a:spcBef>
              <a:buSzTx/>
              <a:buFont typeface="Wingdings"/>
              <a:buNone/>
              <a:defRPr sz="2800"/>
            </a:pPr>
            <a:r>
              <a:t>If average &gt;= 80: Grade = A</a:t>
            </a:r>
          </a:p>
          <a:p>
            <a:pPr marL="0" indent="358775">
              <a:spcBef>
                <a:spcPts val="600"/>
              </a:spcBef>
              <a:buSzTx/>
              <a:buFont typeface="Wingdings"/>
              <a:buNone/>
              <a:defRPr sz="2800"/>
            </a:pPr>
            <a:r>
              <a:t>If average &gt;= 70: Grade = B</a:t>
            </a:r>
          </a:p>
          <a:p>
            <a:pPr marL="0" indent="358775">
              <a:spcBef>
                <a:spcPts val="600"/>
              </a:spcBef>
              <a:buSzTx/>
              <a:buFont typeface="Wingdings"/>
              <a:buNone/>
              <a:defRPr sz="2800"/>
            </a:pPr>
            <a:r>
              <a:t>If average &gt;= 60: Grade = C</a:t>
            </a:r>
          </a:p>
          <a:p>
            <a:pPr marL="0" indent="358775">
              <a:spcBef>
                <a:spcPts val="600"/>
              </a:spcBef>
              <a:buSzTx/>
              <a:buFont typeface="Wingdings"/>
              <a:buNone/>
              <a:defRPr sz="2800"/>
            </a:pPr>
            <a:r>
              <a:t>If average &gt;= 50: Grade = D</a:t>
            </a:r>
          </a:p>
          <a:p>
            <a:pPr marL="0" indent="358775">
              <a:spcBef>
                <a:spcPts val="600"/>
              </a:spcBef>
              <a:buSzTx/>
              <a:buFont typeface="Wingdings"/>
              <a:buNone/>
              <a:defRPr sz="2800"/>
            </a:pPr>
            <a:r>
              <a:t>If average &lt; 50: Grade = E</a:t>
            </a:r>
          </a:p>
        </p:txBody>
      </p:sp>
      <p:sp>
        <p:nvSpPr>
          <p:cNvPr id="134" name="Slide Number Placeholder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ample I/O"/>
          <p:cNvSpPr txBox="1"/>
          <p:nvPr>
            <p:ph type="title"/>
          </p:nvPr>
        </p:nvSpPr>
        <p:spPr>
          <a:prstGeom prst="rect">
            <a:avLst/>
          </a:prstGeom>
        </p:spPr>
        <p:txBody>
          <a:bodyPr/>
          <a:lstStyle/>
          <a:p>
            <a:pPr/>
            <a:r>
              <a:t>Sample I/O</a:t>
            </a:r>
          </a:p>
        </p:txBody>
      </p:sp>
      <p:sp>
        <p:nvSpPr>
          <p:cNvPr id="219" name="Example1:"/>
          <p:cNvSpPr txBox="1"/>
          <p:nvPr>
            <p:ph type="body" idx="1"/>
          </p:nvPr>
        </p:nvSpPr>
        <p:spPr>
          <a:prstGeom prst="rect">
            <a:avLst/>
          </a:prstGeom>
        </p:spPr>
        <p:txBody>
          <a:bodyPr/>
          <a:lstStyle/>
          <a:p>
            <a:pPr/>
            <a:r>
              <a:t>Example1:</a:t>
            </a:r>
          </a:p>
        </p:txBody>
      </p:sp>
      <p:sp>
        <p:nvSpPr>
          <p:cNvPr id="2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In txt. file, use cursor to check format.…"/>
          <p:cNvSpPr txBox="1"/>
          <p:nvPr/>
        </p:nvSpPr>
        <p:spPr>
          <a:xfrm>
            <a:off x="781503" y="4580235"/>
            <a:ext cx="5138092" cy="907230"/>
          </a:xfrm>
          <a:prstGeom prst="rect">
            <a:avLst/>
          </a:prstGeom>
          <a:solidFill>
            <a:schemeClr val="accent3">
              <a:lumOff val="44000"/>
            </a:schemeClr>
          </a:solidFill>
          <a:ln w="25400">
            <a:solidFill>
              <a:schemeClr val="accent1"/>
            </a:solidFill>
          </a:ln>
          <a:extLst>
            <a:ext uri="{C572A759-6A51-4108-AA02-DFA0A04FC94B}">
              <ma14:wrappingTextBoxFlag xmlns:ma14="http://schemas.microsoft.com/office/mac/drawingml/2011/main" val="1"/>
            </a:ext>
          </a:extLst>
        </p:spPr>
        <p:txBody>
          <a:bodyPr wrap="none" lIns="45719" rIns="45719">
            <a:spAutoFit/>
          </a:bodyPr>
          <a:lstStyle/>
          <a:p>
            <a:pPr/>
            <a:r>
              <a:t>In txt. file, use cursor to check format.</a:t>
            </a:r>
          </a:p>
          <a:p>
            <a:pPr/>
            <a:r>
              <a:t>There are two cursors between the number and “+”, </a:t>
            </a:r>
          </a:p>
          <a:p>
            <a:pPr/>
            <a:r>
              <a:t>this means there is a space between these two things!!!</a:t>
            </a:r>
          </a:p>
        </p:txBody>
      </p:sp>
      <p:pic>
        <p:nvPicPr>
          <p:cNvPr id="222" name="Screen Shot 2017-09-25 at 5.49.42 PM.png" descr="Screen Shot 2017-09-25 at 5.49.42 PM.png"/>
          <p:cNvPicPr>
            <a:picLocks noChangeAspect="1"/>
          </p:cNvPicPr>
          <p:nvPr/>
        </p:nvPicPr>
        <p:blipFill>
          <a:blip r:embed="rId2">
            <a:extLst/>
          </a:blip>
          <a:stretch>
            <a:fillRect/>
          </a:stretch>
        </p:blipFill>
        <p:spPr>
          <a:xfrm>
            <a:off x="1286867" y="2577107"/>
            <a:ext cx="3721101" cy="609601"/>
          </a:xfrm>
          <a:prstGeom prst="rect">
            <a:avLst/>
          </a:prstGeom>
          <a:ln w="12700">
            <a:miter lim="400000"/>
          </a:ln>
        </p:spPr>
      </p:pic>
      <p:pic>
        <p:nvPicPr>
          <p:cNvPr id="223" name="Screen Shot 2017-09-25 at 5.50.19 PM.png" descr="Screen Shot 2017-09-25 at 5.50.19 PM.png"/>
          <p:cNvPicPr>
            <a:picLocks noChangeAspect="1"/>
          </p:cNvPicPr>
          <p:nvPr/>
        </p:nvPicPr>
        <p:blipFill>
          <a:blip r:embed="rId3">
            <a:extLst/>
          </a:blip>
          <a:stretch>
            <a:fillRect/>
          </a:stretch>
        </p:blipFill>
        <p:spPr>
          <a:xfrm>
            <a:off x="1286867" y="3607630"/>
            <a:ext cx="3721101" cy="615183"/>
          </a:xfrm>
          <a:prstGeom prst="rect">
            <a:avLst/>
          </a:prstGeom>
          <a:ln w="12700">
            <a:miter lim="400000"/>
          </a:ln>
        </p:spPr>
      </p:pic>
      <p:sp>
        <p:nvSpPr>
          <p:cNvPr id="224" name="Rounded Rectangle"/>
          <p:cNvSpPr/>
          <p:nvPr/>
        </p:nvSpPr>
        <p:spPr>
          <a:xfrm>
            <a:off x="2747217" y="2556278"/>
            <a:ext cx="171353" cy="717786"/>
          </a:xfrm>
          <a:prstGeom prst="roundRect">
            <a:avLst>
              <a:gd name="adj" fmla="val 50000"/>
            </a:avLst>
          </a:prstGeom>
          <a:ln w="25400">
            <a:solidFill>
              <a:schemeClr val="accent1"/>
            </a:solidFill>
          </a:ln>
        </p:spPr>
        <p:txBody>
          <a:bodyPr lIns="45719" rIns="45719"/>
          <a:lstStyle/>
          <a:p>
            <a:pPr/>
          </a:p>
        </p:txBody>
      </p:sp>
      <p:sp>
        <p:nvSpPr>
          <p:cNvPr id="225" name="Rounded Rectangle"/>
          <p:cNvSpPr/>
          <p:nvPr/>
        </p:nvSpPr>
        <p:spPr>
          <a:xfrm>
            <a:off x="2925017" y="3556329"/>
            <a:ext cx="171353" cy="717785"/>
          </a:xfrm>
          <a:prstGeom prst="roundRect">
            <a:avLst>
              <a:gd name="adj" fmla="val 50000"/>
            </a:avLst>
          </a:prstGeom>
          <a:ln w="25400">
            <a:solidFill>
              <a:schemeClr val="accent1"/>
            </a:solidFill>
          </a:ln>
        </p:spPr>
        <p:txBody>
          <a:bodyPr lIns="45719" rIns="45719"/>
          <a:lstStyle/>
          <a:p>
            <a:pPr/>
          </a:p>
        </p:txBody>
      </p:sp>
      <p:sp>
        <p:nvSpPr>
          <p:cNvPr id="226" name="Line"/>
          <p:cNvSpPr/>
          <p:nvPr/>
        </p:nvSpPr>
        <p:spPr>
          <a:xfrm flipV="1">
            <a:off x="2832893" y="3268364"/>
            <a:ext cx="1" cy="1293715"/>
          </a:xfrm>
          <a:prstGeom prst="line">
            <a:avLst/>
          </a:prstGeom>
          <a:ln w="25400">
            <a:solidFill>
              <a:schemeClr val="accent1"/>
            </a:solidFill>
            <a:tailEnd type="triangle"/>
          </a:ln>
        </p:spPr>
        <p:txBody>
          <a:bodyPr lIns="45719" rIns="45719"/>
          <a:lstStyle/>
          <a:p>
            <a:pPr/>
          </a:p>
        </p:txBody>
      </p:sp>
      <p:sp>
        <p:nvSpPr>
          <p:cNvPr id="227" name="Line"/>
          <p:cNvSpPr/>
          <p:nvPr/>
        </p:nvSpPr>
        <p:spPr>
          <a:xfrm flipV="1">
            <a:off x="3010693" y="4254738"/>
            <a:ext cx="1" cy="307341"/>
          </a:xfrm>
          <a:prstGeom prst="line">
            <a:avLst/>
          </a:prstGeom>
          <a:ln w="25400">
            <a:solidFill>
              <a:schemeClr val="accent1"/>
            </a:solidFill>
            <a:tailEnd type="triangle"/>
          </a:ln>
        </p:spPr>
        <p:txBody>
          <a:bodyPr lIns="45719" rIns="45719"/>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ample I/O"/>
          <p:cNvSpPr txBox="1"/>
          <p:nvPr>
            <p:ph type="title"/>
          </p:nvPr>
        </p:nvSpPr>
        <p:spPr>
          <a:prstGeom prst="rect">
            <a:avLst/>
          </a:prstGeom>
        </p:spPr>
        <p:txBody>
          <a:bodyPr/>
          <a:lstStyle/>
          <a:p>
            <a:pPr/>
            <a:r>
              <a:t>Sample I/O</a:t>
            </a:r>
          </a:p>
        </p:txBody>
      </p:sp>
      <p:sp>
        <p:nvSpPr>
          <p:cNvPr id="230" name="Example2:"/>
          <p:cNvSpPr txBox="1"/>
          <p:nvPr>
            <p:ph type="body" idx="1"/>
          </p:nvPr>
        </p:nvSpPr>
        <p:spPr>
          <a:prstGeom prst="rect">
            <a:avLst/>
          </a:prstGeom>
        </p:spPr>
        <p:txBody>
          <a:bodyPr/>
          <a:lstStyle/>
          <a:p>
            <a:pPr/>
            <a:r>
              <a:t>Example2:</a:t>
            </a:r>
          </a:p>
        </p:txBody>
      </p:sp>
      <p:sp>
        <p:nvSpPr>
          <p:cNvPr id="2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2" name="Screen Shot 2017-09-25 at 5.54.13 PM.png" descr="Screen Shot 2017-09-25 at 5.54.13 PM.png"/>
          <p:cNvPicPr>
            <a:picLocks noChangeAspect="1"/>
          </p:cNvPicPr>
          <p:nvPr/>
        </p:nvPicPr>
        <p:blipFill>
          <a:blip r:embed="rId2">
            <a:extLst/>
          </a:blip>
          <a:stretch>
            <a:fillRect/>
          </a:stretch>
        </p:blipFill>
        <p:spPr>
          <a:xfrm>
            <a:off x="659804" y="2880320"/>
            <a:ext cx="6680201" cy="762001"/>
          </a:xfrm>
          <a:prstGeom prst="rect">
            <a:avLst/>
          </a:prstGeom>
          <a:ln w="12700">
            <a:miter lim="400000"/>
          </a:ln>
        </p:spPr>
      </p:pic>
      <p:sp>
        <p:nvSpPr>
          <p:cNvPr id="233" name="Rounded Rectangle"/>
          <p:cNvSpPr/>
          <p:nvPr/>
        </p:nvSpPr>
        <p:spPr>
          <a:xfrm>
            <a:off x="615999" y="3070107"/>
            <a:ext cx="171353" cy="717786"/>
          </a:xfrm>
          <a:prstGeom prst="roundRect">
            <a:avLst>
              <a:gd name="adj" fmla="val 50000"/>
            </a:avLst>
          </a:prstGeom>
          <a:ln w="25400">
            <a:solidFill>
              <a:schemeClr val="accent1"/>
            </a:solidFill>
          </a:ln>
        </p:spPr>
        <p:txBody>
          <a:bodyPr lIns="45719" rIns="45719"/>
          <a:lstStyle/>
          <a:p>
            <a:pPr/>
          </a:p>
        </p:txBody>
      </p:sp>
      <p:sp>
        <p:nvSpPr>
          <p:cNvPr id="234" name="Line"/>
          <p:cNvSpPr/>
          <p:nvPr/>
        </p:nvSpPr>
        <p:spPr>
          <a:xfrm flipV="1">
            <a:off x="701675" y="3759438"/>
            <a:ext cx="1" cy="631350"/>
          </a:xfrm>
          <a:prstGeom prst="line">
            <a:avLst/>
          </a:prstGeom>
          <a:ln w="25400">
            <a:solidFill>
              <a:schemeClr val="accent1"/>
            </a:solidFill>
            <a:tailEnd type="triangle"/>
          </a:ln>
        </p:spPr>
        <p:txBody>
          <a:bodyPr lIns="45719" rIns="45719"/>
          <a:lstStyle/>
          <a:p>
            <a:pPr/>
          </a:p>
        </p:txBody>
      </p:sp>
      <p:sp>
        <p:nvSpPr>
          <p:cNvPr id="235" name="There is a cursor in the new line,…"/>
          <p:cNvSpPr txBox="1"/>
          <p:nvPr/>
        </p:nvSpPr>
        <p:spPr>
          <a:xfrm>
            <a:off x="514803" y="4402435"/>
            <a:ext cx="4026792" cy="640530"/>
          </a:xfrm>
          <a:prstGeom prst="rect">
            <a:avLst/>
          </a:prstGeom>
          <a:solidFill>
            <a:schemeClr val="accent3">
              <a:lumOff val="44000"/>
            </a:schemeClr>
          </a:solidFill>
          <a:ln w="25400">
            <a:solidFill>
              <a:schemeClr val="accent1"/>
            </a:solidFill>
          </a:ln>
          <a:extLst>
            <a:ext uri="{C572A759-6A51-4108-AA02-DFA0A04FC94B}">
              <ma14:wrappingTextBoxFlag xmlns:ma14="http://schemas.microsoft.com/office/mac/drawingml/2011/main" val="1"/>
            </a:ext>
          </a:extLst>
        </p:spPr>
        <p:txBody>
          <a:bodyPr wrap="none" lIns="45719" rIns="45719">
            <a:spAutoFit/>
          </a:bodyPr>
          <a:lstStyle/>
          <a:p>
            <a:pPr/>
            <a:r>
              <a:t>There is a cursor in the new line, </a:t>
            </a:r>
          </a:p>
          <a:p>
            <a:pPr/>
            <a:r>
              <a:t>this means there is a “\n” after the result!!!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Comment"/>
          <p:cNvSpPr txBox="1"/>
          <p:nvPr>
            <p:ph type="title"/>
          </p:nvPr>
        </p:nvSpPr>
        <p:spPr>
          <a:prstGeom prst="rect">
            <a:avLst/>
          </a:prstGeom>
        </p:spPr>
        <p:txBody>
          <a:bodyPr/>
          <a:lstStyle/>
          <a:p>
            <a:pPr/>
            <a:r>
              <a:t>Comment</a:t>
            </a:r>
          </a:p>
        </p:txBody>
      </p:sp>
      <p:sp>
        <p:nvSpPr>
          <p:cNvPr id="238" name="Please use // or /* */ to write the comment…"/>
          <p:cNvSpPr txBox="1"/>
          <p:nvPr>
            <p:ph type="body" idx="1"/>
          </p:nvPr>
        </p:nvSpPr>
        <p:spPr>
          <a:prstGeom prst="rect">
            <a:avLst/>
          </a:prstGeom>
        </p:spPr>
        <p:txBody>
          <a:bodyPr/>
          <a:lstStyle/>
          <a:p>
            <a:pPr/>
            <a:r>
              <a:t>Please use // or /* */ to write the comment</a:t>
            </a:r>
          </a:p>
          <a:p>
            <a:pPr/>
            <a:r>
              <a:t>Ex:</a:t>
            </a:r>
          </a:p>
        </p:txBody>
      </p:sp>
      <p:sp>
        <p:nvSpPr>
          <p:cNvPr id="2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0" name="Screen Shot 2017-09-25 at 11.47.43 PM.png" descr="Screen Shot 2017-09-25 at 11.47.43 PM.png"/>
          <p:cNvPicPr>
            <a:picLocks noChangeAspect="1"/>
          </p:cNvPicPr>
          <p:nvPr/>
        </p:nvPicPr>
        <p:blipFill>
          <a:blip r:embed="rId2">
            <a:extLst/>
          </a:blip>
          <a:stretch>
            <a:fillRect/>
          </a:stretch>
        </p:blipFill>
        <p:spPr>
          <a:xfrm>
            <a:off x="2183209" y="2980481"/>
            <a:ext cx="3327401" cy="1282701"/>
          </a:xfrm>
          <a:prstGeom prst="rect">
            <a:avLst/>
          </a:prstGeom>
          <a:ln w="12700">
            <a:miter lim="400000"/>
          </a:ln>
        </p:spPr>
      </p:pic>
      <p:pic>
        <p:nvPicPr>
          <p:cNvPr id="241" name="Screen Shot 2017-09-25 at 11.50.58 PM.png" descr="Screen Shot 2017-09-25 at 11.50.58 PM.png"/>
          <p:cNvPicPr>
            <a:picLocks noChangeAspect="1"/>
          </p:cNvPicPr>
          <p:nvPr/>
        </p:nvPicPr>
        <p:blipFill>
          <a:blip r:embed="rId3">
            <a:extLst/>
          </a:blip>
          <a:stretch>
            <a:fillRect/>
          </a:stretch>
        </p:blipFill>
        <p:spPr>
          <a:xfrm>
            <a:off x="1465659" y="4736951"/>
            <a:ext cx="4762501" cy="12446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標題 1"/>
          <p:cNvSpPr txBox="1"/>
          <p:nvPr>
            <p:ph type="title"/>
          </p:nvPr>
        </p:nvSpPr>
        <p:spPr>
          <a:xfrm>
            <a:off x="1150937" y="214313"/>
            <a:ext cx="7793037" cy="1462088"/>
          </a:xfrm>
          <a:prstGeom prst="rect">
            <a:avLst/>
          </a:prstGeom>
        </p:spPr>
        <p:txBody>
          <a:bodyPr/>
          <a:lstStyle/>
          <a:p>
            <a:pPr/>
            <a:r>
              <a:t>Lab 3.1 Average-Format</a:t>
            </a:r>
          </a:p>
        </p:txBody>
      </p:sp>
      <p:sp>
        <p:nvSpPr>
          <p:cNvPr id="137" name="內容版面配置區 2"/>
          <p:cNvSpPr txBox="1"/>
          <p:nvPr>
            <p:ph type="body" idx="1"/>
          </p:nvPr>
        </p:nvSpPr>
        <p:spPr>
          <a:xfrm>
            <a:off x="415895" y="2020887"/>
            <a:ext cx="8526493" cy="4723657"/>
          </a:xfrm>
          <a:prstGeom prst="rect">
            <a:avLst/>
          </a:prstGeom>
        </p:spPr>
        <p:txBody>
          <a:bodyPr/>
          <a:lstStyle/>
          <a:p>
            <a:pPr/>
            <a:r>
              <a:t>Input: Five integers (</a:t>
            </a:r>
            <a:r>
              <a:rPr>
                <a:latin typeface="Courier"/>
                <a:ea typeface="Courier"/>
                <a:cs typeface="Courier"/>
                <a:sym typeface="Courier"/>
              </a:rPr>
              <a:t>int</a:t>
            </a:r>
            <a:r>
              <a:t>)</a:t>
            </a:r>
          </a:p>
          <a:p>
            <a:pPr/>
            <a:r>
              <a:t>Input format: Use space to separate each integers.</a:t>
            </a:r>
          </a:p>
          <a:p>
            <a:pPr/>
            <a:r>
              <a:t>Output: A decimal (</a:t>
            </a:r>
            <a:r>
              <a:rPr>
                <a:latin typeface="Courier"/>
                <a:ea typeface="Courier"/>
                <a:cs typeface="Courier"/>
                <a:sym typeface="Courier"/>
              </a:rPr>
              <a:t>float</a:t>
            </a:r>
            <a:r>
              <a:t>) round off to the two decimal place (四捨五入至小數點第二位) of average </a:t>
            </a:r>
            <a:r>
              <a:rPr>
                <a:latin typeface="Courier"/>
                <a:ea typeface="Courier"/>
                <a:cs typeface="Courier"/>
                <a:sym typeface="Courier"/>
              </a:rPr>
              <a:t>n</a:t>
            </a:r>
            <a:r>
              <a:t> and the grade of average</a:t>
            </a:r>
          </a:p>
          <a:p>
            <a:pPr/>
            <a:r>
              <a:t>Output format: Put “\n” after each result, and there are spaces before and after “=” (See the next page)</a:t>
            </a:r>
          </a:p>
        </p:txBody>
      </p:sp>
      <p:sp>
        <p:nvSpPr>
          <p:cNvPr id="138" name="投影片編號版面配置區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Input:…"/>
          <p:cNvSpPr txBox="1"/>
          <p:nvPr>
            <p:ph type="body" idx="4294967295"/>
          </p:nvPr>
        </p:nvSpPr>
        <p:spPr>
          <a:xfrm>
            <a:off x="415895" y="2020887"/>
            <a:ext cx="8526493" cy="4723657"/>
          </a:xfrm>
          <a:prstGeom prst="rect">
            <a:avLst/>
          </a:prstGeom>
        </p:spPr>
        <p:txBody>
          <a:bodyPr>
            <a:normAutofit fontScale="100000" lnSpcReduction="0"/>
          </a:bodyPr>
          <a:lstStyle/>
          <a:p>
            <a:pPr>
              <a:spcBef>
                <a:spcPts val="700"/>
              </a:spcBef>
              <a:defRPr sz="3200"/>
            </a:pPr>
            <a:r>
              <a:t>Input:</a:t>
            </a:r>
          </a:p>
          <a:p>
            <a:pPr>
              <a:spcBef>
                <a:spcPts val="700"/>
              </a:spcBef>
              <a:defRPr sz="3200"/>
            </a:pPr>
          </a:p>
          <a:p>
            <a:pPr>
              <a:spcBef>
                <a:spcPts val="700"/>
              </a:spcBef>
              <a:defRPr sz="3200"/>
            </a:pPr>
          </a:p>
          <a:p>
            <a:pPr>
              <a:spcBef>
                <a:spcPts val="700"/>
              </a:spcBef>
              <a:defRPr sz="3200"/>
            </a:pPr>
            <a:r>
              <a:t>Output:</a:t>
            </a:r>
          </a:p>
        </p:txBody>
      </p:sp>
      <p:sp>
        <p:nvSpPr>
          <p:cNvPr id="141" name="Title 1"/>
          <p:cNvSpPr txBox="1"/>
          <p:nvPr>
            <p:ph type="title"/>
          </p:nvPr>
        </p:nvSpPr>
        <p:spPr>
          <a:xfrm>
            <a:off x="1150937" y="214313"/>
            <a:ext cx="7793037" cy="1462088"/>
          </a:xfrm>
          <a:prstGeom prst="rect">
            <a:avLst/>
          </a:prstGeom>
        </p:spPr>
        <p:txBody>
          <a:bodyPr/>
          <a:lstStyle/>
          <a:p>
            <a:pPr/>
            <a:r>
              <a:t>Lab 3.1 Sample I/O</a:t>
            </a:r>
          </a:p>
        </p:txBody>
      </p:sp>
      <p:sp>
        <p:nvSpPr>
          <p:cNvPr id="142" name="Slide Number Placeholder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TextBox 5"/>
          <p:cNvSpPr txBox="1"/>
          <p:nvPr/>
        </p:nvSpPr>
        <p:spPr>
          <a:xfrm>
            <a:off x="1907703" y="2708672"/>
            <a:ext cx="4464498" cy="5962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3200">
                <a:latin typeface="Tahoma"/>
                <a:ea typeface="Tahoma"/>
                <a:cs typeface="Tahoma"/>
                <a:sym typeface="Tahoma"/>
              </a:defRPr>
            </a:lvl1pPr>
          </a:lstStyle>
          <a:p>
            <a:pPr/>
            <a:r>
              <a:t>95 95 97 98 90</a:t>
            </a:r>
          </a:p>
        </p:txBody>
      </p:sp>
      <p:sp>
        <p:nvSpPr>
          <p:cNvPr id="144" name="TextBox 6"/>
          <p:cNvSpPr txBox="1"/>
          <p:nvPr/>
        </p:nvSpPr>
        <p:spPr>
          <a:xfrm>
            <a:off x="1907703" y="4341971"/>
            <a:ext cx="4464498" cy="15868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b="1" sz="3200">
                <a:latin typeface="Tahoma"/>
                <a:ea typeface="Tahoma"/>
                <a:cs typeface="Tahoma"/>
                <a:sym typeface="Tahoma"/>
              </a:defRPr>
            </a:pPr>
            <a:r>
              <a:t>Average = 95.00</a:t>
            </a:r>
          </a:p>
          <a:p>
            <a:pPr>
              <a:defRPr b="1" sz="3200">
                <a:latin typeface="Tahoma"/>
                <a:ea typeface="Tahoma"/>
                <a:cs typeface="Tahoma"/>
                <a:sym typeface="Tahoma"/>
              </a:defRPr>
            </a:pPr>
            <a:r>
              <a:t>Grade = A+</a:t>
            </a:r>
          </a:p>
        </p:txBody>
      </p:sp>
      <p:sp>
        <p:nvSpPr>
          <p:cNvPr id="145" name="Line"/>
          <p:cNvSpPr/>
          <p:nvPr/>
        </p:nvSpPr>
        <p:spPr>
          <a:xfrm flipV="1">
            <a:off x="1853262" y="5666248"/>
            <a:ext cx="174326" cy="470265"/>
          </a:xfrm>
          <a:prstGeom prst="line">
            <a:avLst/>
          </a:prstGeom>
          <a:ln w="25400">
            <a:solidFill>
              <a:schemeClr val="accent1"/>
            </a:solidFill>
            <a:tailEnd type="triangle"/>
          </a:ln>
        </p:spPr>
        <p:txBody>
          <a:bodyPr lIns="45719" rIns="45719"/>
          <a:lstStyle/>
          <a:p>
            <a:pPr/>
          </a:p>
        </p:txBody>
      </p:sp>
      <p:sp>
        <p:nvSpPr>
          <p:cNvPr id="146" name="New line: This means you must type “\n”!!!!!!!"/>
          <p:cNvSpPr txBox="1"/>
          <p:nvPr/>
        </p:nvSpPr>
        <p:spPr>
          <a:xfrm>
            <a:off x="524328" y="6137685"/>
            <a:ext cx="4448496" cy="373830"/>
          </a:xfrm>
          <a:prstGeom prst="rect">
            <a:avLst/>
          </a:prstGeom>
          <a:solidFill>
            <a:schemeClr val="accent3">
              <a:lumOff val="44000"/>
            </a:schemeClr>
          </a:solidFill>
          <a:ln w="25400">
            <a:solidFill>
              <a:schemeClr val="accent1"/>
            </a:solidFill>
          </a:ln>
          <a:extLst>
            <a:ext uri="{C572A759-6A51-4108-AA02-DFA0A04FC94B}">
              <ma14:wrappingTextBoxFlag xmlns:ma14="http://schemas.microsoft.com/office/mac/drawingml/2011/main" val="1"/>
            </a:ext>
          </a:extLst>
        </p:spPr>
        <p:txBody>
          <a:bodyPr wrap="none" lIns="45719" rIns="45719">
            <a:spAutoFit/>
          </a:bodyPr>
          <a:lstStyle/>
          <a:p>
            <a:pPr/>
            <a:r>
              <a:t>New line: This means you must type “\n”!!!!!!!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Lab 3.1 Average"/>
          <p:cNvSpPr txBox="1"/>
          <p:nvPr>
            <p:ph type="title"/>
          </p:nvPr>
        </p:nvSpPr>
        <p:spPr>
          <a:prstGeom prst="rect">
            <a:avLst/>
          </a:prstGeom>
        </p:spPr>
        <p:txBody>
          <a:bodyPr/>
          <a:lstStyle/>
          <a:p>
            <a:pPr/>
            <a:r>
              <a:t>Lab 3.1 Average</a:t>
            </a:r>
          </a:p>
        </p:txBody>
      </p:sp>
      <p:sp>
        <p:nvSpPr>
          <p:cNvPr id="149" name="NTHU online judge information:…"/>
          <p:cNvSpPr txBox="1"/>
          <p:nvPr>
            <p:ph type="body" idx="1"/>
          </p:nvPr>
        </p:nvSpPr>
        <p:spPr>
          <a:prstGeom prst="rect">
            <a:avLst/>
          </a:prstGeom>
        </p:spPr>
        <p:txBody>
          <a:bodyPr/>
          <a:lstStyle/>
          <a:p>
            <a:pPr marL="0" indent="0">
              <a:buClrTx/>
              <a:buSzTx/>
              <a:buNone/>
            </a:pPr>
            <a:r>
              <a:t>NTHU online judge information:</a:t>
            </a:r>
          </a:p>
          <a:p>
            <a:pPr/>
            <a:r>
              <a:t>Problem ID: 11570</a:t>
            </a:r>
          </a:p>
          <a:p>
            <a:pPr/>
            <a:r>
              <a:t>Problem title: 231001_10/2_practice3-1</a:t>
            </a:r>
          </a:p>
        </p:txBody>
      </p:sp>
      <p:sp>
        <p:nvSpPr>
          <p:cNvPr id="150"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Lab 3.1 Average"/>
          <p:cNvSpPr txBox="1"/>
          <p:nvPr>
            <p:ph type="title"/>
          </p:nvPr>
        </p:nvSpPr>
        <p:spPr>
          <a:prstGeom prst="rect">
            <a:avLst/>
          </a:prstGeom>
        </p:spPr>
        <p:txBody>
          <a:bodyPr/>
          <a:lstStyle/>
          <a:p>
            <a:pPr/>
            <a:r>
              <a:t>Lab 3.1 Average</a:t>
            </a:r>
          </a:p>
        </p:txBody>
      </p:sp>
      <p:sp>
        <p:nvSpPr>
          <p:cNvPr id="153" name="The tools or the commands you may need:…"/>
          <p:cNvSpPr txBox="1"/>
          <p:nvPr>
            <p:ph type="body" idx="1"/>
          </p:nvPr>
        </p:nvSpPr>
        <p:spPr>
          <a:prstGeom prst="rect">
            <a:avLst/>
          </a:prstGeom>
        </p:spPr>
        <p:txBody>
          <a:bodyPr/>
          <a:lstStyle/>
          <a:p>
            <a:pPr marL="0" indent="0">
              <a:buClrTx/>
              <a:buSzTx/>
              <a:buNone/>
            </a:pPr>
            <a:r>
              <a:t>The tools or the commands you may need:</a:t>
            </a:r>
          </a:p>
          <a:p>
            <a:pPr marL="391885" indent="-391885">
              <a:defRPr>
                <a:latin typeface="Courier"/>
                <a:ea typeface="Courier"/>
                <a:cs typeface="Courier"/>
                <a:sym typeface="Courier"/>
              </a:defRPr>
            </a:pPr>
            <a:r>
              <a:t>if … else if … else</a:t>
            </a:r>
          </a:p>
          <a:p>
            <a:pPr>
              <a:defRPr>
                <a:latin typeface="Courier"/>
                <a:ea typeface="Courier"/>
                <a:cs typeface="Courier"/>
                <a:sym typeface="Courier"/>
              </a:defRPr>
            </a:pPr>
            <a:r>
              <a:t>printf(“%.2f ”, n)</a:t>
            </a:r>
          </a:p>
          <a:p>
            <a:pPr>
              <a:defRPr>
                <a:latin typeface="Courier"/>
                <a:ea typeface="Courier"/>
                <a:cs typeface="Courier"/>
                <a:sym typeface="Courier"/>
              </a:defRPr>
            </a:pPr>
            <a:r>
              <a:t>//</a:t>
            </a:r>
            <a:r>
              <a:rPr>
                <a:latin typeface="Times New Roman"/>
                <a:ea typeface="Times New Roman"/>
                <a:cs typeface="Times New Roman"/>
                <a:sym typeface="Times New Roman"/>
              </a:rPr>
              <a:t> or </a:t>
            </a:r>
            <a:r>
              <a:t>/* */</a:t>
            </a:r>
          </a:p>
        </p:txBody>
      </p:sp>
      <p:sp>
        <p:nvSpPr>
          <p:cNvPr id="154"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1150937" y="214313"/>
            <a:ext cx="7793037" cy="1462088"/>
          </a:xfrm>
          <a:prstGeom prst="rect">
            <a:avLst/>
          </a:prstGeom>
        </p:spPr>
        <p:txBody>
          <a:bodyPr/>
          <a:lstStyle/>
          <a:p>
            <a:pPr/>
            <a:r>
              <a:t>Lab 3.2 </a:t>
            </a:r>
            <a:br/>
            <a:r>
              <a:t>All roots of quadratic equation</a:t>
            </a:r>
          </a:p>
        </p:txBody>
      </p:sp>
      <p:sp>
        <p:nvSpPr>
          <p:cNvPr id="157" name="Content Placeholder 2"/>
          <p:cNvSpPr txBox="1"/>
          <p:nvPr>
            <p:ph type="body" idx="1"/>
          </p:nvPr>
        </p:nvSpPr>
        <p:spPr>
          <a:xfrm>
            <a:off x="428595" y="2017711"/>
            <a:ext cx="8526493" cy="4651648"/>
          </a:xfrm>
          <a:prstGeom prst="rect">
            <a:avLst/>
          </a:prstGeom>
        </p:spPr>
        <p:txBody>
          <a:bodyPr/>
          <a:lstStyle/>
          <a:p>
            <a:pPr>
              <a:spcBef>
                <a:spcPts val="600"/>
              </a:spcBef>
              <a:defRPr sz="2800"/>
            </a:pPr>
            <a:r>
              <a:t>Find all roots of a quadratic equation.</a:t>
            </a:r>
          </a:p>
          <a:p>
            <a:pPr marL="0" indent="0">
              <a:spcBef>
                <a:spcPts val="600"/>
              </a:spcBef>
              <a:buSzTx/>
              <a:buFont typeface="Wingdings"/>
              <a:buNone/>
              <a:defRPr sz="2800"/>
            </a:pPr>
            <a:r>
              <a:t>quadratic equation:</a:t>
            </a:r>
          </a:p>
          <a:p>
            <a:pPr marL="0" indent="0">
              <a:spcBef>
                <a:spcPts val="600"/>
              </a:spcBef>
              <a:buSzTx/>
              <a:buFont typeface="Wingdings"/>
              <a:buNone/>
              <a:defRPr sz="2800"/>
            </a:pPr>
          </a:p>
          <a:p>
            <a:pPr marL="0" indent="0">
              <a:spcBef>
                <a:spcPts val="600"/>
              </a:spcBef>
              <a:buSzTx/>
              <a:buFont typeface="Wingdings"/>
              <a:buNone/>
              <a:defRPr sz="2800"/>
            </a:pPr>
          </a:p>
          <a:p>
            <a:pPr>
              <a:spcBef>
                <a:spcPts val="600"/>
              </a:spcBef>
              <a:defRPr sz="2800"/>
            </a:pPr>
            <a:r>
              <a:t>Coefficient a, b, and c are decimals.</a:t>
            </a:r>
          </a:p>
          <a:p>
            <a:pPr>
              <a:spcBef>
                <a:spcPts val="600"/>
              </a:spcBef>
              <a:defRPr sz="2800"/>
            </a:pPr>
            <a:r>
              <a:t>Calculate two roots: </a:t>
            </a:r>
            <a:r>
              <a:rPr>
                <a:latin typeface="Courier"/>
                <a:ea typeface="Courier"/>
                <a:cs typeface="Courier"/>
                <a:sym typeface="Courier"/>
              </a:rPr>
              <a:t>r1</a:t>
            </a:r>
            <a:r>
              <a:t> and </a:t>
            </a:r>
            <a:r>
              <a:rPr>
                <a:latin typeface="Courier"/>
                <a:ea typeface="Courier"/>
                <a:cs typeface="Courier"/>
                <a:sym typeface="Courier"/>
              </a:rPr>
              <a:t>r2</a:t>
            </a:r>
          </a:p>
        </p:txBody>
      </p:sp>
      <p:sp>
        <p:nvSpPr>
          <p:cNvPr id="158" name="Slide Number Placeholder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9" name="Screen Shot 2017-09-25 at 1.45.02 PM.png" descr="Screen Shot 2017-09-25 at 1.45.02 PM.png"/>
          <p:cNvPicPr>
            <a:picLocks noChangeAspect="1"/>
          </p:cNvPicPr>
          <p:nvPr/>
        </p:nvPicPr>
        <p:blipFill>
          <a:blip r:embed="rId2">
            <a:extLst/>
          </a:blip>
          <a:stretch>
            <a:fillRect/>
          </a:stretch>
        </p:blipFill>
        <p:spPr>
          <a:xfrm>
            <a:off x="2523972" y="3119918"/>
            <a:ext cx="3489478" cy="72374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Lab 3.2  All roots of quadratic equation"/>
          <p:cNvSpPr txBox="1"/>
          <p:nvPr>
            <p:ph type="title"/>
          </p:nvPr>
        </p:nvSpPr>
        <p:spPr>
          <a:prstGeom prst="rect">
            <a:avLst/>
          </a:prstGeom>
        </p:spPr>
        <p:txBody>
          <a:bodyPr/>
          <a:lstStyle/>
          <a:p>
            <a:pPr/>
            <a:r>
              <a:t>Lab 3.2 </a:t>
            </a:r>
            <a:br/>
            <a:r>
              <a:t>All roots of quadratic equation</a:t>
            </a:r>
          </a:p>
        </p:txBody>
      </p:sp>
      <p:sp>
        <p:nvSpPr>
          <p:cNvPr id="162" name="Three cases of the roots:…"/>
          <p:cNvSpPr txBox="1"/>
          <p:nvPr>
            <p:ph type="body" idx="1"/>
          </p:nvPr>
        </p:nvSpPr>
        <p:spPr>
          <a:prstGeom prst="rect">
            <a:avLst/>
          </a:prstGeom>
        </p:spPr>
        <p:txBody>
          <a:bodyPr/>
          <a:lstStyle/>
          <a:p>
            <a:pPr/>
            <a:r>
              <a:t>Three cases of the roots:</a:t>
            </a:r>
          </a:p>
          <a:p>
            <a:pPr/>
            <a:r>
              <a:t>Case1: Two distinct real roots</a:t>
            </a:r>
          </a:p>
          <a:p>
            <a:pPr/>
            <a:r>
              <a:t>Case2: Two equal roots</a:t>
            </a:r>
          </a:p>
          <a:p>
            <a:pPr/>
            <a:r>
              <a:t>Case3: Two distinct complex roots</a:t>
            </a:r>
          </a:p>
        </p:txBody>
      </p:sp>
      <p:sp>
        <p:nvSpPr>
          <p:cNvPr id="163"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Lab 3.2  All roots of quadratic equation"/>
          <p:cNvSpPr txBox="1"/>
          <p:nvPr>
            <p:ph type="title"/>
          </p:nvPr>
        </p:nvSpPr>
        <p:spPr>
          <a:prstGeom prst="rect">
            <a:avLst/>
          </a:prstGeom>
        </p:spPr>
        <p:txBody>
          <a:bodyPr/>
          <a:lstStyle/>
          <a:p>
            <a:pPr/>
            <a:r>
              <a:t>Lab 3.2 </a:t>
            </a:r>
            <a:br/>
            <a:r>
              <a:t>All roots of quadratic equation</a:t>
            </a:r>
          </a:p>
        </p:txBody>
      </p:sp>
      <p:sp>
        <p:nvSpPr>
          <p:cNvPr id="166" name="Use                 to judge the roots.…"/>
          <p:cNvSpPr txBox="1"/>
          <p:nvPr>
            <p:ph type="body" idx="1"/>
          </p:nvPr>
        </p:nvSpPr>
        <p:spPr>
          <a:prstGeom prst="rect">
            <a:avLst/>
          </a:prstGeom>
        </p:spPr>
        <p:txBody>
          <a:bodyPr/>
          <a:lstStyle/>
          <a:p>
            <a:pPr/>
            <a:r>
              <a:t>Use                 to judge the roots.</a:t>
            </a:r>
          </a:p>
          <a:p>
            <a:pPr marL="0" indent="0">
              <a:buClrTx/>
              <a:buSzTx/>
              <a:buNone/>
            </a:pPr>
          </a:p>
          <a:p>
            <a:pPr/>
            <a:r>
              <a:t>Use                                    to calculate the roots.</a:t>
            </a:r>
          </a:p>
          <a:p>
            <a:pPr/>
          </a:p>
          <a:p>
            <a:pPr>
              <a:defRPr>
                <a:solidFill>
                  <a:srgbClr val="FF2600"/>
                </a:solidFill>
              </a:defRPr>
            </a:pPr>
            <a:r>
              <a:t>You need to </a:t>
            </a:r>
            <a:r>
              <a:rPr>
                <a:solidFill>
                  <a:srgbClr val="0433FF"/>
                </a:solidFill>
                <a:latin typeface="Courier"/>
                <a:ea typeface="Courier"/>
                <a:cs typeface="Courier"/>
                <a:sym typeface="Courier"/>
              </a:rPr>
              <a:t>#include math.h</a:t>
            </a:r>
            <a:r>
              <a:t> and use </a:t>
            </a:r>
            <a:r>
              <a:rPr>
                <a:solidFill>
                  <a:srgbClr val="0433FF"/>
                </a:solidFill>
                <a:latin typeface="Courier"/>
                <a:ea typeface="Courier"/>
                <a:cs typeface="Courier"/>
                <a:sym typeface="Courier"/>
              </a:rPr>
              <a:t>sqrt()</a:t>
            </a:r>
            <a:r>
              <a:t> to calculate the square root. </a:t>
            </a:r>
          </a:p>
          <a:p>
            <a:pPr marL="0" indent="0">
              <a:buClrTx/>
              <a:buSzTx/>
              <a:buNone/>
            </a:pPr>
            <a:r>
              <a:t>   Ex:            = </a:t>
            </a:r>
            <a:r>
              <a:rPr>
                <a:latin typeface="Courier"/>
                <a:ea typeface="Courier"/>
                <a:cs typeface="Courier"/>
                <a:sym typeface="Courier"/>
              </a:rPr>
              <a:t>sqrt(36)</a:t>
            </a:r>
          </a:p>
        </p:txBody>
      </p:sp>
      <p:sp>
        <p:nvSpPr>
          <p:cNvPr id="167"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8" name="Screen Shot 2017-09-25 at 1.45.42 PM.png" descr="Screen Shot 2017-09-25 at 1.45.42 PM.png"/>
          <p:cNvPicPr>
            <a:picLocks noChangeAspect="1"/>
          </p:cNvPicPr>
          <p:nvPr/>
        </p:nvPicPr>
        <p:blipFill>
          <a:blip r:embed="rId2">
            <a:extLst/>
          </a:blip>
          <a:stretch>
            <a:fillRect/>
          </a:stretch>
        </p:blipFill>
        <p:spPr>
          <a:xfrm>
            <a:off x="1721991" y="2939628"/>
            <a:ext cx="3186121" cy="978744"/>
          </a:xfrm>
          <a:prstGeom prst="rect">
            <a:avLst/>
          </a:prstGeom>
          <a:ln w="12700">
            <a:miter lim="400000"/>
          </a:ln>
        </p:spPr>
      </p:pic>
      <p:pic>
        <p:nvPicPr>
          <p:cNvPr id="169" name="Screen Shot 2017-09-25 at 1.49.18 PM.png" descr="Screen Shot 2017-09-25 at 1.49.18 PM.png"/>
          <p:cNvPicPr>
            <a:picLocks noChangeAspect="1"/>
          </p:cNvPicPr>
          <p:nvPr/>
        </p:nvPicPr>
        <p:blipFill>
          <a:blip r:embed="rId3">
            <a:extLst/>
          </a:blip>
          <a:stretch>
            <a:fillRect/>
          </a:stretch>
        </p:blipFill>
        <p:spPr>
          <a:xfrm>
            <a:off x="1586607" y="1915319"/>
            <a:ext cx="1510862" cy="635001"/>
          </a:xfrm>
          <a:prstGeom prst="rect">
            <a:avLst/>
          </a:prstGeom>
          <a:ln w="12700">
            <a:miter lim="400000"/>
          </a:ln>
        </p:spPr>
      </p:pic>
      <p:pic>
        <p:nvPicPr>
          <p:cNvPr id="170" name="Screen Shot 2017-09-25 at 1.56.15 PM.png" descr="Screen Shot 2017-09-25 at 1.56.15 PM.png"/>
          <p:cNvPicPr>
            <a:picLocks noChangeAspect="1"/>
          </p:cNvPicPr>
          <p:nvPr/>
        </p:nvPicPr>
        <p:blipFill>
          <a:blip r:embed="rId4">
            <a:extLst/>
          </a:blip>
          <a:stretch>
            <a:fillRect/>
          </a:stretch>
        </p:blipFill>
        <p:spPr>
          <a:xfrm>
            <a:off x="1553600" y="5351831"/>
            <a:ext cx="869855" cy="57227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undament of Digital Signal Process">
  <a:themeElements>
    <a:clrScheme name="Fundament of Digital Signal Process">
      <a:dk1>
        <a:srgbClr val="000000"/>
      </a:dk1>
      <a:lt1>
        <a:srgbClr val="FFFFFF"/>
      </a:lt1>
      <a:dk2>
        <a:srgbClr val="A7A7A7"/>
      </a:dk2>
      <a:lt2>
        <a:srgbClr val="535353"/>
      </a:lt2>
      <a:accent1>
        <a:srgbClr val="00E4A8"/>
      </a:accent1>
      <a:accent2>
        <a:srgbClr val="FFCF01"/>
      </a:accent2>
      <a:accent3>
        <a:srgbClr val="8F8F8F"/>
      </a:accent3>
      <a:accent4>
        <a:srgbClr val="707070"/>
      </a:accent4>
      <a:accent5>
        <a:srgbClr val="AAEFD1"/>
      </a:accent5>
      <a:accent6>
        <a:srgbClr val="E7BB01"/>
      </a:accent6>
      <a:hlink>
        <a:srgbClr val="0000FF"/>
      </a:hlink>
      <a:folHlink>
        <a:srgbClr val="FF00FF"/>
      </a:folHlink>
    </a:clrScheme>
    <a:fontScheme name="Fundament of Digital Signal Process">
      <a:majorFont>
        <a:latin typeface="Helvetica"/>
        <a:ea typeface="Helvetica"/>
        <a:cs typeface="Helvetica"/>
      </a:majorFont>
      <a:minorFont>
        <a:latin typeface="Calibri"/>
        <a:ea typeface="Calibri"/>
        <a:cs typeface="Calibri"/>
      </a:minorFont>
    </a:fontScheme>
    <a:fmtScheme name="Fundament of Digital Signal Proce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undament of Digital Signal Process">
  <a:themeElements>
    <a:clrScheme name="Fundament of Digital Signal Process">
      <a:dk1>
        <a:srgbClr val="000000"/>
      </a:dk1>
      <a:lt1>
        <a:srgbClr val="FFFFFF"/>
      </a:lt1>
      <a:dk2>
        <a:srgbClr val="A7A7A7"/>
      </a:dk2>
      <a:lt2>
        <a:srgbClr val="535353"/>
      </a:lt2>
      <a:accent1>
        <a:srgbClr val="00E4A8"/>
      </a:accent1>
      <a:accent2>
        <a:srgbClr val="FFCF01"/>
      </a:accent2>
      <a:accent3>
        <a:srgbClr val="8F8F8F"/>
      </a:accent3>
      <a:accent4>
        <a:srgbClr val="707070"/>
      </a:accent4>
      <a:accent5>
        <a:srgbClr val="AAEFD1"/>
      </a:accent5>
      <a:accent6>
        <a:srgbClr val="E7BB01"/>
      </a:accent6>
      <a:hlink>
        <a:srgbClr val="0000FF"/>
      </a:hlink>
      <a:folHlink>
        <a:srgbClr val="FF00FF"/>
      </a:folHlink>
    </a:clrScheme>
    <a:fontScheme name="Fundament of Digital Signal Process">
      <a:majorFont>
        <a:latin typeface="Helvetica"/>
        <a:ea typeface="Helvetica"/>
        <a:cs typeface="Helvetica"/>
      </a:majorFont>
      <a:minorFont>
        <a:latin typeface="Calibri"/>
        <a:ea typeface="Calibri"/>
        <a:cs typeface="Calibri"/>
      </a:minorFont>
    </a:fontScheme>
    <a:fmtScheme name="Fundament of Digital Signal Proce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