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#9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2241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2017.11.16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xercise 9.2 Counting Inversions -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9.2</a:t>
            </a:r>
            <a:br/>
            <a:r>
              <a:rPr sz="4000"/>
              <a:t>Counting Inversions - Format</a:t>
            </a:r>
          </a:p>
        </p:txBody>
      </p:sp>
      <p:sp>
        <p:nvSpPr>
          <p:cNvPr id="170" name="Input: A sequ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A sequence</a:t>
            </a:r>
          </a:p>
          <a:p>
            <a:pPr/>
            <a:r>
              <a:t>Input format: A sequence with the end of -1</a:t>
            </a:r>
          </a:p>
          <a:p>
            <a:pPr/>
            <a:r>
              <a:t>Output: The number of Inversions</a:t>
            </a:r>
          </a:p>
          <a:p>
            <a:pPr/>
            <a:r>
              <a:t>Output: </a:t>
            </a:r>
          </a:p>
          <a:p>
            <a:pPr marL="320842" indent="-320842">
              <a:buClrTx/>
              <a:buSzPct val="100000"/>
              <a:buChar char="•"/>
            </a:pPr>
            <a:r>
              <a:t>An integer</a:t>
            </a:r>
          </a:p>
          <a:p>
            <a:pPr marL="320842" indent="-320842">
              <a:buClrTx/>
              <a:buSzPct val="100000"/>
              <a:buChar char="•"/>
            </a:pPr>
            <a:r>
              <a:t>Change a new line at the end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put 1:…"/>
          <p:cNvSpPr txBox="1"/>
          <p:nvPr/>
        </p:nvSpPr>
        <p:spPr>
          <a:xfrm>
            <a:off x="340295" y="1922462"/>
            <a:ext cx="3805833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>
              <a:spcBef>
                <a:spcPts val="700"/>
              </a:spcBef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9.2</a:t>
            </a:r>
            <a:br/>
            <a:r>
              <a:rPr sz="4000"/>
              <a:t>Counting Inversions - Sample I/O</a:t>
            </a:r>
          </a:p>
        </p:txBody>
      </p:sp>
      <p:sp>
        <p:nvSpPr>
          <p:cNvPr id="175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TextBox 4"/>
          <p:cNvSpPr txBox="1"/>
          <p:nvPr/>
        </p:nvSpPr>
        <p:spPr>
          <a:xfrm>
            <a:off x="820489" y="2725658"/>
            <a:ext cx="2845446" cy="3930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 93 2 49 31 -1</a:t>
            </a:r>
          </a:p>
        </p:txBody>
      </p:sp>
      <p:sp>
        <p:nvSpPr>
          <p:cNvPr id="177" name="TextBox 4"/>
          <p:cNvSpPr txBox="1"/>
          <p:nvPr/>
        </p:nvSpPr>
        <p:spPr>
          <a:xfrm>
            <a:off x="820489" y="4568031"/>
            <a:ext cx="2845446" cy="685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</a:t>
            </a: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178" name="Input 2:…"/>
          <p:cNvSpPr txBox="1"/>
          <p:nvPr/>
        </p:nvSpPr>
        <p:spPr>
          <a:xfrm>
            <a:off x="4721795" y="1922462"/>
            <a:ext cx="3805833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>
              <a:spcBef>
                <a:spcPts val="700"/>
              </a:spcBef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79" name="TextBox 4"/>
          <p:cNvSpPr txBox="1"/>
          <p:nvPr/>
        </p:nvSpPr>
        <p:spPr>
          <a:xfrm>
            <a:off x="5201989" y="2725658"/>
            <a:ext cx="2845445" cy="3930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 2 3 4 5 -1</a:t>
            </a:r>
          </a:p>
        </p:txBody>
      </p:sp>
      <p:sp>
        <p:nvSpPr>
          <p:cNvPr id="180" name="TextBox 4"/>
          <p:cNvSpPr txBox="1"/>
          <p:nvPr/>
        </p:nvSpPr>
        <p:spPr>
          <a:xfrm>
            <a:off x="5201989" y="4568031"/>
            <a:ext cx="2845445" cy="685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</a:t>
            </a: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ercise 9.2 Counting Inver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Exercise 9.2</a:t>
            </a:r>
            <a:br/>
            <a:r>
              <a:t>Counting Inversions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11674</a:t>
            </a:r>
          </a:p>
          <a:p>
            <a:pPr/>
            <a:r>
              <a:t>Problem title: 231001_11/16_practice9-2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9.1 </a:t>
            </a:r>
            <a:br/>
            <a:r>
              <a:rPr sz="4000"/>
              <a:t>Palindrome Word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28595" y="2017713"/>
            <a:ext cx="8526493" cy="4579640"/>
          </a:xfrm>
          <a:prstGeom prst="rect">
            <a:avLst/>
          </a:prstGeom>
        </p:spPr>
        <p:txBody>
          <a:bodyPr/>
          <a:lstStyle/>
          <a:p>
            <a:pPr/>
            <a:r>
              <a:t>A palindrome a word such as “deed” or “level”, which is the same when you spell it backwards.</a:t>
            </a:r>
          </a:p>
          <a:p>
            <a:pPr/>
            <a:r>
              <a:t>Write a program that inputs a word (a sequence of lowercase letters) and determines whether or not the word is a palindrome. Each input word has at least 1 and at most 20 letters.</a:t>
            </a:r>
          </a:p>
          <a:p>
            <a:pPr/>
            <a:r>
              <a:t>Use “\0” to find the length.</a:t>
            </a:r>
          </a:p>
        </p:txBody>
      </p:sp>
      <p:sp>
        <p:nvSpPr>
          <p:cNvPr id="134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9.1 </a:t>
            </a:r>
            <a:br/>
            <a:r>
              <a:rPr sz="4000"/>
              <a:t>Palindrome Word - Requirements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 deal with user input and palindrome detection in two separate functions instead of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t> as follows:</a:t>
            </a:r>
          </a:p>
          <a:p>
            <a:pPr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input(char s[]);</a:t>
            </a:r>
            <a:br/>
            <a:r>
              <a:t>/* input a word in s[] and return the length of the word */</a:t>
            </a:r>
          </a:p>
          <a:p>
            <a:pPr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is_palindrome(char *s, int n);</a:t>
            </a:r>
          </a:p>
          <a:p>
            <a:pPr marL="0" indent="0">
              <a:spcBef>
                <a:spcPts val="500"/>
              </a:spcBef>
              <a:buSzTx/>
              <a:buFont typeface="Wingdings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/* check if s[] is a palindrome </a:t>
            </a:r>
          </a:p>
          <a:p>
            <a:pPr marL="0" indent="0">
              <a:spcBef>
                <a:spcPts val="500"/>
              </a:spcBef>
              <a:buSzTx/>
              <a:buFont typeface="Wingdings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where n is the length of the word */</a:t>
            </a:r>
          </a:p>
        </p:txBody>
      </p:sp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9.1 </a:t>
            </a:r>
            <a:br/>
            <a:r>
              <a:rPr sz="4000"/>
              <a:t>Palindrome Word - Requirements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main function should do nothing more than declaring the array and calling the above mentioned two functions.</a:t>
            </a:r>
          </a:p>
          <a:p>
            <a:pPr/>
            <a:r>
              <a:t>You should not handle any input or palindrome detection in your main function.</a:t>
            </a:r>
          </a:p>
        </p:txBody>
      </p:sp>
      <p:sp>
        <p:nvSpPr>
          <p:cNvPr id="142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ercise 9.1  Palindrome Word -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Exercise 9.1 </a:t>
            </a:r>
            <a:br/>
            <a:r>
              <a:t>Palindrome Word - Format</a:t>
            </a:r>
          </a:p>
        </p:txBody>
      </p:sp>
      <p:sp>
        <p:nvSpPr>
          <p:cNvPr id="145" name="Input: A wo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A word</a:t>
            </a:r>
          </a:p>
          <a:p>
            <a:pPr/>
            <a:r>
              <a:t>Output: Detect it is palindrome or not</a:t>
            </a:r>
          </a:p>
          <a:p>
            <a:pPr/>
            <a:r>
              <a:t>Output format: </a:t>
            </a:r>
          </a:p>
          <a:p>
            <a:pPr marL="320842" indent="-320842">
              <a:buClrTx/>
              <a:buSzPct val="100000"/>
              <a:buChar char="•"/>
            </a:pPr>
            <a:r>
              <a:t>See the sample output</a:t>
            </a:r>
          </a:p>
          <a:p>
            <a:pPr marL="320842" indent="-320842">
              <a:buClrTx/>
              <a:buSzPct val="100000"/>
              <a:buChar char="•"/>
            </a:pPr>
            <a:r>
              <a:t>Change a new line at the end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put 1:…"/>
          <p:cNvSpPr txBox="1"/>
          <p:nvPr/>
        </p:nvSpPr>
        <p:spPr>
          <a:xfrm>
            <a:off x="340295" y="1922462"/>
            <a:ext cx="3805833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>
              <a:spcBef>
                <a:spcPts val="700"/>
              </a:spcBef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49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Exercise 9.1 </a:t>
            </a:r>
            <a:br/>
            <a:r>
              <a:t>Palindrome Word - Sample I/O</a:t>
            </a:r>
          </a:p>
        </p:txBody>
      </p:sp>
      <p:sp>
        <p:nvSpPr>
          <p:cNvPr id="150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TextBox 4"/>
          <p:cNvSpPr txBox="1"/>
          <p:nvPr/>
        </p:nvSpPr>
        <p:spPr>
          <a:xfrm>
            <a:off x="927224" y="2745390"/>
            <a:ext cx="2500462" cy="3930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radar</a:t>
            </a:r>
          </a:p>
        </p:txBody>
      </p:sp>
      <p:sp>
        <p:nvSpPr>
          <p:cNvPr id="152" name="TextBox 5"/>
          <p:cNvSpPr txBox="1"/>
          <p:nvPr/>
        </p:nvSpPr>
        <p:spPr>
          <a:xfrm>
            <a:off x="498475" y="4504308"/>
            <a:ext cx="3489474" cy="685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radar is a palindrome.</a:t>
            </a:r>
          </a:p>
        </p:txBody>
      </p:sp>
      <p:sp>
        <p:nvSpPr>
          <p:cNvPr id="153" name="Input 2:…"/>
          <p:cNvSpPr txBox="1"/>
          <p:nvPr/>
        </p:nvSpPr>
        <p:spPr>
          <a:xfrm>
            <a:off x="4318411" y="1922462"/>
            <a:ext cx="4582687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>
              <a:spcBef>
                <a:spcPts val="700"/>
              </a:spcBef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54" name="TextBox 5"/>
          <p:cNvSpPr txBox="1"/>
          <p:nvPr/>
        </p:nvSpPr>
        <p:spPr>
          <a:xfrm>
            <a:off x="4473674" y="4504308"/>
            <a:ext cx="4272161" cy="685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reader is not a palindrome.</a:t>
            </a:r>
          </a:p>
        </p:txBody>
      </p:sp>
      <p:sp>
        <p:nvSpPr>
          <p:cNvPr id="155" name="TextBox 4"/>
          <p:cNvSpPr txBox="1"/>
          <p:nvPr/>
        </p:nvSpPr>
        <p:spPr>
          <a:xfrm>
            <a:off x="5359524" y="2656490"/>
            <a:ext cx="2500461" cy="3930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xercise 9.1  Palindrome W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Exercise 9.1 </a:t>
            </a:r>
            <a:br/>
            <a:r>
              <a:t>Palindrome Word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11673</a:t>
            </a:r>
          </a:p>
          <a:p>
            <a:pPr/>
            <a:r>
              <a:t>Problem title: 231001_11/16_practice9-1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9.2</a:t>
            </a:r>
            <a:br/>
            <a:r>
              <a:rPr sz="4000"/>
              <a:t>Counting Inversions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inversion in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t> is an index pair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i&lt;j</a:t>
            </a:r>
            <a:r>
              <a:t> but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a[i]&gt;a[j]</a:t>
            </a:r>
            <a:r>
              <a:t> . </a:t>
            </a:r>
          </a:p>
          <a:p>
            <a:pPr/>
            <a:r>
              <a:t>Write a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num_inv(int *a, int n)</a:t>
            </a:r>
            <a:r>
              <a:t> to take two input parameters: an integer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t> and its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 </a:t>
            </a:r>
          </a:p>
          <a:p>
            <a:pPr/>
            <a:r>
              <a:t>Your function should return the number of inversions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t>. </a:t>
            </a:r>
          </a:p>
        </p:txBody>
      </p:sp>
      <p:sp>
        <p:nvSpPr>
          <p:cNvPr id="163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9.2</a:t>
            </a:r>
            <a:br/>
            <a:r>
              <a:rPr sz="4000"/>
              <a:t>Counting Inversions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 main function to get an input array and then pass it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num_inv()</a:t>
            </a:r>
            <a:r>
              <a:t>. </a:t>
            </a:r>
          </a:p>
          <a:p>
            <a:pPr/>
            <a:r>
              <a:t>You may assume that the array size is at least 1 and no more than 20 (so you should declare an array of size 20 in the main function).</a:t>
            </a:r>
          </a:p>
          <a:p>
            <a:pPr/>
            <a:r>
              <a:t>All numbers are positive, and the input termination sentinel is -1 (-1 doesn’t contain in the array you need to count).</a:t>
            </a:r>
          </a:p>
        </p:txBody>
      </p:sp>
      <p:sp>
        <p:nvSpPr>
          <p:cNvPr id="167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