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2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8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9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6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6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71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DBEE-47F5-4DAC-92FC-9753FBF0B8F1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7CA8-3E14-458B-BD09-7D82280721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58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1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797461"/>
            <a:ext cx="678739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(state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action):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199" y="2728280"/>
            <a:ext cx="6695114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draw_image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(image):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199" y="3755991"/>
            <a:ext cx="541159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figure_2_1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8199" y="4783702"/>
            <a:ext cx="541159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figure_2_2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199" y="5726543"/>
            <a:ext cx="743413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096500" cy="5143500"/>
          </a:xfrm>
          <a:prstGeom prst="rect">
            <a:avLst/>
          </a:prstGeom>
        </p:spPr>
      </p:pic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5143500"/>
            <a:ext cx="10096500" cy="10334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figure_2_1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3" y="244809"/>
            <a:ext cx="11157889" cy="62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805"/>
            <a:ext cx="7267575" cy="2247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407"/>
            <a:ext cx="4105275" cy="4286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8003"/>
            <a:ext cx="4248150" cy="409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82180" y="3540154"/>
                <a:ext cx="7684315" cy="131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0" y="3540154"/>
                <a:ext cx="76843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513372" y="4998778"/>
                <a:ext cx="4154855" cy="400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b="0" dirty="0" smtClean="0"/>
                  <a:t>)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72" y="4998778"/>
                <a:ext cx="4154855" cy="400238"/>
              </a:xfrm>
              <a:prstGeom prst="rect">
                <a:avLst/>
              </a:prstGeom>
              <a:blipFill>
                <a:blip r:embed="rId6"/>
                <a:stretch>
                  <a:fillRect t="-109091" r="-440" b="-16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616505"/>
            <a:ext cx="7067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9346"/>
            <a:ext cx="9525000" cy="510540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199" y="5430411"/>
            <a:ext cx="952500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figure_2_2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99" y="365771"/>
            <a:ext cx="8758154" cy="59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4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158" y="3163618"/>
            <a:ext cx="7067550" cy="1104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58" y="4194321"/>
            <a:ext cx="57626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54" y="5146821"/>
            <a:ext cx="6534150" cy="6572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65071" y="4967602"/>
            <a:ext cx="130960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latin typeface="+mj-ea"/>
                <a:ea typeface="+mj-ea"/>
              </a:rPr>
              <a:t>Max</a:t>
            </a:r>
          </a:p>
          <a:p>
            <a:pPr algn="ctr"/>
            <a:r>
              <a:rPr lang="en-US" altLang="zh-TW" sz="3600" baseline="30000" dirty="0" smtClean="0">
                <a:latin typeface="+mj-ea"/>
                <a:ea typeface="+mj-ea"/>
              </a:rPr>
              <a:t>     </a:t>
            </a:r>
            <a:r>
              <a:rPr lang="en-US" altLang="zh-TW" sz="36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zh-TW" altLang="en-US" sz="3600" baseline="30000" dirty="0">
              <a:latin typeface="Cambria Math" panose="02040503050406030204" pitchFamily="18" charset="0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26860" y="444617"/>
            <a:ext cx="7508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smtClean="0"/>
              <a:t>compare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3533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 function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75272"/>
            <a:ext cx="4287473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WORLD_SIZE):</a:t>
            </a:r>
            <a:endParaRPr kumimoji="0" lang="en-US" altLang="zh-TW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500" dirty="0" smtClean="0">
                <a:solidFill>
                  <a:srgbClr val="A9B7C6"/>
                </a:solidFill>
                <a:latin typeface="Arial Unicode MS"/>
              </a:rPr>
              <a:t>	print(</a:t>
            </a:r>
            <a:r>
              <a:rPr lang="en-US" altLang="zh-TW" sz="1500" dirty="0" err="1" smtClean="0">
                <a:solidFill>
                  <a:srgbClr val="A9B7C6"/>
                </a:solidFill>
                <a:latin typeface="Arial Unicode MS"/>
              </a:rPr>
              <a:t>i</a:t>
            </a:r>
            <a:r>
              <a:rPr lang="en-US" altLang="zh-TW" sz="1500" dirty="0" smtClean="0">
                <a:solidFill>
                  <a:srgbClr val="A9B7C6"/>
                </a:solidFill>
                <a:latin typeface="Arial Unicode MS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339736"/>
            <a:ext cx="1349523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 = []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891172"/>
            <a:ext cx="3468880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values.append</a:t>
            </a:r>
            <a:r>
              <a:rPr kumimoji="0" lang="en-US" altLang="zh-TW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3442608"/>
            <a:ext cx="1691355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np.max(values)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91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JetBrains Mono</vt:lpstr>
      <vt:lpstr>新細明體</vt:lpstr>
      <vt:lpstr>Arial</vt:lpstr>
      <vt:lpstr>Calibri</vt:lpstr>
      <vt:lpstr>Calibri Light</vt:lpstr>
      <vt:lpstr>Cambria Math</vt:lpstr>
      <vt:lpstr>Office 佈景主題</vt:lpstr>
      <vt:lpstr>HW2</vt:lpstr>
      <vt:lpstr> 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Useful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MOC817</dc:creator>
  <cp:lastModifiedBy>MOC817</cp:lastModifiedBy>
  <cp:revision>6</cp:revision>
  <dcterms:created xsi:type="dcterms:W3CDTF">2021-03-22T07:18:28Z</dcterms:created>
  <dcterms:modified xsi:type="dcterms:W3CDTF">2021-03-22T08:09:58Z</dcterms:modified>
</cp:coreProperties>
</file>