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5" d="100"/>
          <a:sy n="75" d="100"/>
        </p:scale>
        <p:origin x="-101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93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64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66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46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085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8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13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297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64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BC51-578E-4D7D-B66A-0A1EE8A90C13}" type="datetimeFigureOut">
              <a:rPr lang="he-IL" smtClean="0"/>
              <a:t>ד'/אדר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C93E-8471-47B6-857E-53813C5545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7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 to 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550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בקשה מגיעה לשרת.</a:t>
            </a:r>
          </a:p>
          <a:p>
            <a:r>
              <a:rPr lang="he-IL" dirty="0" smtClean="0"/>
              <a:t>הבקשה מנותבת באמצעות קובץ ה</a:t>
            </a:r>
            <a:r>
              <a:rPr lang="en-US" dirty="0" smtClean="0"/>
              <a:t>routes</a:t>
            </a:r>
            <a:endParaRPr lang="he-IL" dirty="0" smtClean="0"/>
          </a:p>
          <a:p>
            <a:r>
              <a:rPr lang="he-IL" dirty="0" smtClean="0"/>
              <a:t>בעקבות הניתוב הבקשה מגיעה ל</a:t>
            </a:r>
            <a:r>
              <a:rPr lang="en-US" dirty="0" smtClean="0"/>
              <a:t>  </a:t>
            </a:r>
            <a:r>
              <a:rPr lang="he-IL" dirty="0" smtClean="0"/>
              <a:t> </a:t>
            </a:r>
            <a:r>
              <a:rPr lang="en-US" dirty="0" smtClean="0"/>
              <a:t>controller</a:t>
            </a:r>
            <a:r>
              <a:rPr lang="he-IL" dirty="0" smtClean="0"/>
              <a:t>  שמחזיר תשובה - </a:t>
            </a:r>
            <a:r>
              <a:rPr lang="en-US" dirty="0" smtClean="0"/>
              <a:t>Result</a:t>
            </a:r>
            <a:r>
              <a:rPr lang="he-IL" dirty="0" smtClean="0"/>
              <a:t> (למשל </a:t>
            </a:r>
            <a:r>
              <a:rPr lang="en-US" dirty="0" smtClean="0"/>
              <a:t>OK</a:t>
            </a:r>
            <a:r>
              <a:rPr lang="he-IL" dirty="0" smtClean="0"/>
              <a:t>) בתוספת </a:t>
            </a:r>
            <a:r>
              <a:rPr lang="en-US" dirty="0" smtClean="0"/>
              <a:t>view</a:t>
            </a:r>
            <a:r>
              <a:rPr lang="he-IL" dirty="0" smtClean="0"/>
              <a:t>- </a:t>
            </a:r>
            <a:r>
              <a:rPr lang="en-US" dirty="0" smtClean="0"/>
              <a:t>HTML</a:t>
            </a:r>
            <a:r>
              <a:rPr lang="he-IL" dirty="0" smtClean="0"/>
              <a:t> להצגה.</a:t>
            </a:r>
          </a:p>
          <a:p>
            <a:r>
              <a:rPr lang="he-IL" dirty="0" smtClean="0"/>
              <a:t>כדי לקבל את ה </a:t>
            </a:r>
            <a:r>
              <a:rPr lang="en-US" dirty="0" smtClean="0"/>
              <a:t>HTML</a:t>
            </a:r>
            <a:r>
              <a:rPr lang="he-IL" dirty="0" smtClean="0"/>
              <a:t> ה</a:t>
            </a:r>
            <a:r>
              <a:rPr lang="en-US" dirty="0" smtClean="0"/>
              <a:t>controller </a:t>
            </a:r>
            <a:r>
              <a:rPr lang="he-IL" dirty="0" smtClean="0"/>
              <a:t> משתמש ב</a:t>
            </a:r>
            <a:r>
              <a:rPr lang="en-US" dirty="0" smtClean="0"/>
              <a:t>templates</a:t>
            </a:r>
            <a:r>
              <a:rPr lang="he-IL" dirty="0" smtClean="0"/>
              <a:t> של </a:t>
            </a:r>
            <a:r>
              <a:rPr lang="en-US" dirty="0" err="1" smtClean="0"/>
              <a:t>scala</a:t>
            </a:r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05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ה</a:t>
            </a:r>
            <a:r>
              <a:rPr lang="en-US" dirty="0" smtClean="0"/>
              <a:t>controller</a:t>
            </a:r>
            <a:r>
              <a:rPr lang="he-IL" dirty="0" smtClean="0"/>
              <a:t> (</a:t>
            </a:r>
            <a:r>
              <a:rPr lang="en-US" dirty="0" smtClean="0"/>
              <a:t>application</a:t>
            </a:r>
            <a:r>
              <a:rPr lang="he-IL" dirty="0" smtClean="0"/>
              <a:t>) מקבל בקשה במתודה </a:t>
            </a:r>
            <a:r>
              <a:rPr lang="en-US" dirty="0" smtClean="0"/>
              <a:t>Index</a:t>
            </a:r>
            <a:r>
              <a:rPr lang="he-IL" dirty="0" smtClean="0"/>
              <a:t> ומשתמש ב</a:t>
            </a:r>
            <a:r>
              <a:rPr lang="en-US" dirty="0" smtClean="0"/>
              <a:t>Template</a:t>
            </a:r>
            <a:r>
              <a:rPr lang="he-IL" dirty="0" smtClean="0"/>
              <a:t> </a:t>
            </a:r>
            <a:r>
              <a:rPr lang="en-US" dirty="0" smtClean="0"/>
              <a:t>index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681163"/>
            <a:ext cx="89820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29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ה</a:t>
            </a:r>
            <a:r>
              <a:rPr lang="en-US" dirty="0" smtClean="0"/>
              <a:t>template</a:t>
            </a:r>
            <a:r>
              <a:rPr lang="he-IL" dirty="0" smtClean="0"/>
              <a:t> </a:t>
            </a:r>
            <a:r>
              <a:rPr lang="en-US" dirty="0" smtClean="0"/>
              <a:t>index</a:t>
            </a:r>
            <a:r>
              <a:rPr lang="he-IL" dirty="0" smtClean="0"/>
              <a:t> מייצר </a:t>
            </a:r>
            <a:r>
              <a:rPr lang="en-US" dirty="0" smtClean="0"/>
              <a:t>html</a:t>
            </a:r>
            <a:r>
              <a:rPr lang="he-IL" dirty="0" smtClean="0"/>
              <a:t> ובנוסף משתמש ב</a:t>
            </a:r>
            <a:r>
              <a:rPr lang="en-US" dirty="0" smtClean="0"/>
              <a:t>template</a:t>
            </a:r>
            <a:r>
              <a:rPr lang="he-IL" dirty="0" smtClean="0"/>
              <a:t> שנקרא </a:t>
            </a:r>
            <a:r>
              <a:rPr lang="en-US" dirty="0" smtClean="0"/>
              <a:t> main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52550"/>
            <a:ext cx="8029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5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</a:t>
            </a:r>
            <a:r>
              <a:rPr lang="en-US" dirty="0" smtClean="0"/>
              <a:t>template </a:t>
            </a:r>
            <a:r>
              <a:rPr lang="he-IL" dirty="0" smtClean="0"/>
              <a:t> </a:t>
            </a:r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73" y="1700808"/>
            <a:ext cx="9174673" cy="362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69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התוצאה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800"/>
            <a:ext cx="5766767" cy="415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0496" y="3708517"/>
            <a:ext cx="22621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מתוך הפונקציה אינדקס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70827" y="3068960"/>
            <a:ext cx="24618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מתוך ה</a:t>
            </a:r>
            <a:r>
              <a:rPr lang="en-US" dirty="0" smtClean="0"/>
              <a:t>template </a:t>
            </a:r>
            <a:r>
              <a:rPr lang="he-IL" dirty="0" smtClean="0"/>
              <a:t> אינדקס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49019" y="4221088"/>
            <a:ext cx="24618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מתוך ה</a:t>
            </a:r>
            <a:r>
              <a:rPr lang="en-US" dirty="0" smtClean="0"/>
              <a:t>template </a:t>
            </a:r>
            <a:r>
              <a:rPr lang="he-IL" dirty="0" smtClean="0"/>
              <a:t> אינדקס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54053" y="4725144"/>
            <a:ext cx="22983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מתוך ה</a:t>
            </a:r>
            <a:r>
              <a:rPr lang="en-US" dirty="0" smtClean="0"/>
              <a:t>template </a:t>
            </a:r>
            <a:r>
              <a:rPr lang="he-IL" dirty="0" smtClean="0"/>
              <a:t> </a:t>
            </a:r>
            <a:r>
              <a:rPr lang="en-US" dirty="0" smtClean="0"/>
              <a:t>Main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771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אופן הגדרת הניתוב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6" y="1248434"/>
            <a:ext cx="8229600" cy="4525963"/>
          </a:xfrm>
        </p:spPr>
        <p:txBody>
          <a:bodyPr/>
          <a:lstStyle/>
          <a:p>
            <a:r>
              <a:rPr lang="he-IL" dirty="0" smtClean="0"/>
              <a:t>בדוגמא הבאה:</a:t>
            </a:r>
          </a:p>
          <a:p>
            <a:pPr lvl="1"/>
            <a:r>
              <a:rPr lang="he-IL" dirty="0" smtClean="0"/>
              <a:t> בקשות לנתיב הראשי יופנו לפונקציה אינדקס.</a:t>
            </a:r>
          </a:p>
          <a:p>
            <a:pPr lvl="1"/>
            <a:r>
              <a:rPr lang="he-IL" dirty="0" smtClean="0"/>
              <a:t>בקשות לנתיב </a:t>
            </a:r>
            <a:r>
              <a:rPr lang="en-US" dirty="0" smtClean="0"/>
              <a:t>~/Clients</a:t>
            </a:r>
            <a:r>
              <a:rPr lang="he-IL" dirty="0" smtClean="0"/>
              <a:t> יופנו לפונקציה </a:t>
            </a:r>
            <a:r>
              <a:rPr lang="en-US" dirty="0" smtClean="0"/>
              <a:t>client </a:t>
            </a:r>
            <a:r>
              <a:rPr lang="he-IL" dirty="0" smtClean="0"/>
              <a:t> (עם ארגומנט</a:t>
            </a:r>
            <a:r>
              <a:rPr lang="en-US" dirty="0" smtClean="0"/>
              <a:t> </a:t>
            </a:r>
            <a:r>
              <a:rPr lang="he-IL" dirty="0" smtClean="0"/>
              <a:t>מסוג</a:t>
            </a:r>
            <a:r>
              <a:rPr lang="en-US" dirty="0" smtClean="0"/>
              <a:t> long 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8447501" cy="352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5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115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Play to HTML</vt:lpstr>
      <vt:lpstr>PowerPoint Presentation</vt:lpstr>
      <vt:lpstr>הcontroller (application) מקבל בקשה במתודה Index ומשתמש בTemplate index</vt:lpstr>
      <vt:lpstr>הtemplate index מייצר html ובנוסף משתמש בtemplate שנקרא  main</vt:lpstr>
      <vt:lpstr>הtemplate  main</vt:lpstr>
      <vt:lpstr>התוצאה</vt:lpstr>
      <vt:lpstr>אופן הגדרת הניתוב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10</cp:revision>
  <dcterms:created xsi:type="dcterms:W3CDTF">2014-03-06T20:20:11Z</dcterms:created>
  <dcterms:modified xsi:type="dcterms:W3CDTF">2014-03-06T21:07:02Z</dcterms:modified>
</cp:coreProperties>
</file>