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5" r:id="rId7"/>
    <p:sldId id="271" r:id="rId8"/>
    <p:sldId id="268" r:id="rId9"/>
    <p:sldId id="267" r:id="rId10"/>
    <p:sldId id="266" r:id="rId11"/>
    <p:sldId id="269" r:id="rId12"/>
    <p:sldId id="270" r:id="rId13"/>
    <p:sldId id="262" r:id="rId14"/>
    <p:sldId id="26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7ECD4D-E2E5-43B4-990A-D1E36B9D54D1}" v="45" dt="2020-10-24T08:49:26.8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5" autoAdjust="0"/>
    <p:restoredTop sz="94717" autoAdjust="0"/>
  </p:normalViewPr>
  <p:slideViewPr>
    <p:cSldViewPr snapToGrid="0">
      <p:cViewPr varScale="1">
        <p:scale>
          <a:sx n="80" d="100"/>
          <a:sy n="80" d="100"/>
        </p:scale>
        <p:origin x="126" y="552"/>
      </p:cViewPr>
      <p:guideLst/>
    </p:cSldViewPr>
  </p:slideViewPr>
  <p:outlineViewPr>
    <p:cViewPr>
      <p:scale>
        <a:sx n="33" d="100"/>
        <a:sy n="33" d="100"/>
      </p:scale>
      <p:origin x="0" y="-659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ett Wallis" userId="8e99edd7b5b97678" providerId="LiveId" clId="{8A7ECD4D-E2E5-43B4-990A-D1E36B9D54D1}"/>
    <pc:docChg chg="undo custSel mod addSld modSld modMainMaster">
      <pc:chgData name="Brett Wallis" userId="8e99edd7b5b97678" providerId="LiveId" clId="{8A7ECD4D-E2E5-43B4-990A-D1E36B9D54D1}" dt="2020-10-24T08:53:59.106" v="319" actId="26606"/>
      <pc:docMkLst>
        <pc:docMk/>
      </pc:docMkLst>
      <pc:sldChg chg="addSp delSp modSp mod setBg delDesignElem">
        <pc:chgData name="Brett Wallis" userId="8e99edd7b5b97678" providerId="LiveId" clId="{8A7ECD4D-E2E5-43B4-990A-D1E36B9D54D1}" dt="2020-10-24T08:45:56.991" v="298" actId="3062"/>
        <pc:sldMkLst>
          <pc:docMk/>
          <pc:sldMk cId="447944547" sldId="256"/>
        </pc:sldMkLst>
        <pc:spChg chg="mod">
          <ac:chgData name="Brett Wallis" userId="8e99edd7b5b97678" providerId="LiveId" clId="{8A7ECD4D-E2E5-43B4-990A-D1E36B9D54D1}" dt="2020-10-24T08:45:56.991" v="298" actId="3062"/>
          <ac:spMkLst>
            <pc:docMk/>
            <pc:sldMk cId="447944547" sldId="256"/>
            <ac:spMk id="2" creationId="{02A2ACA1-F20E-4690-B041-16A62F382FD4}"/>
          </ac:spMkLst>
        </pc:spChg>
        <pc:spChg chg="add del">
          <ac:chgData name="Brett Wallis" userId="8e99edd7b5b97678" providerId="LiveId" clId="{8A7ECD4D-E2E5-43B4-990A-D1E36B9D54D1}" dt="2020-10-24T08:21:11.221" v="44"/>
          <ac:spMkLst>
            <pc:docMk/>
            <pc:sldMk cId="447944547" sldId="256"/>
            <ac:spMk id="20" creationId="{6CCA5F87-1D1E-45CB-8D83-FC7EEFAD9935}"/>
          </ac:spMkLst>
        </pc:spChg>
        <pc:spChg chg="add del">
          <ac:chgData name="Brett Wallis" userId="8e99edd7b5b97678" providerId="LiveId" clId="{8A7ECD4D-E2E5-43B4-990A-D1E36B9D54D1}" dt="2020-10-24T08:21:11.221" v="44"/>
          <ac:spMkLst>
            <pc:docMk/>
            <pc:sldMk cId="447944547" sldId="256"/>
            <ac:spMk id="22" creationId="{7CCFC2C6-6238-4A2F-93DE-2ADF74AF635E}"/>
          </ac:spMkLst>
        </pc:spChg>
        <pc:spChg chg="add del">
          <ac:chgData name="Brett Wallis" userId="8e99edd7b5b97678" providerId="LiveId" clId="{8A7ECD4D-E2E5-43B4-990A-D1E36B9D54D1}" dt="2020-10-24T08:21:11.221" v="44"/>
          <ac:spMkLst>
            <pc:docMk/>
            <pc:sldMk cId="447944547" sldId="256"/>
            <ac:spMk id="24" creationId="{AF2F604E-43BE-4DC3-B983-E071523364F8}"/>
          </ac:spMkLst>
        </pc:spChg>
        <pc:spChg chg="add del">
          <ac:chgData name="Brett Wallis" userId="8e99edd7b5b97678" providerId="LiveId" clId="{8A7ECD4D-E2E5-43B4-990A-D1E36B9D54D1}" dt="2020-10-24T08:21:11.221" v="44"/>
          <ac:spMkLst>
            <pc:docMk/>
            <pc:sldMk cId="447944547" sldId="256"/>
            <ac:spMk id="26" creationId="{08C9B587-E65E-4B52-B37C-ABEBB6E87928}"/>
          </ac:spMkLst>
        </pc:spChg>
      </pc:sldChg>
      <pc:sldChg chg="addSp delSp modSp mod setBg delDesignElem">
        <pc:chgData name="Brett Wallis" userId="8e99edd7b5b97678" providerId="LiveId" clId="{8A7ECD4D-E2E5-43B4-990A-D1E36B9D54D1}" dt="2020-10-24T08:52:48.569" v="317" actId="14100"/>
        <pc:sldMkLst>
          <pc:docMk/>
          <pc:sldMk cId="2142700740" sldId="257"/>
        </pc:sldMkLst>
        <pc:spChg chg="mod">
          <ac:chgData name="Brett Wallis" userId="8e99edd7b5b97678" providerId="LiveId" clId="{8A7ECD4D-E2E5-43B4-990A-D1E36B9D54D1}" dt="2020-10-24T08:52:14.315" v="310" actId="26606"/>
          <ac:spMkLst>
            <pc:docMk/>
            <pc:sldMk cId="2142700740" sldId="257"/>
            <ac:spMk id="2" creationId="{985651C3-A329-43B8-97E5-CA97B52089DF}"/>
          </ac:spMkLst>
        </pc:spChg>
        <pc:spChg chg="mod">
          <ac:chgData name="Brett Wallis" userId="8e99edd7b5b97678" providerId="LiveId" clId="{8A7ECD4D-E2E5-43B4-990A-D1E36B9D54D1}" dt="2020-10-24T08:52:48.569" v="317" actId="14100"/>
          <ac:spMkLst>
            <pc:docMk/>
            <pc:sldMk cId="2142700740" sldId="257"/>
            <ac:spMk id="3" creationId="{CF11427A-527D-40EC-A8D9-1ABE9B1CD8DE}"/>
          </ac:spMkLst>
        </pc:spChg>
        <pc:spChg chg="add del">
          <ac:chgData name="Brett Wallis" userId="8e99edd7b5b97678" providerId="LiveId" clId="{8A7ECD4D-E2E5-43B4-990A-D1E36B9D54D1}" dt="2020-10-24T08:52:14.315" v="310" actId="26606"/>
          <ac:spMkLst>
            <pc:docMk/>
            <pc:sldMk cId="2142700740" sldId="257"/>
            <ac:spMk id="17" creationId="{76EFD3D9-44F0-4267-BCC1-1613E79D8274}"/>
          </ac:spMkLst>
        </pc:spChg>
        <pc:spChg chg="add del">
          <ac:chgData name="Brett Wallis" userId="8e99edd7b5b97678" providerId="LiveId" clId="{8A7ECD4D-E2E5-43B4-990A-D1E36B9D54D1}" dt="2020-10-24T08:52:14.315" v="310" actId="26606"/>
          <ac:spMkLst>
            <pc:docMk/>
            <pc:sldMk cId="2142700740" sldId="257"/>
            <ac:spMk id="19" creationId="{A779A851-95D6-41AF-937A-B0E4B7F6FA8D}"/>
          </ac:spMkLst>
        </pc:spChg>
        <pc:spChg chg="add del">
          <ac:chgData name="Brett Wallis" userId="8e99edd7b5b97678" providerId="LiveId" clId="{8A7ECD4D-E2E5-43B4-990A-D1E36B9D54D1}" dt="2020-10-24T08:52:14.315" v="310" actId="26606"/>
          <ac:spMkLst>
            <pc:docMk/>
            <pc:sldMk cId="2142700740" sldId="257"/>
            <ac:spMk id="21" creationId="{953FB2E7-B6CB-429C-81EB-D9516D6D5C8D}"/>
          </ac:spMkLst>
        </pc:spChg>
        <pc:spChg chg="add del">
          <ac:chgData name="Brett Wallis" userId="8e99edd7b5b97678" providerId="LiveId" clId="{8A7ECD4D-E2E5-43B4-990A-D1E36B9D54D1}" dt="2020-10-24T08:52:14.315" v="310" actId="26606"/>
          <ac:spMkLst>
            <pc:docMk/>
            <pc:sldMk cId="2142700740" sldId="257"/>
            <ac:spMk id="23" creationId="{2EC40DB1-B719-4A13-9A4D-0966B4B27866}"/>
          </ac:spMkLst>
        </pc:spChg>
        <pc:spChg chg="add del">
          <ac:chgData name="Brett Wallis" userId="8e99edd7b5b97678" providerId="LiveId" clId="{8A7ECD4D-E2E5-43B4-990A-D1E36B9D54D1}" dt="2020-10-24T08:52:14.315" v="310" actId="26606"/>
          <ac:spMkLst>
            <pc:docMk/>
            <pc:sldMk cId="2142700740" sldId="257"/>
            <ac:spMk id="25" creationId="{82211336-CFF3-412D-868A-6679C1004C45}"/>
          </ac:spMkLst>
        </pc:spChg>
        <pc:spChg chg="add">
          <ac:chgData name="Brett Wallis" userId="8e99edd7b5b97678" providerId="LiveId" clId="{8A7ECD4D-E2E5-43B4-990A-D1E36B9D54D1}" dt="2020-10-24T08:52:14.315" v="310" actId="26606"/>
          <ac:spMkLst>
            <pc:docMk/>
            <pc:sldMk cId="2142700740" sldId="257"/>
            <ac:spMk id="30" creationId="{081EA652-8C6A-4E69-BEB9-170809474553}"/>
          </ac:spMkLst>
        </pc:spChg>
        <pc:spChg chg="add">
          <ac:chgData name="Brett Wallis" userId="8e99edd7b5b97678" providerId="LiveId" clId="{8A7ECD4D-E2E5-43B4-990A-D1E36B9D54D1}" dt="2020-10-24T08:52:14.315" v="310" actId="26606"/>
          <ac:spMkLst>
            <pc:docMk/>
            <pc:sldMk cId="2142700740" sldId="257"/>
            <ac:spMk id="32" creationId="{5298780A-33B9-4EA2-8F67-DE68AD62841B}"/>
          </ac:spMkLst>
        </pc:spChg>
        <pc:spChg chg="add">
          <ac:chgData name="Brett Wallis" userId="8e99edd7b5b97678" providerId="LiveId" clId="{8A7ECD4D-E2E5-43B4-990A-D1E36B9D54D1}" dt="2020-10-24T08:52:14.315" v="310" actId="26606"/>
          <ac:spMkLst>
            <pc:docMk/>
            <pc:sldMk cId="2142700740" sldId="257"/>
            <ac:spMk id="34" creationId="{7F488E8B-4E1E-4402-8935-D4E6C02615C7}"/>
          </ac:spMkLst>
        </pc:spChg>
        <pc:cxnChg chg="add">
          <ac:chgData name="Brett Wallis" userId="8e99edd7b5b97678" providerId="LiveId" clId="{8A7ECD4D-E2E5-43B4-990A-D1E36B9D54D1}" dt="2020-10-24T08:52:14.315" v="310" actId="26606"/>
          <ac:cxnSpMkLst>
            <pc:docMk/>
            <pc:sldMk cId="2142700740" sldId="257"/>
            <ac:cxnSpMk id="36" creationId="{23AAC9B5-8015-485C-ACF9-A750390E9A56}"/>
          </ac:cxnSpMkLst>
        </pc:cxnChg>
      </pc:sldChg>
      <pc:sldChg chg="addSp delSp modSp mod setBg delDesignElem">
        <pc:chgData name="Brett Wallis" userId="8e99edd7b5b97678" providerId="LiveId" clId="{8A7ECD4D-E2E5-43B4-990A-D1E36B9D54D1}" dt="2020-10-24T08:40:25.333" v="294"/>
        <pc:sldMkLst>
          <pc:docMk/>
          <pc:sldMk cId="4262832423" sldId="258"/>
        </pc:sldMkLst>
        <pc:spChg chg="mod">
          <ac:chgData name="Brett Wallis" userId="8e99edd7b5b97678" providerId="LiveId" clId="{8A7ECD4D-E2E5-43B4-990A-D1E36B9D54D1}" dt="2020-10-24T08:19:11.063" v="11" actId="2711"/>
          <ac:spMkLst>
            <pc:docMk/>
            <pc:sldMk cId="4262832423" sldId="258"/>
            <ac:spMk id="2" creationId="{9136FA7B-BA8B-4891-91AA-CA0415E63B45}"/>
          </ac:spMkLst>
        </pc:spChg>
        <pc:spChg chg="mod">
          <ac:chgData name="Brett Wallis" userId="8e99edd7b5b97678" providerId="LiveId" clId="{8A7ECD4D-E2E5-43B4-990A-D1E36B9D54D1}" dt="2020-10-24T08:19:15.271" v="12" actId="2711"/>
          <ac:spMkLst>
            <pc:docMk/>
            <pc:sldMk cId="4262832423" sldId="258"/>
            <ac:spMk id="3" creationId="{20EEAEA3-23BB-4359-8313-8316A634C062}"/>
          </ac:spMkLst>
        </pc:spChg>
        <pc:spChg chg="add del">
          <ac:chgData name="Brett Wallis" userId="8e99edd7b5b97678" providerId="LiveId" clId="{8A7ECD4D-E2E5-43B4-990A-D1E36B9D54D1}" dt="2020-10-24T08:21:11.221" v="44"/>
          <ac:spMkLst>
            <pc:docMk/>
            <pc:sldMk cId="4262832423" sldId="258"/>
            <ac:spMk id="10" creationId="{AFA67CD3-AB4E-4A7A-BEB8-53C445D8C44E}"/>
          </ac:spMkLst>
        </pc:spChg>
        <pc:spChg chg="add del">
          <ac:chgData name="Brett Wallis" userId="8e99edd7b5b97678" providerId="LiveId" clId="{8A7ECD4D-E2E5-43B4-990A-D1E36B9D54D1}" dt="2020-10-24T08:21:11.221" v="44"/>
          <ac:spMkLst>
            <pc:docMk/>
            <pc:sldMk cId="4262832423" sldId="258"/>
            <ac:spMk id="14" creationId="{339C8D78-A644-462F-B674-F440635E5353}"/>
          </ac:spMkLst>
        </pc:spChg>
        <pc:picChg chg="add del">
          <ac:chgData name="Brett Wallis" userId="8e99edd7b5b97678" providerId="LiveId" clId="{8A7ECD4D-E2E5-43B4-990A-D1E36B9D54D1}" dt="2020-10-24T08:21:11.221" v="44"/>
          <ac:picMkLst>
            <pc:docMk/>
            <pc:sldMk cId="4262832423" sldId="258"/>
            <ac:picMk id="12" creationId="{07CF545F-9C2E-4446-97CD-AD92990C2B68}"/>
          </ac:picMkLst>
        </pc:picChg>
      </pc:sldChg>
      <pc:sldChg chg="addSp delSp modSp mod setBg delDesignElem">
        <pc:chgData name="Brett Wallis" userId="8e99edd7b5b97678" providerId="LiveId" clId="{8A7ECD4D-E2E5-43B4-990A-D1E36B9D54D1}" dt="2020-10-24T08:53:43.397" v="318" actId="26606"/>
        <pc:sldMkLst>
          <pc:docMk/>
          <pc:sldMk cId="1968466051" sldId="259"/>
        </pc:sldMkLst>
        <pc:spChg chg="mod">
          <ac:chgData name="Brett Wallis" userId="8e99edd7b5b97678" providerId="LiveId" clId="{8A7ECD4D-E2E5-43B4-990A-D1E36B9D54D1}" dt="2020-10-24T08:53:43.397" v="318" actId="26606"/>
          <ac:spMkLst>
            <pc:docMk/>
            <pc:sldMk cId="1968466051" sldId="259"/>
            <ac:spMk id="2" creationId="{F1CAFD68-2F12-40BC-AD7A-7A2B49C6B4D2}"/>
          </ac:spMkLst>
        </pc:spChg>
        <pc:spChg chg="mod">
          <ac:chgData name="Brett Wallis" userId="8e99edd7b5b97678" providerId="LiveId" clId="{8A7ECD4D-E2E5-43B4-990A-D1E36B9D54D1}" dt="2020-10-24T08:53:43.397" v="318" actId="26606"/>
          <ac:spMkLst>
            <pc:docMk/>
            <pc:sldMk cId="1968466051" sldId="259"/>
            <ac:spMk id="3" creationId="{52EB4319-E1E9-45B4-B0E6-94003507C61D}"/>
          </ac:spMkLst>
        </pc:spChg>
        <pc:spChg chg="add del">
          <ac:chgData name="Brett Wallis" userId="8e99edd7b5b97678" providerId="LiveId" clId="{8A7ECD4D-E2E5-43B4-990A-D1E36B9D54D1}" dt="2020-10-24T08:53:43.397" v="318" actId="26606"/>
          <ac:spMkLst>
            <pc:docMk/>
            <pc:sldMk cId="1968466051" sldId="259"/>
            <ac:spMk id="8" creationId="{C2554CA6-288E-4202-BC52-2E5A8F0C0AED}"/>
          </ac:spMkLst>
        </pc:spChg>
        <pc:spChg chg="add del">
          <ac:chgData name="Brett Wallis" userId="8e99edd7b5b97678" providerId="LiveId" clId="{8A7ECD4D-E2E5-43B4-990A-D1E36B9D54D1}" dt="2020-10-24T08:53:43.397" v="318" actId="26606"/>
          <ac:spMkLst>
            <pc:docMk/>
            <pc:sldMk cId="1968466051" sldId="259"/>
            <ac:spMk id="10" creationId="{B10BB131-AC8E-4A8E-A5D1-36260F720C3B}"/>
          </ac:spMkLst>
        </pc:spChg>
        <pc:spChg chg="add del">
          <ac:chgData name="Brett Wallis" userId="8e99edd7b5b97678" providerId="LiveId" clId="{8A7ECD4D-E2E5-43B4-990A-D1E36B9D54D1}" dt="2020-10-24T08:53:43.397" v="318" actId="26606"/>
          <ac:spMkLst>
            <pc:docMk/>
            <pc:sldMk cId="1968466051" sldId="259"/>
            <ac:spMk id="12" creationId="{5B7778FC-632E-4DCA-A7CB-0D7731CCF970}"/>
          </ac:spMkLst>
        </pc:spChg>
        <pc:spChg chg="add del">
          <ac:chgData name="Brett Wallis" userId="8e99edd7b5b97678" providerId="LiveId" clId="{8A7ECD4D-E2E5-43B4-990A-D1E36B9D54D1}" dt="2020-10-24T08:53:43.397" v="318" actId="26606"/>
          <ac:spMkLst>
            <pc:docMk/>
            <pc:sldMk cId="1968466051" sldId="259"/>
            <ac:spMk id="14" creationId="{FA23A907-97FB-4A8F-880A-DD77401C4296}"/>
          </ac:spMkLst>
        </pc:spChg>
        <pc:spChg chg="add">
          <ac:chgData name="Brett Wallis" userId="8e99edd7b5b97678" providerId="LiveId" clId="{8A7ECD4D-E2E5-43B4-990A-D1E36B9D54D1}" dt="2020-10-24T08:53:43.397" v="318" actId="26606"/>
          <ac:spMkLst>
            <pc:docMk/>
            <pc:sldMk cId="1968466051" sldId="259"/>
            <ac:spMk id="19" creationId="{907EF6B7-1338-4443-8C46-6A318D952DFD}"/>
          </ac:spMkLst>
        </pc:spChg>
        <pc:spChg chg="add">
          <ac:chgData name="Brett Wallis" userId="8e99edd7b5b97678" providerId="LiveId" clId="{8A7ECD4D-E2E5-43B4-990A-D1E36B9D54D1}" dt="2020-10-24T08:53:43.397" v="318" actId="26606"/>
          <ac:spMkLst>
            <pc:docMk/>
            <pc:sldMk cId="1968466051" sldId="259"/>
            <ac:spMk id="21" creationId="{DAAE4CDD-124C-4DCF-9584-B6033B545DD5}"/>
          </ac:spMkLst>
        </pc:spChg>
        <pc:spChg chg="add">
          <ac:chgData name="Brett Wallis" userId="8e99edd7b5b97678" providerId="LiveId" clId="{8A7ECD4D-E2E5-43B4-990A-D1E36B9D54D1}" dt="2020-10-24T08:53:43.397" v="318" actId="26606"/>
          <ac:spMkLst>
            <pc:docMk/>
            <pc:sldMk cId="1968466051" sldId="259"/>
            <ac:spMk id="23" creationId="{081E4A58-353D-44AE-B2FC-2A74E2E400F7}"/>
          </ac:spMkLst>
        </pc:spChg>
      </pc:sldChg>
      <pc:sldChg chg="addSp delSp modSp mod setBg delDesignElem">
        <pc:chgData name="Brett Wallis" userId="8e99edd7b5b97678" providerId="LiveId" clId="{8A7ECD4D-E2E5-43B4-990A-D1E36B9D54D1}" dt="2020-10-24T08:53:59.106" v="319" actId="26606"/>
        <pc:sldMkLst>
          <pc:docMk/>
          <pc:sldMk cId="782545490" sldId="260"/>
        </pc:sldMkLst>
        <pc:spChg chg="mod">
          <ac:chgData name="Brett Wallis" userId="8e99edd7b5b97678" providerId="LiveId" clId="{8A7ECD4D-E2E5-43B4-990A-D1E36B9D54D1}" dt="2020-10-24T08:53:59.106" v="319" actId="26606"/>
          <ac:spMkLst>
            <pc:docMk/>
            <pc:sldMk cId="782545490" sldId="260"/>
            <ac:spMk id="2" creationId="{A32FE5C2-1359-441C-A3F1-8E8EE87ABC90}"/>
          </ac:spMkLst>
        </pc:spChg>
        <pc:spChg chg="mod">
          <ac:chgData name="Brett Wallis" userId="8e99edd7b5b97678" providerId="LiveId" clId="{8A7ECD4D-E2E5-43B4-990A-D1E36B9D54D1}" dt="2020-10-24T08:53:59.106" v="319" actId="26606"/>
          <ac:spMkLst>
            <pc:docMk/>
            <pc:sldMk cId="782545490" sldId="260"/>
            <ac:spMk id="3" creationId="{FC547A93-CCF4-4FB1-A3AF-2AA93BAAB786}"/>
          </ac:spMkLst>
        </pc:spChg>
        <pc:spChg chg="add del">
          <ac:chgData name="Brett Wallis" userId="8e99edd7b5b97678" providerId="LiveId" clId="{8A7ECD4D-E2E5-43B4-990A-D1E36B9D54D1}" dt="2020-10-24T08:53:59.106" v="319" actId="26606"/>
          <ac:spMkLst>
            <pc:docMk/>
            <pc:sldMk cId="782545490" sldId="260"/>
            <ac:spMk id="10" creationId="{F837543A-6020-4505-A233-C9DB4BF74011}"/>
          </ac:spMkLst>
        </pc:spChg>
        <pc:spChg chg="add del">
          <ac:chgData name="Brett Wallis" userId="8e99edd7b5b97678" providerId="LiveId" clId="{8A7ECD4D-E2E5-43B4-990A-D1E36B9D54D1}" dt="2020-10-24T08:53:59.106" v="319" actId="26606"/>
          <ac:spMkLst>
            <pc:docMk/>
            <pc:sldMk cId="782545490" sldId="260"/>
            <ac:spMk id="18" creationId="{83BA5EF5-1FE9-4BF9-83BB-269BCDDF6156}"/>
          </ac:spMkLst>
        </pc:spChg>
        <pc:spChg chg="add del">
          <ac:chgData name="Brett Wallis" userId="8e99edd7b5b97678" providerId="LiveId" clId="{8A7ECD4D-E2E5-43B4-990A-D1E36B9D54D1}" dt="2020-10-24T08:53:59.106" v="319" actId="26606"/>
          <ac:spMkLst>
            <pc:docMk/>
            <pc:sldMk cId="782545490" sldId="260"/>
            <ac:spMk id="19" creationId="{35B16301-FB18-48BA-A6DD-C37CAF6F9A18}"/>
          </ac:spMkLst>
        </pc:spChg>
        <pc:spChg chg="add del">
          <ac:chgData name="Brett Wallis" userId="8e99edd7b5b97678" providerId="LiveId" clId="{8A7ECD4D-E2E5-43B4-990A-D1E36B9D54D1}" dt="2020-10-24T08:53:59.106" v="319" actId="26606"/>
          <ac:spMkLst>
            <pc:docMk/>
            <pc:sldMk cId="782545490" sldId="260"/>
            <ac:spMk id="21" creationId="{C3C0D90E-074A-4F52-9B11-B52BEF4BCBE5}"/>
          </ac:spMkLst>
        </pc:spChg>
        <pc:spChg chg="add del">
          <ac:chgData name="Brett Wallis" userId="8e99edd7b5b97678" providerId="LiveId" clId="{8A7ECD4D-E2E5-43B4-990A-D1E36B9D54D1}" dt="2020-10-24T08:53:59.106" v="319" actId="26606"/>
          <ac:spMkLst>
            <pc:docMk/>
            <pc:sldMk cId="782545490" sldId="260"/>
            <ac:spMk id="22" creationId="{88853921-7BC9-4BDE-ACAB-133C683C82D6}"/>
          </ac:spMkLst>
        </pc:spChg>
        <pc:spChg chg="add del">
          <ac:chgData name="Brett Wallis" userId="8e99edd7b5b97678" providerId="LiveId" clId="{8A7ECD4D-E2E5-43B4-990A-D1E36B9D54D1}" dt="2020-10-24T08:53:59.106" v="319" actId="26606"/>
          <ac:spMkLst>
            <pc:docMk/>
            <pc:sldMk cId="782545490" sldId="260"/>
            <ac:spMk id="23" creationId="{CABBD4C1-E6F8-46F6-8152-A8A97490BF4D}"/>
          </ac:spMkLst>
        </pc:spChg>
        <pc:spChg chg="add del">
          <ac:chgData name="Brett Wallis" userId="8e99edd7b5b97678" providerId="LiveId" clId="{8A7ECD4D-E2E5-43B4-990A-D1E36B9D54D1}" dt="2020-10-24T08:53:59.106" v="319" actId="26606"/>
          <ac:spMkLst>
            <pc:docMk/>
            <pc:sldMk cId="782545490" sldId="260"/>
            <ac:spMk id="24" creationId="{09192968-3AE7-4470-A61C-97294BB92731}"/>
          </ac:spMkLst>
        </pc:spChg>
        <pc:spChg chg="add del">
          <ac:chgData name="Brett Wallis" userId="8e99edd7b5b97678" providerId="LiveId" clId="{8A7ECD4D-E2E5-43B4-990A-D1E36B9D54D1}" dt="2020-10-24T08:53:59.106" v="319" actId="26606"/>
          <ac:spMkLst>
            <pc:docMk/>
            <pc:sldMk cId="782545490" sldId="260"/>
            <ac:spMk id="26" creationId="{3AB72E55-43E4-4356-BFE8-E2102CB0B505}"/>
          </ac:spMkLst>
        </pc:spChg>
        <pc:spChg chg="add">
          <ac:chgData name="Brett Wallis" userId="8e99edd7b5b97678" providerId="LiveId" clId="{8A7ECD4D-E2E5-43B4-990A-D1E36B9D54D1}" dt="2020-10-24T08:53:59.106" v="319" actId="26606"/>
          <ac:spMkLst>
            <pc:docMk/>
            <pc:sldMk cId="782545490" sldId="260"/>
            <ac:spMk id="31" creationId="{1BB867FF-FC45-48F7-8104-F89BE54909F1}"/>
          </ac:spMkLst>
        </pc:spChg>
        <pc:spChg chg="add">
          <ac:chgData name="Brett Wallis" userId="8e99edd7b5b97678" providerId="LiveId" clId="{8A7ECD4D-E2E5-43B4-990A-D1E36B9D54D1}" dt="2020-10-24T08:53:59.106" v="319" actId="26606"/>
          <ac:spMkLst>
            <pc:docMk/>
            <pc:sldMk cId="782545490" sldId="260"/>
            <ac:spMk id="33" creationId="{8BB56887-D0D5-4F0C-9E19-7247EB83C8B7}"/>
          </ac:spMkLst>
        </pc:spChg>
        <pc:spChg chg="add">
          <ac:chgData name="Brett Wallis" userId="8e99edd7b5b97678" providerId="LiveId" clId="{8A7ECD4D-E2E5-43B4-990A-D1E36B9D54D1}" dt="2020-10-24T08:53:59.106" v="319" actId="26606"/>
          <ac:spMkLst>
            <pc:docMk/>
            <pc:sldMk cId="782545490" sldId="260"/>
            <ac:spMk id="35" creationId="{081E4A58-353D-44AE-B2FC-2A74E2E400F7}"/>
          </ac:spMkLst>
        </pc:spChg>
        <pc:cxnChg chg="add del">
          <ac:chgData name="Brett Wallis" userId="8e99edd7b5b97678" providerId="LiveId" clId="{8A7ECD4D-E2E5-43B4-990A-D1E36B9D54D1}" dt="2020-10-24T08:53:59.106" v="319" actId="26606"/>
          <ac:cxnSpMkLst>
            <pc:docMk/>
            <pc:sldMk cId="782545490" sldId="260"/>
            <ac:cxnSpMk id="20" creationId="{4B3BCACB-5880-460B-9606-8C433A9AF99D}"/>
          </ac:cxnSpMkLst>
        </pc:cxnChg>
      </pc:sldChg>
      <pc:sldChg chg="addSp delSp modSp mod setBg delDesignElem">
        <pc:chgData name="Brett Wallis" userId="8e99edd7b5b97678" providerId="LiveId" clId="{8A7ECD4D-E2E5-43B4-990A-D1E36B9D54D1}" dt="2020-10-24T08:40:25.333" v="294"/>
        <pc:sldMkLst>
          <pc:docMk/>
          <pc:sldMk cId="3126026283" sldId="262"/>
        </pc:sldMkLst>
        <pc:spChg chg="mod">
          <ac:chgData name="Brett Wallis" userId="8e99edd7b5b97678" providerId="LiveId" clId="{8A7ECD4D-E2E5-43B4-990A-D1E36B9D54D1}" dt="2020-10-24T08:23:54.045" v="60" actId="1076"/>
          <ac:spMkLst>
            <pc:docMk/>
            <pc:sldMk cId="3126026283" sldId="262"/>
            <ac:spMk id="2" creationId="{89B680A1-4587-4149-B0A6-4B46731932C1}"/>
          </ac:spMkLst>
        </pc:spChg>
        <pc:spChg chg="mod">
          <ac:chgData name="Brett Wallis" userId="8e99edd7b5b97678" providerId="LiveId" clId="{8A7ECD4D-E2E5-43B4-990A-D1E36B9D54D1}" dt="2020-10-24T08:30:27.069" v="203" actId="20577"/>
          <ac:spMkLst>
            <pc:docMk/>
            <pc:sldMk cId="3126026283" sldId="262"/>
            <ac:spMk id="3" creationId="{7C457DD5-F42D-4040-9260-EBF62D5F8BB7}"/>
          </ac:spMkLst>
        </pc:spChg>
        <pc:spChg chg="add del">
          <ac:chgData name="Brett Wallis" userId="8e99edd7b5b97678" providerId="LiveId" clId="{8A7ECD4D-E2E5-43B4-990A-D1E36B9D54D1}" dt="2020-10-24T08:21:11.221" v="44"/>
          <ac:spMkLst>
            <pc:docMk/>
            <pc:sldMk cId="3126026283" sldId="262"/>
            <ac:spMk id="17" creationId="{C2554CA6-288E-4202-BC52-2E5A8F0C0AED}"/>
          </ac:spMkLst>
        </pc:spChg>
        <pc:spChg chg="add del">
          <ac:chgData name="Brett Wallis" userId="8e99edd7b5b97678" providerId="LiveId" clId="{8A7ECD4D-E2E5-43B4-990A-D1E36B9D54D1}" dt="2020-10-24T08:21:11.221" v="44"/>
          <ac:spMkLst>
            <pc:docMk/>
            <pc:sldMk cId="3126026283" sldId="262"/>
            <ac:spMk id="19" creationId="{B10BB131-AC8E-4A8E-A5D1-36260F720C3B}"/>
          </ac:spMkLst>
        </pc:spChg>
        <pc:spChg chg="add del">
          <ac:chgData name="Brett Wallis" userId="8e99edd7b5b97678" providerId="LiveId" clId="{8A7ECD4D-E2E5-43B4-990A-D1E36B9D54D1}" dt="2020-10-24T08:21:11.221" v="44"/>
          <ac:spMkLst>
            <pc:docMk/>
            <pc:sldMk cId="3126026283" sldId="262"/>
            <ac:spMk id="21" creationId="{5B7778FC-632E-4DCA-A7CB-0D7731CCF970}"/>
          </ac:spMkLst>
        </pc:spChg>
        <pc:spChg chg="add del">
          <ac:chgData name="Brett Wallis" userId="8e99edd7b5b97678" providerId="LiveId" clId="{8A7ECD4D-E2E5-43B4-990A-D1E36B9D54D1}" dt="2020-10-24T08:21:11.221" v="44"/>
          <ac:spMkLst>
            <pc:docMk/>
            <pc:sldMk cId="3126026283" sldId="262"/>
            <ac:spMk id="23" creationId="{FA23A907-97FB-4A8F-880A-DD77401C4296}"/>
          </ac:spMkLst>
        </pc:spChg>
      </pc:sldChg>
      <pc:sldChg chg="addSp delSp setBg delDesignElem">
        <pc:chgData name="Brett Wallis" userId="8e99edd7b5b97678" providerId="LiveId" clId="{8A7ECD4D-E2E5-43B4-990A-D1E36B9D54D1}" dt="2020-10-24T08:40:25.333" v="294"/>
        <pc:sldMkLst>
          <pc:docMk/>
          <pc:sldMk cId="1879115216" sldId="263"/>
        </pc:sldMkLst>
        <pc:spChg chg="add del">
          <ac:chgData name="Brett Wallis" userId="8e99edd7b5b97678" providerId="LiveId" clId="{8A7ECD4D-E2E5-43B4-990A-D1E36B9D54D1}" dt="2020-10-24T08:21:11.221" v="44"/>
          <ac:spMkLst>
            <pc:docMk/>
            <pc:sldMk cId="1879115216" sldId="263"/>
            <ac:spMk id="23" creationId="{3301E07F-4F79-4B58-8698-EF24DC1ECDBF}"/>
          </ac:spMkLst>
        </pc:spChg>
        <pc:spChg chg="add del">
          <ac:chgData name="Brett Wallis" userId="8e99edd7b5b97678" providerId="LiveId" clId="{8A7ECD4D-E2E5-43B4-990A-D1E36B9D54D1}" dt="2020-10-24T08:21:11.221" v="44"/>
          <ac:spMkLst>
            <pc:docMk/>
            <pc:sldMk cId="1879115216" sldId="263"/>
            <ac:spMk id="25" creationId="{E58B2195-5055-402F-A3E7-53FF0E4980C3}"/>
          </ac:spMkLst>
        </pc:spChg>
        <pc:spChg chg="add del">
          <ac:chgData name="Brett Wallis" userId="8e99edd7b5b97678" providerId="LiveId" clId="{8A7ECD4D-E2E5-43B4-990A-D1E36B9D54D1}" dt="2020-10-24T08:21:11.221" v="44"/>
          <ac:spMkLst>
            <pc:docMk/>
            <pc:sldMk cId="1879115216" sldId="263"/>
            <ac:spMk id="27" creationId="{9EE6F773-742A-491A-9A00-A2A150DF500A}"/>
          </ac:spMkLst>
        </pc:spChg>
      </pc:sldChg>
      <pc:sldChg chg="addSp delSp modSp mod setBg setClrOvrMap delDesignElem">
        <pc:chgData name="Brett Wallis" userId="8e99edd7b5b97678" providerId="LiveId" clId="{8A7ECD4D-E2E5-43B4-990A-D1E36B9D54D1}" dt="2020-10-24T08:49:26.899" v="307"/>
        <pc:sldMkLst>
          <pc:docMk/>
          <pc:sldMk cId="141517454" sldId="265"/>
        </pc:sldMkLst>
        <pc:spChg chg="mod">
          <ac:chgData name="Brett Wallis" userId="8e99edd7b5b97678" providerId="LiveId" clId="{8A7ECD4D-E2E5-43B4-990A-D1E36B9D54D1}" dt="2020-10-24T08:49:26.899" v="307"/>
          <ac:spMkLst>
            <pc:docMk/>
            <pc:sldMk cId="141517454" sldId="265"/>
            <ac:spMk id="2" creationId="{A32FE5C2-1359-441C-A3F1-8E8EE87ABC90}"/>
          </ac:spMkLst>
        </pc:spChg>
        <pc:spChg chg="mod ord">
          <ac:chgData name="Brett Wallis" userId="8e99edd7b5b97678" providerId="LiveId" clId="{8A7ECD4D-E2E5-43B4-990A-D1E36B9D54D1}" dt="2020-10-24T08:49:26.899" v="307"/>
          <ac:spMkLst>
            <pc:docMk/>
            <pc:sldMk cId="141517454" sldId="265"/>
            <ac:spMk id="3" creationId="{FC547A93-CCF4-4FB1-A3AF-2AA93BAAB786}"/>
          </ac:spMkLst>
        </pc:spChg>
        <pc:spChg chg="add del mod">
          <ac:chgData name="Brett Wallis" userId="8e99edd7b5b97678" providerId="LiveId" clId="{8A7ECD4D-E2E5-43B4-990A-D1E36B9D54D1}" dt="2020-10-24T08:49:26.899" v="307"/>
          <ac:spMkLst>
            <pc:docMk/>
            <pc:sldMk cId="141517454" sldId="265"/>
            <ac:spMk id="4" creationId="{A6E435EE-FECF-48C8-B556-D50274020B9A}"/>
          </ac:spMkLst>
        </pc:spChg>
        <pc:spChg chg="add del mod">
          <ac:chgData name="Brett Wallis" userId="8e99edd7b5b97678" providerId="LiveId" clId="{8A7ECD4D-E2E5-43B4-990A-D1E36B9D54D1}" dt="2020-10-24T08:49:26.899" v="307"/>
          <ac:spMkLst>
            <pc:docMk/>
            <pc:sldMk cId="141517454" sldId="265"/>
            <ac:spMk id="6" creationId="{3980B6A6-F5A5-4BEC-9253-21A4046471AE}"/>
          </ac:spMkLst>
        </pc:spChg>
        <pc:spChg chg="add del">
          <ac:chgData name="Brett Wallis" userId="8e99edd7b5b97678" providerId="LiveId" clId="{8A7ECD4D-E2E5-43B4-990A-D1E36B9D54D1}" dt="2020-10-24T08:49:26.899" v="307"/>
          <ac:spMkLst>
            <pc:docMk/>
            <pc:sldMk cId="141517454" sldId="265"/>
            <ac:spMk id="10" creationId="{F837543A-6020-4505-A233-C9DB4BF74011}"/>
          </ac:spMkLst>
        </pc:spChg>
        <pc:spChg chg="add del">
          <ac:chgData name="Brett Wallis" userId="8e99edd7b5b97678" providerId="LiveId" clId="{8A7ECD4D-E2E5-43B4-990A-D1E36B9D54D1}" dt="2020-10-24T08:21:00.450" v="29" actId="26606"/>
          <ac:spMkLst>
            <pc:docMk/>
            <pc:sldMk cId="141517454" sldId="265"/>
            <ac:spMk id="12" creationId="{2B566528-1B12-4246-9431-5C2D7D081168}"/>
          </ac:spMkLst>
        </pc:spChg>
        <pc:spChg chg="add del">
          <ac:chgData name="Brett Wallis" userId="8e99edd7b5b97678" providerId="LiveId" clId="{8A7ECD4D-E2E5-43B4-990A-D1E36B9D54D1}" dt="2020-10-24T08:21:05.027" v="39" actId="26606"/>
          <ac:spMkLst>
            <pc:docMk/>
            <pc:sldMk cId="141517454" sldId="265"/>
            <ac:spMk id="16" creationId="{39D6C490-0229-4573-9696-B73E5B3A9C33}"/>
          </ac:spMkLst>
        </pc:spChg>
        <pc:spChg chg="add del">
          <ac:chgData name="Brett Wallis" userId="8e99edd7b5b97678" providerId="LiveId" clId="{8A7ECD4D-E2E5-43B4-990A-D1E36B9D54D1}" dt="2020-10-24T08:49:26.899" v="307"/>
          <ac:spMkLst>
            <pc:docMk/>
            <pc:sldMk cId="141517454" sldId="265"/>
            <ac:spMk id="18" creationId="{83BA5EF5-1FE9-4BF9-83BB-269BCDDF6156}"/>
          </ac:spMkLst>
        </pc:spChg>
        <pc:spChg chg="add del">
          <ac:chgData name="Brett Wallis" userId="8e99edd7b5b97678" providerId="LiveId" clId="{8A7ECD4D-E2E5-43B4-990A-D1E36B9D54D1}" dt="2020-10-24T08:49:26.899" v="307"/>
          <ac:spMkLst>
            <pc:docMk/>
            <pc:sldMk cId="141517454" sldId="265"/>
            <ac:spMk id="19" creationId="{35B16301-FB18-48BA-A6DD-C37CAF6F9A18}"/>
          </ac:spMkLst>
        </pc:spChg>
        <pc:spChg chg="add del">
          <ac:chgData name="Brett Wallis" userId="8e99edd7b5b97678" providerId="LiveId" clId="{8A7ECD4D-E2E5-43B4-990A-D1E36B9D54D1}" dt="2020-10-24T08:49:26.899" v="307"/>
          <ac:spMkLst>
            <pc:docMk/>
            <pc:sldMk cId="141517454" sldId="265"/>
            <ac:spMk id="21" creationId="{C3C0D90E-074A-4F52-9B11-B52BEF4BCBE5}"/>
          </ac:spMkLst>
        </pc:spChg>
        <pc:spChg chg="add del">
          <ac:chgData name="Brett Wallis" userId="8e99edd7b5b97678" providerId="LiveId" clId="{8A7ECD4D-E2E5-43B4-990A-D1E36B9D54D1}" dt="2020-10-24T08:49:26.899" v="307"/>
          <ac:spMkLst>
            <pc:docMk/>
            <pc:sldMk cId="141517454" sldId="265"/>
            <ac:spMk id="22" creationId="{88853921-7BC9-4BDE-ACAB-133C683C82D6}"/>
          </ac:spMkLst>
        </pc:spChg>
        <pc:spChg chg="add del">
          <ac:chgData name="Brett Wallis" userId="8e99edd7b5b97678" providerId="LiveId" clId="{8A7ECD4D-E2E5-43B4-990A-D1E36B9D54D1}" dt="2020-10-24T08:49:26.899" v="307"/>
          <ac:spMkLst>
            <pc:docMk/>
            <pc:sldMk cId="141517454" sldId="265"/>
            <ac:spMk id="23" creationId="{CABBD4C1-E6F8-46F6-8152-A8A97490BF4D}"/>
          </ac:spMkLst>
        </pc:spChg>
        <pc:spChg chg="add del">
          <ac:chgData name="Brett Wallis" userId="8e99edd7b5b97678" providerId="LiveId" clId="{8A7ECD4D-E2E5-43B4-990A-D1E36B9D54D1}" dt="2020-10-24T08:49:26.899" v="307"/>
          <ac:spMkLst>
            <pc:docMk/>
            <pc:sldMk cId="141517454" sldId="265"/>
            <ac:spMk id="24" creationId="{09192968-3AE7-4470-A61C-97294BB92731}"/>
          </ac:spMkLst>
        </pc:spChg>
        <pc:spChg chg="add del">
          <ac:chgData name="Brett Wallis" userId="8e99edd7b5b97678" providerId="LiveId" clId="{8A7ECD4D-E2E5-43B4-990A-D1E36B9D54D1}" dt="2020-10-24T08:21:01.115" v="31" actId="26606"/>
          <ac:spMkLst>
            <pc:docMk/>
            <pc:sldMk cId="141517454" sldId="265"/>
            <ac:spMk id="25" creationId="{2B566528-1B12-4246-9431-5C2D7D081168}"/>
          </ac:spMkLst>
        </pc:spChg>
        <pc:spChg chg="add del">
          <ac:chgData name="Brett Wallis" userId="8e99edd7b5b97678" providerId="LiveId" clId="{8A7ECD4D-E2E5-43B4-990A-D1E36B9D54D1}" dt="2020-10-24T08:49:26.899" v="307"/>
          <ac:spMkLst>
            <pc:docMk/>
            <pc:sldMk cId="141517454" sldId="265"/>
            <ac:spMk id="26" creationId="{3AB72E55-43E4-4356-BFE8-E2102CB0B505}"/>
          </ac:spMkLst>
        </pc:spChg>
        <pc:spChg chg="add del">
          <ac:chgData name="Brett Wallis" userId="8e99edd7b5b97678" providerId="LiveId" clId="{8A7ECD4D-E2E5-43B4-990A-D1E36B9D54D1}" dt="2020-10-24T08:21:01.729" v="33" actId="26606"/>
          <ac:spMkLst>
            <pc:docMk/>
            <pc:sldMk cId="141517454" sldId="265"/>
            <ac:spMk id="34" creationId="{2B566528-1B12-4246-9431-5C2D7D081168}"/>
          </ac:spMkLst>
        </pc:spChg>
        <pc:spChg chg="add del">
          <ac:chgData name="Brett Wallis" userId="8e99edd7b5b97678" providerId="LiveId" clId="{8A7ECD4D-E2E5-43B4-990A-D1E36B9D54D1}" dt="2020-10-24T08:21:02.419" v="35" actId="26606"/>
          <ac:spMkLst>
            <pc:docMk/>
            <pc:sldMk cId="141517454" sldId="265"/>
            <ac:spMk id="40" creationId="{5AAE9118-0436-4488-AC4A-C14DF6A7B6B1}"/>
          </ac:spMkLst>
        </pc:spChg>
        <pc:spChg chg="add del">
          <ac:chgData name="Brett Wallis" userId="8e99edd7b5b97678" providerId="LiveId" clId="{8A7ECD4D-E2E5-43B4-990A-D1E36B9D54D1}" dt="2020-10-24T08:21:02.419" v="35" actId="26606"/>
          <ac:spMkLst>
            <pc:docMk/>
            <pc:sldMk cId="141517454" sldId="265"/>
            <ac:spMk id="41" creationId="{1B10F861-B8F1-49C7-BD58-EAB20CEE7F93}"/>
          </ac:spMkLst>
        </pc:spChg>
        <pc:spChg chg="add del">
          <ac:chgData name="Brett Wallis" userId="8e99edd7b5b97678" providerId="LiveId" clId="{8A7ECD4D-E2E5-43B4-990A-D1E36B9D54D1}" dt="2020-10-24T08:21:02.419" v="35" actId="26606"/>
          <ac:spMkLst>
            <pc:docMk/>
            <pc:sldMk cId="141517454" sldId="265"/>
            <ac:spMk id="42" creationId="{61F6E425-22AB-4DA2-8FAC-58ADB58EF6C3}"/>
          </ac:spMkLst>
        </pc:spChg>
        <pc:spChg chg="add del">
          <ac:chgData name="Brett Wallis" userId="8e99edd7b5b97678" providerId="LiveId" clId="{8A7ECD4D-E2E5-43B4-990A-D1E36B9D54D1}" dt="2020-10-24T08:21:04.367" v="37" actId="26606"/>
          <ac:spMkLst>
            <pc:docMk/>
            <pc:sldMk cId="141517454" sldId="265"/>
            <ac:spMk id="44" creationId="{FC7A3AA1-44C4-4CBE-8808-D86A411AD665}"/>
          </ac:spMkLst>
        </pc:spChg>
        <pc:spChg chg="add del">
          <ac:chgData name="Brett Wallis" userId="8e99edd7b5b97678" providerId="LiveId" clId="{8A7ECD4D-E2E5-43B4-990A-D1E36B9D54D1}" dt="2020-10-24T08:21:04.367" v="37" actId="26606"/>
          <ac:spMkLst>
            <pc:docMk/>
            <pc:sldMk cId="141517454" sldId="265"/>
            <ac:spMk id="46" creationId="{091C9E05-1ED5-4438-8E0F-38219974999F}"/>
          </ac:spMkLst>
        </pc:spChg>
        <pc:spChg chg="add del">
          <ac:chgData name="Brett Wallis" userId="8e99edd7b5b97678" providerId="LiveId" clId="{8A7ECD4D-E2E5-43B4-990A-D1E36B9D54D1}" dt="2020-10-24T08:21:05.027" v="39" actId="26606"/>
          <ac:spMkLst>
            <pc:docMk/>
            <pc:sldMk cId="141517454" sldId="265"/>
            <ac:spMk id="48" creationId="{C95B82D5-A8BB-45BF-BED8-C7B206892100}"/>
          </ac:spMkLst>
        </pc:spChg>
        <pc:spChg chg="add del">
          <ac:chgData name="Brett Wallis" userId="8e99edd7b5b97678" providerId="LiveId" clId="{8A7ECD4D-E2E5-43B4-990A-D1E36B9D54D1}" dt="2020-10-24T08:21:05.027" v="39" actId="26606"/>
          <ac:spMkLst>
            <pc:docMk/>
            <pc:sldMk cId="141517454" sldId="265"/>
            <ac:spMk id="49" creationId="{296C61EC-FBF4-4216-BE67-6C864D30A01C}"/>
          </ac:spMkLst>
        </pc:spChg>
        <pc:spChg chg="add del">
          <ac:chgData name="Brett Wallis" userId="8e99edd7b5b97678" providerId="LiveId" clId="{8A7ECD4D-E2E5-43B4-990A-D1E36B9D54D1}" dt="2020-10-24T08:21:05.606" v="41" actId="26606"/>
          <ac:spMkLst>
            <pc:docMk/>
            <pc:sldMk cId="141517454" sldId="265"/>
            <ac:spMk id="51" creationId="{115719BB-48A7-4AF4-BB91-DC82E0DF727D}"/>
          </ac:spMkLst>
        </pc:spChg>
        <pc:spChg chg="add del">
          <ac:chgData name="Brett Wallis" userId="8e99edd7b5b97678" providerId="LiveId" clId="{8A7ECD4D-E2E5-43B4-990A-D1E36B9D54D1}" dt="2020-10-24T08:21:05.606" v="41" actId="26606"/>
          <ac:spMkLst>
            <pc:docMk/>
            <pc:sldMk cId="141517454" sldId="265"/>
            <ac:spMk id="52" creationId="{10973A55-5440-4A99-B526-B5812E46271E}"/>
          </ac:spMkLst>
        </pc:spChg>
        <pc:spChg chg="add del">
          <ac:chgData name="Brett Wallis" userId="8e99edd7b5b97678" providerId="LiveId" clId="{8A7ECD4D-E2E5-43B4-990A-D1E36B9D54D1}" dt="2020-10-24T08:21:05.606" v="41" actId="26606"/>
          <ac:spMkLst>
            <pc:docMk/>
            <pc:sldMk cId="141517454" sldId="265"/>
            <ac:spMk id="53" creationId="{A9682493-588A-4D52-98F6-FBBD80C07ECB}"/>
          </ac:spMkLst>
        </pc:spChg>
        <pc:spChg chg="add del">
          <ac:chgData name="Brett Wallis" userId="8e99edd7b5b97678" providerId="LiveId" clId="{8A7ECD4D-E2E5-43B4-990A-D1E36B9D54D1}" dt="2020-10-24T08:21:05.606" v="41" actId="26606"/>
          <ac:spMkLst>
            <pc:docMk/>
            <pc:sldMk cId="141517454" sldId="265"/>
            <ac:spMk id="54" creationId="{FBEC5A7A-ADE4-48D9-B89C-2BA1C9110632}"/>
          </ac:spMkLst>
        </pc:spChg>
        <pc:spChg chg="add del">
          <ac:chgData name="Brett Wallis" userId="8e99edd7b5b97678" providerId="LiveId" clId="{8A7ECD4D-E2E5-43B4-990A-D1E36B9D54D1}" dt="2020-10-24T08:21:05.606" v="41" actId="26606"/>
          <ac:spMkLst>
            <pc:docMk/>
            <pc:sldMk cId="141517454" sldId="265"/>
            <ac:spMk id="55" creationId="{82095FCE-EF05-4443-B97A-85DEE3A5CA17}"/>
          </ac:spMkLst>
        </pc:spChg>
        <pc:spChg chg="add del">
          <ac:chgData name="Brett Wallis" userId="8e99edd7b5b97678" providerId="LiveId" clId="{8A7ECD4D-E2E5-43B4-990A-D1E36B9D54D1}" dt="2020-10-24T08:21:07.735" v="43" actId="26606"/>
          <ac:spMkLst>
            <pc:docMk/>
            <pc:sldMk cId="141517454" sldId="265"/>
            <ac:spMk id="57" creationId="{53E60C6D-4E85-4E14-BCDF-BF15C241F7CA}"/>
          </ac:spMkLst>
        </pc:spChg>
        <pc:spChg chg="add del">
          <ac:chgData name="Brett Wallis" userId="8e99edd7b5b97678" providerId="LiveId" clId="{8A7ECD4D-E2E5-43B4-990A-D1E36B9D54D1}" dt="2020-10-24T08:21:07.735" v="43" actId="26606"/>
          <ac:spMkLst>
            <pc:docMk/>
            <pc:sldMk cId="141517454" sldId="265"/>
            <ac:spMk id="58" creationId="{7D42D292-4C48-479B-9E59-E29CD9871C0C}"/>
          </ac:spMkLst>
        </pc:spChg>
        <pc:spChg chg="add del">
          <ac:chgData name="Brett Wallis" userId="8e99edd7b5b97678" providerId="LiveId" clId="{8A7ECD4D-E2E5-43B4-990A-D1E36B9D54D1}" dt="2020-10-24T08:21:07.735" v="43" actId="26606"/>
          <ac:spMkLst>
            <pc:docMk/>
            <pc:sldMk cId="141517454" sldId="265"/>
            <ac:spMk id="59" creationId="{533DF362-939D-4EEE-8DC4-6B54607E5611}"/>
          </ac:spMkLst>
        </pc:spChg>
        <pc:grpChg chg="add del">
          <ac:chgData name="Brett Wallis" userId="8e99edd7b5b97678" providerId="LiveId" clId="{8A7ECD4D-E2E5-43B4-990A-D1E36B9D54D1}" dt="2020-10-24T08:21:00.450" v="29" actId="26606"/>
          <ac:grpSpMkLst>
            <pc:docMk/>
            <pc:sldMk cId="141517454" sldId="265"/>
            <ac:grpSpMk id="9" creationId="{828A5161-06F1-46CF-8AD7-844680A59E13}"/>
          </ac:grpSpMkLst>
        </pc:grpChg>
        <pc:grpChg chg="add del">
          <ac:chgData name="Brett Wallis" userId="8e99edd7b5b97678" providerId="LiveId" clId="{8A7ECD4D-E2E5-43B4-990A-D1E36B9D54D1}" dt="2020-10-24T08:21:00.450" v="29" actId="26606"/>
          <ac:grpSpMkLst>
            <pc:docMk/>
            <pc:sldMk cId="141517454" sldId="265"/>
            <ac:grpSpMk id="14" creationId="{5995D10D-E9C9-47DB-AE7E-801FEF38F5C9}"/>
          </ac:grpSpMkLst>
        </pc:grpChg>
        <pc:grpChg chg="add del">
          <ac:chgData name="Brett Wallis" userId="8e99edd7b5b97678" providerId="LiveId" clId="{8A7ECD4D-E2E5-43B4-990A-D1E36B9D54D1}" dt="2020-10-24T08:21:01.115" v="31" actId="26606"/>
          <ac:grpSpMkLst>
            <pc:docMk/>
            <pc:sldMk cId="141517454" sldId="265"/>
            <ac:grpSpMk id="27" creationId="{287F69AB-2350-44E3-9076-00265B93F313}"/>
          </ac:grpSpMkLst>
        </pc:grpChg>
        <pc:grpChg chg="add del">
          <ac:chgData name="Brett Wallis" userId="8e99edd7b5b97678" providerId="LiveId" clId="{8A7ECD4D-E2E5-43B4-990A-D1E36B9D54D1}" dt="2020-10-24T08:21:01.115" v="31" actId="26606"/>
          <ac:grpSpMkLst>
            <pc:docMk/>
            <pc:sldMk cId="141517454" sldId="265"/>
            <ac:grpSpMk id="30" creationId="{3EA7D759-6BEF-4CBD-A325-BCFA77832B3F}"/>
          </ac:grpSpMkLst>
        </pc:grpChg>
        <pc:grpChg chg="add del">
          <ac:chgData name="Brett Wallis" userId="8e99edd7b5b97678" providerId="LiveId" clId="{8A7ECD4D-E2E5-43B4-990A-D1E36B9D54D1}" dt="2020-10-24T08:21:01.729" v="33" actId="26606"/>
          <ac:grpSpMkLst>
            <pc:docMk/>
            <pc:sldMk cId="141517454" sldId="265"/>
            <ac:grpSpMk id="35" creationId="{5995D10D-E9C9-47DB-AE7E-801FEF38F5C9}"/>
          </ac:grpSpMkLst>
        </pc:grpChg>
        <pc:grpChg chg="add del">
          <ac:chgData name="Brett Wallis" userId="8e99edd7b5b97678" providerId="LiveId" clId="{8A7ECD4D-E2E5-43B4-990A-D1E36B9D54D1}" dt="2020-10-24T08:21:01.729" v="33" actId="26606"/>
          <ac:grpSpMkLst>
            <pc:docMk/>
            <pc:sldMk cId="141517454" sldId="265"/>
            <ac:grpSpMk id="36" creationId="{828A5161-06F1-46CF-8AD7-844680A59E13}"/>
          </ac:grpSpMkLst>
        </pc:grpChg>
        <pc:picChg chg="mod ord">
          <ac:chgData name="Brett Wallis" userId="8e99edd7b5b97678" providerId="LiveId" clId="{8A7ECD4D-E2E5-43B4-990A-D1E36B9D54D1}" dt="2020-10-24T08:35:23.246" v="245" actId="1076"/>
          <ac:picMkLst>
            <pc:docMk/>
            <pc:sldMk cId="141517454" sldId="265"/>
            <ac:picMk id="5" creationId="{7EE8C397-441D-4054-95A8-77F536E1B9F7}"/>
          </ac:picMkLst>
        </pc:picChg>
        <pc:picChg chg="mod modCrop">
          <ac:chgData name="Brett Wallis" userId="8e99edd7b5b97678" providerId="LiveId" clId="{8A7ECD4D-E2E5-43B4-990A-D1E36B9D54D1}" dt="2020-10-24T08:35:41.059" v="248" actId="1076"/>
          <ac:picMkLst>
            <pc:docMk/>
            <pc:sldMk cId="141517454" sldId="265"/>
            <ac:picMk id="7" creationId="{974B0D4A-F631-47C9-AF28-DC3D948E9BFF}"/>
          </ac:picMkLst>
        </pc:picChg>
        <pc:picChg chg="add del">
          <ac:chgData name="Brett Wallis" userId="8e99edd7b5b97678" providerId="LiveId" clId="{8A7ECD4D-E2E5-43B4-990A-D1E36B9D54D1}" dt="2020-10-24T08:21:04.367" v="37" actId="26606"/>
          <ac:picMkLst>
            <pc:docMk/>
            <pc:sldMk cId="141517454" sldId="265"/>
            <ac:picMk id="45" creationId="{4FDAB746-A9A3-4EC2-8997-5EB71BC96424}"/>
          </ac:picMkLst>
        </pc:picChg>
        <pc:cxnChg chg="add del">
          <ac:chgData name="Brett Wallis" userId="8e99edd7b5b97678" providerId="LiveId" clId="{8A7ECD4D-E2E5-43B4-990A-D1E36B9D54D1}" dt="2020-10-24T08:49:26.899" v="307"/>
          <ac:cxnSpMkLst>
            <pc:docMk/>
            <pc:sldMk cId="141517454" sldId="265"/>
            <ac:cxnSpMk id="20" creationId="{4B3BCACB-5880-460B-9606-8C433A9AF99D}"/>
          </ac:cxnSpMkLst>
        </pc:cxnChg>
      </pc:sldChg>
      <pc:sldChg chg="addSp delSp modSp mod">
        <pc:chgData name="Brett Wallis" userId="8e99edd7b5b97678" providerId="LiveId" clId="{8A7ECD4D-E2E5-43B4-990A-D1E36B9D54D1}" dt="2020-10-24T08:50:28.124" v="309" actId="13822"/>
        <pc:sldMkLst>
          <pc:docMk/>
          <pc:sldMk cId="1967456914" sldId="266"/>
        </pc:sldMkLst>
        <pc:spChg chg="mod">
          <ac:chgData name="Brett Wallis" userId="8e99edd7b5b97678" providerId="LiveId" clId="{8A7ECD4D-E2E5-43B4-990A-D1E36B9D54D1}" dt="2020-10-24T08:22:58.241" v="55" actId="14100"/>
          <ac:spMkLst>
            <pc:docMk/>
            <pc:sldMk cId="1967456914" sldId="266"/>
            <ac:spMk id="2" creationId="{A32FE5C2-1359-441C-A3F1-8E8EE87ABC90}"/>
          </ac:spMkLst>
        </pc:spChg>
        <pc:spChg chg="mod">
          <ac:chgData name="Brett Wallis" userId="8e99edd7b5b97678" providerId="LiveId" clId="{8A7ECD4D-E2E5-43B4-990A-D1E36B9D54D1}" dt="2020-10-24T08:50:16.095" v="308" actId="3062"/>
          <ac:spMkLst>
            <pc:docMk/>
            <pc:sldMk cId="1967456914" sldId="266"/>
            <ac:spMk id="3" creationId="{FC547A93-CCF4-4FB1-A3AF-2AA93BAAB786}"/>
          </ac:spMkLst>
        </pc:spChg>
        <pc:spChg chg="add del mod">
          <ac:chgData name="Brett Wallis" userId="8e99edd7b5b97678" providerId="LiveId" clId="{8A7ECD4D-E2E5-43B4-990A-D1E36B9D54D1}" dt="2020-10-24T08:50:28.124" v="309" actId="13822"/>
          <ac:spMkLst>
            <pc:docMk/>
            <pc:sldMk cId="1967456914" sldId="266"/>
            <ac:spMk id="9" creationId="{F6515ACF-C133-4580-92A7-D4ADA0293A4F}"/>
          </ac:spMkLst>
        </pc:spChg>
        <pc:graphicFrameChg chg="add del mod">
          <ac:chgData name="Brett Wallis" userId="8e99edd7b5b97678" providerId="LiveId" clId="{8A7ECD4D-E2E5-43B4-990A-D1E36B9D54D1}" dt="2020-10-24T08:38:55.794" v="293" actId="12084"/>
          <ac:graphicFrameMkLst>
            <pc:docMk/>
            <pc:sldMk cId="1967456914" sldId="266"/>
            <ac:graphicFrameMk id="4" creationId="{E4829E51-11A8-44F4-8DBD-0F57D6E3FD2C}"/>
          </ac:graphicFrameMkLst>
        </pc:graphicFrameChg>
        <pc:picChg chg="mod modCrop">
          <ac:chgData name="Brett Wallis" userId="8e99edd7b5b97678" providerId="LiveId" clId="{8A7ECD4D-E2E5-43B4-990A-D1E36B9D54D1}" dt="2020-10-24T08:40:25.333" v="294"/>
          <ac:picMkLst>
            <pc:docMk/>
            <pc:sldMk cId="1967456914" sldId="266"/>
            <ac:picMk id="7" creationId="{52118BAB-C6F0-4432-A5A4-97E6653DA9B6}"/>
          </ac:picMkLst>
        </pc:picChg>
        <pc:picChg chg="ord">
          <ac:chgData name="Brett Wallis" userId="8e99edd7b5b97678" providerId="LiveId" clId="{8A7ECD4D-E2E5-43B4-990A-D1E36B9D54D1}" dt="2020-10-24T08:38:15.675" v="290" actId="167"/>
          <ac:picMkLst>
            <pc:docMk/>
            <pc:sldMk cId="1967456914" sldId="266"/>
            <ac:picMk id="12" creationId="{39473BB8-05F3-46D9-9380-C218EEFF94A7}"/>
          </ac:picMkLst>
        </pc:picChg>
      </pc:sldChg>
      <pc:sldChg chg="addSp delSp modSp mod setBg setClrOvrMap">
        <pc:chgData name="Brett Wallis" userId="8e99edd7b5b97678" providerId="LiveId" clId="{8A7ECD4D-E2E5-43B4-990A-D1E36B9D54D1}" dt="2020-10-24T08:40:53.108" v="295" actId="732"/>
        <pc:sldMkLst>
          <pc:docMk/>
          <pc:sldMk cId="3960468318" sldId="267"/>
        </pc:sldMkLst>
        <pc:spChg chg="mod ord">
          <ac:chgData name="Brett Wallis" userId="8e99edd7b5b97678" providerId="LiveId" clId="{8A7ECD4D-E2E5-43B4-990A-D1E36B9D54D1}" dt="2020-10-24T08:32:42.195" v="233" actId="1076"/>
          <ac:spMkLst>
            <pc:docMk/>
            <pc:sldMk cId="3960468318" sldId="267"/>
            <ac:spMk id="2" creationId="{A32FE5C2-1359-441C-A3F1-8E8EE87ABC90}"/>
          </ac:spMkLst>
        </pc:spChg>
        <pc:spChg chg="add del">
          <ac:chgData name="Brett Wallis" userId="8e99edd7b5b97678" providerId="LiveId" clId="{8A7ECD4D-E2E5-43B4-990A-D1E36B9D54D1}" dt="2020-10-24T08:30:50.291" v="205" actId="26606"/>
          <ac:spMkLst>
            <pc:docMk/>
            <pc:sldMk cId="3960468318" sldId="267"/>
            <ac:spMk id="10" creationId="{D35D61A1-8484-4749-8AD0-A3455E0753C5}"/>
          </ac:spMkLst>
        </pc:spChg>
        <pc:spChg chg="add del">
          <ac:chgData name="Brett Wallis" userId="8e99edd7b5b97678" providerId="LiveId" clId="{8A7ECD4D-E2E5-43B4-990A-D1E36B9D54D1}" dt="2020-10-24T08:30:50.291" v="205" actId="26606"/>
          <ac:spMkLst>
            <pc:docMk/>
            <pc:sldMk cId="3960468318" sldId="267"/>
            <ac:spMk id="12" creationId="{1447903E-2B66-479D-959B-F2EBB2CC901F}"/>
          </ac:spMkLst>
        </pc:spChg>
        <pc:spChg chg="add del">
          <ac:chgData name="Brett Wallis" userId="8e99edd7b5b97678" providerId="LiveId" clId="{8A7ECD4D-E2E5-43B4-990A-D1E36B9D54D1}" dt="2020-10-24T08:30:56.502" v="207" actId="26606"/>
          <ac:spMkLst>
            <pc:docMk/>
            <pc:sldMk cId="3960468318" sldId="267"/>
            <ac:spMk id="14" creationId="{4508C0C5-2268-42B5-B3C8-4D0899E05F8C}"/>
          </ac:spMkLst>
        </pc:spChg>
        <pc:spChg chg="add del">
          <ac:chgData name="Brett Wallis" userId="8e99edd7b5b97678" providerId="LiveId" clId="{8A7ECD4D-E2E5-43B4-990A-D1E36B9D54D1}" dt="2020-10-24T08:30:56.502" v="207" actId="26606"/>
          <ac:spMkLst>
            <pc:docMk/>
            <pc:sldMk cId="3960468318" sldId="267"/>
            <ac:spMk id="15" creationId="{46D6306C-ED4F-4AAE-B4A5-EEA6AFAD726E}"/>
          </ac:spMkLst>
        </pc:spChg>
        <pc:spChg chg="add del">
          <ac:chgData name="Brett Wallis" userId="8e99edd7b5b97678" providerId="LiveId" clId="{8A7ECD4D-E2E5-43B4-990A-D1E36B9D54D1}" dt="2020-10-24T08:30:56.502" v="207" actId="26606"/>
          <ac:spMkLst>
            <pc:docMk/>
            <pc:sldMk cId="3960468318" sldId="267"/>
            <ac:spMk id="16" creationId="{141ACBDB-38F8-4B34-8183-BD95B4E55A62}"/>
          </ac:spMkLst>
        </pc:spChg>
        <pc:spChg chg="add del">
          <ac:chgData name="Brett Wallis" userId="8e99edd7b5b97678" providerId="LiveId" clId="{8A7ECD4D-E2E5-43B4-990A-D1E36B9D54D1}" dt="2020-10-24T08:30:56.502" v="207" actId="26606"/>
          <ac:spMkLst>
            <pc:docMk/>
            <pc:sldMk cId="3960468318" sldId="267"/>
            <ac:spMk id="17" creationId="{0EC5361D-F897-4856-B945-0455A365EB24}"/>
          </ac:spMkLst>
        </pc:spChg>
        <pc:spChg chg="add del">
          <ac:chgData name="Brett Wallis" userId="8e99edd7b5b97678" providerId="LiveId" clId="{8A7ECD4D-E2E5-43B4-990A-D1E36B9D54D1}" dt="2020-10-24T08:30:56.502" v="207" actId="26606"/>
          <ac:spMkLst>
            <pc:docMk/>
            <pc:sldMk cId="3960468318" sldId="267"/>
            <ac:spMk id="18" creationId="{DE00DB52-3455-4E2F-867B-A6D0516E175B}"/>
          </ac:spMkLst>
        </pc:spChg>
        <pc:spChg chg="add del">
          <ac:chgData name="Brett Wallis" userId="8e99edd7b5b97678" providerId="LiveId" clId="{8A7ECD4D-E2E5-43B4-990A-D1E36B9D54D1}" dt="2020-10-24T08:30:56.502" v="207" actId="26606"/>
          <ac:spMkLst>
            <pc:docMk/>
            <pc:sldMk cId="3960468318" sldId="267"/>
            <ac:spMk id="20" creationId="{9E914C83-E0D8-4953-92D5-169D28CB43AE}"/>
          </ac:spMkLst>
        </pc:spChg>
        <pc:spChg chg="add del">
          <ac:chgData name="Brett Wallis" userId="8e99edd7b5b97678" providerId="LiveId" clId="{8A7ECD4D-E2E5-43B4-990A-D1E36B9D54D1}" dt="2020-10-24T08:30:56.502" v="207" actId="26606"/>
          <ac:spMkLst>
            <pc:docMk/>
            <pc:sldMk cId="3960468318" sldId="267"/>
            <ac:spMk id="22" creationId="{3512E083-F550-46AF-8490-767ECFD00CB7}"/>
          </ac:spMkLst>
        </pc:spChg>
        <pc:spChg chg="add del">
          <ac:chgData name="Brett Wallis" userId="8e99edd7b5b97678" providerId="LiveId" clId="{8A7ECD4D-E2E5-43B4-990A-D1E36B9D54D1}" dt="2020-10-24T08:31:06.959" v="211" actId="26606"/>
          <ac:spMkLst>
            <pc:docMk/>
            <pc:sldMk cId="3960468318" sldId="267"/>
            <ac:spMk id="24" creationId="{3A826B85-D58A-48FB-ABB8-881A5F8CC27B}"/>
          </ac:spMkLst>
        </pc:spChg>
        <pc:spChg chg="add del">
          <ac:chgData name="Brett Wallis" userId="8e99edd7b5b97678" providerId="LiveId" clId="{8A7ECD4D-E2E5-43B4-990A-D1E36B9D54D1}" dt="2020-10-24T08:31:06.959" v="211" actId="26606"/>
          <ac:spMkLst>
            <pc:docMk/>
            <pc:sldMk cId="3960468318" sldId="267"/>
            <ac:spMk id="25" creationId="{20B579A7-44A3-4863-B4F6-E1E3D667A58D}"/>
          </ac:spMkLst>
        </pc:spChg>
        <pc:spChg chg="add del">
          <ac:chgData name="Brett Wallis" userId="8e99edd7b5b97678" providerId="LiveId" clId="{8A7ECD4D-E2E5-43B4-990A-D1E36B9D54D1}" dt="2020-10-24T08:31:41.364" v="223" actId="26606"/>
          <ac:spMkLst>
            <pc:docMk/>
            <pc:sldMk cId="3960468318" sldId="267"/>
            <ac:spMk id="30" creationId="{AB8C311F-7253-4AED-9701-7FC0708C41C7}"/>
          </ac:spMkLst>
        </pc:spChg>
        <pc:spChg chg="add del">
          <ac:chgData name="Brett Wallis" userId="8e99edd7b5b97678" providerId="LiveId" clId="{8A7ECD4D-E2E5-43B4-990A-D1E36B9D54D1}" dt="2020-10-24T08:31:41.364" v="223" actId="26606"/>
          <ac:spMkLst>
            <pc:docMk/>
            <pc:sldMk cId="3960468318" sldId="267"/>
            <ac:spMk id="32" creationId="{E2384209-CB15-4CDF-9D31-C44FD9A3F20D}"/>
          </ac:spMkLst>
        </pc:spChg>
        <pc:spChg chg="add del">
          <ac:chgData name="Brett Wallis" userId="8e99edd7b5b97678" providerId="LiveId" clId="{8A7ECD4D-E2E5-43B4-990A-D1E36B9D54D1}" dt="2020-10-24T08:31:41.364" v="223" actId="26606"/>
          <ac:spMkLst>
            <pc:docMk/>
            <pc:sldMk cId="3960468318" sldId="267"/>
            <ac:spMk id="34" creationId="{2633B3B5-CC90-43F0-8714-D31D1F3F0209}"/>
          </ac:spMkLst>
        </pc:spChg>
        <pc:spChg chg="add del">
          <ac:chgData name="Brett Wallis" userId="8e99edd7b5b97678" providerId="LiveId" clId="{8A7ECD4D-E2E5-43B4-990A-D1E36B9D54D1}" dt="2020-10-24T08:31:41.364" v="223" actId="26606"/>
          <ac:spMkLst>
            <pc:docMk/>
            <pc:sldMk cId="3960468318" sldId="267"/>
            <ac:spMk id="36" creationId="{A8D57A06-A426-446D-B02C-A2DC6B62E45E}"/>
          </ac:spMkLst>
        </pc:spChg>
        <pc:spChg chg="add del">
          <ac:chgData name="Brett Wallis" userId="8e99edd7b5b97678" providerId="LiveId" clId="{8A7ECD4D-E2E5-43B4-990A-D1E36B9D54D1}" dt="2020-10-24T08:31:21.950" v="214" actId="26606"/>
          <ac:spMkLst>
            <pc:docMk/>
            <pc:sldMk cId="3960468318" sldId="267"/>
            <ac:spMk id="41" creationId="{303CC970-4826-4CED-8063-0FB676635452}"/>
          </ac:spMkLst>
        </pc:spChg>
        <pc:spChg chg="add del">
          <ac:chgData name="Brett Wallis" userId="8e99edd7b5b97678" providerId="LiveId" clId="{8A7ECD4D-E2E5-43B4-990A-D1E36B9D54D1}" dt="2020-10-24T08:31:21.950" v="214" actId="26606"/>
          <ac:spMkLst>
            <pc:docMk/>
            <pc:sldMk cId="3960468318" sldId="267"/>
            <ac:spMk id="43" creationId="{14490D63-3365-45CC-AC50-705C1B76815F}"/>
          </ac:spMkLst>
        </pc:spChg>
        <pc:spChg chg="add del">
          <ac:chgData name="Brett Wallis" userId="8e99edd7b5b97678" providerId="LiveId" clId="{8A7ECD4D-E2E5-43B4-990A-D1E36B9D54D1}" dt="2020-10-24T08:31:23.048" v="216" actId="26606"/>
          <ac:spMkLst>
            <pc:docMk/>
            <pc:sldMk cId="3960468318" sldId="267"/>
            <ac:spMk id="45" creationId="{BDD7BED2-CC5E-4866-AC0C-DCF928AF8AEE}"/>
          </ac:spMkLst>
        </pc:spChg>
        <pc:spChg chg="add del">
          <ac:chgData name="Brett Wallis" userId="8e99edd7b5b97678" providerId="LiveId" clId="{8A7ECD4D-E2E5-43B4-990A-D1E36B9D54D1}" dt="2020-10-24T08:31:28.725" v="218" actId="26606"/>
          <ac:spMkLst>
            <pc:docMk/>
            <pc:sldMk cId="3960468318" sldId="267"/>
            <ac:spMk id="49" creationId="{7F7D7B8D-EF99-4CA1-AB1E-4C0C047409F5}"/>
          </ac:spMkLst>
        </pc:spChg>
        <pc:spChg chg="add del">
          <ac:chgData name="Brett Wallis" userId="8e99edd7b5b97678" providerId="LiveId" clId="{8A7ECD4D-E2E5-43B4-990A-D1E36B9D54D1}" dt="2020-10-24T08:31:37.089" v="220" actId="26606"/>
          <ac:spMkLst>
            <pc:docMk/>
            <pc:sldMk cId="3960468318" sldId="267"/>
            <ac:spMk id="51" creationId="{53F29798-D584-4792-9B62-3F5F5C36D619}"/>
          </ac:spMkLst>
        </pc:spChg>
        <pc:spChg chg="add del">
          <ac:chgData name="Brett Wallis" userId="8e99edd7b5b97678" providerId="LiveId" clId="{8A7ECD4D-E2E5-43B4-990A-D1E36B9D54D1}" dt="2020-10-24T08:32:27.753" v="231" actId="26606"/>
          <ac:spMkLst>
            <pc:docMk/>
            <pc:sldMk cId="3960468318" sldId="267"/>
            <ac:spMk id="55" creationId="{E30408B7-02B2-4EC4-8EE8-B53E74642A86}"/>
          </ac:spMkLst>
        </pc:spChg>
        <pc:spChg chg="add del">
          <ac:chgData name="Brett Wallis" userId="8e99edd7b5b97678" providerId="LiveId" clId="{8A7ECD4D-E2E5-43B4-990A-D1E36B9D54D1}" dt="2020-10-24T08:32:09.681" v="227" actId="26606"/>
          <ac:spMkLst>
            <pc:docMk/>
            <pc:sldMk cId="3960468318" sldId="267"/>
            <ac:spMk id="62" creationId="{74426AB7-D619-4515-962A-BC83909EC015}"/>
          </ac:spMkLst>
        </pc:spChg>
        <pc:spChg chg="add del">
          <ac:chgData name="Brett Wallis" userId="8e99edd7b5b97678" providerId="LiveId" clId="{8A7ECD4D-E2E5-43B4-990A-D1E36B9D54D1}" dt="2020-10-24T08:32:09.681" v="227" actId="26606"/>
          <ac:spMkLst>
            <pc:docMk/>
            <pc:sldMk cId="3960468318" sldId="267"/>
            <ac:spMk id="64" creationId="{DE47DF98-723F-4AAC-ABCF-CACBC438F78F}"/>
          </ac:spMkLst>
        </pc:spChg>
        <pc:spChg chg="add del">
          <ac:chgData name="Brett Wallis" userId="8e99edd7b5b97678" providerId="LiveId" clId="{8A7ECD4D-E2E5-43B4-990A-D1E36B9D54D1}" dt="2020-10-24T08:32:27.753" v="231" actId="26606"/>
          <ac:spMkLst>
            <pc:docMk/>
            <pc:sldMk cId="3960468318" sldId="267"/>
            <ac:spMk id="68" creationId="{3A826B85-D58A-48FB-ABB8-881A5F8CC27B}"/>
          </ac:spMkLst>
        </pc:spChg>
        <pc:spChg chg="add del">
          <ac:chgData name="Brett Wallis" userId="8e99edd7b5b97678" providerId="LiveId" clId="{8A7ECD4D-E2E5-43B4-990A-D1E36B9D54D1}" dt="2020-10-24T08:32:27.753" v="231" actId="26606"/>
          <ac:spMkLst>
            <pc:docMk/>
            <pc:sldMk cId="3960468318" sldId="267"/>
            <ac:spMk id="69" creationId="{20B579A7-44A3-4863-B4F6-E1E3D667A58D}"/>
          </ac:spMkLst>
        </pc:spChg>
        <pc:grpChg chg="add del">
          <ac:chgData name="Brett Wallis" userId="8e99edd7b5b97678" providerId="LiveId" clId="{8A7ECD4D-E2E5-43B4-990A-D1E36B9D54D1}" dt="2020-10-24T08:32:27.753" v="231" actId="26606"/>
          <ac:grpSpMkLst>
            <pc:docMk/>
            <pc:sldMk cId="3960468318" sldId="267"/>
            <ac:grpSpMk id="56" creationId="{3CA30F3A-949D-4014-A5BD-809F81E84132}"/>
          </ac:grpSpMkLst>
        </pc:grpChg>
        <pc:picChg chg="mod ord modCrop">
          <ac:chgData name="Brett Wallis" userId="8e99edd7b5b97678" providerId="LiveId" clId="{8A7ECD4D-E2E5-43B4-990A-D1E36B9D54D1}" dt="2020-10-24T08:40:53.108" v="295" actId="732"/>
          <ac:picMkLst>
            <pc:docMk/>
            <pc:sldMk cId="3960468318" sldId="267"/>
            <ac:picMk id="5" creationId="{40051DD1-C7D9-45D1-9678-B80F1147F608}"/>
          </ac:picMkLst>
        </pc:picChg>
        <pc:picChg chg="add del">
          <ac:chgData name="Brett Wallis" userId="8e99edd7b5b97678" providerId="LiveId" clId="{8A7ECD4D-E2E5-43B4-990A-D1E36B9D54D1}" dt="2020-10-24T08:31:23.048" v="216" actId="26606"/>
          <ac:picMkLst>
            <pc:docMk/>
            <pc:sldMk cId="3960468318" sldId="267"/>
            <ac:picMk id="46" creationId="{D266A5D8-E184-4E8F-9001-D6F41E3974FE}"/>
          </ac:picMkLst>
        </pc:picChg>
        <pc:picChg chg="add del">
          <ac:chgData name="Brett Wallis" userId="8e99edd7b5b97678" providerId="LiveId" clId="{8A7ECD4D-E2E5-43B4-990A-D1E36B9D54D1}" dt="2020-10-24T08:31:23.048" v="216" actId="26606"/>
          <ac:picMkLst>
            <pc:docMk/>
            <pc:sldMk cId="3960468318" sldId="267"/>
            <ac:picMk id="47" creationId="{4EB1D02B-BBFA-4A97-A021-7816ECC34904}"/>
          </ac:picMkLst>
        </pc:picChg>
        <pc:cxnChg chg="add del">
          <ac:chgData name="Brett Wallis" userId="8e99edd7b5b97678" providerId="LiveId" clId="{8A7ECD4D-E2E5-43B4-990A-D1E36B9D54D1}" dt="2020-10-24T08:31:41.357" v="222" actId="26606"/>
          <ac:cxnSpMkLst>
            <pc:docMk/>
            <pc:sldMk cId="3960468318" sldId="267"/>
            <ac:cxnSpMk id="53" creationId="{C800968E-0A99-46C4-A9B2-6A63AC66F4B0}"/>
          </ac:cxnSpMkLst>
        </pc:cxnChg>
        <pc:cxnChg chg="add del">
          <ac:chgData name="Brett Wallis" userId="8e99edd7b5b97678" providerId="LiveId" clId="{8A7ECD4D-E2E5-43B4-990A-D1E36B9D54D1}" dt="2020-10-24T08:32:09.681" v="227" actId="26606"/>
          <ac:cxnSpMkLst>
            <pc:docMk/>
            <pc:sldMk cId="3960468318" sldId="267"/>
            <ac:cxnSpMk id="66" creationId="{EA29FC7C-9308-4FDE-8DCA-405668055B0F}"/>
          </ac:cxnSpMkLst>
        </pc:cxnChg>
      </pc:sldChg>
      <pc:sldChg chg="modSp mod">
        <pc:chgData name="Brett Wallis" userId="8e99edd7b5b97678" providerId="LiveId" clId="{8A7ECD4D-E2E5-43B4-990A-D1E36B9D54D1}" dt="2020-10-24T08:21:48.191" v="48" actId="113"/>
        <pc:sldMkLst>
          <pc:docMk/>
          <pc:sldMk cId="4154909568" sldId="268"/>
        </pc:sldMkLst>
        <pc:spChg chg="mod">
          <ac:chgData name="Brett Wallis" userId="8e99edd7b5b97678" providerId="LiveId" clId="{8A7ECD4D-E2E5-43B4-990A-D1E36B9D54D1}" dt="2020-10-24T08:21:48.191" v="48" actId="113"/>
          <ac:spMkLst>
            <pc:docMk/>
            <pc:sldMk cId="4154909568" sldId="268"/>
            <ac:spMk id="4" creationId="{046FA6D7-057C-4397-BD50-ACE3C1F22BEF}"/>
          </ac:spMkLst>
        </pc:spChg>
      </pc:sldChg>
      <pc:sldChg chg="modSp mod">
        <pc:chgData name="Brett Wallis" userId="8e99edd7b5b97678" providerId="LiveId" clId="{8A7ECD4D-E2E5-43B4-990A-D1E36B9D54D1}" dt="2020-10-24T08:37:39.471" v="286" actId="208"/>
        <pc:sldMkLst>
          <pc:docMk/>
          <pc:sldMk cId="1123807408" sldId="269"/>
        </pc:sldMkLst>
        <pc:picChg chg="mod">
          <ac:chgData name="Brett Wallis" userId="8e99edd7b5b97678" providerId="LiveId" clId="{8A7ECD4D-E2E5-43B4-990A-D1E36B9D54D1}" dt="2020-10-24T08:37:23.313" v="284" actId="1076"/>
          <ac:picMkLst>
            <pc:docMk/>
            <pc:sldMk cId="1123807408" sldId="269"/>
            <ac:picMk id="3" creationId="{7A7E4F43-AD93-45C3-98B5-67063AABBC3A}"/>
          </ac:picMkLst>
        </pc:picChg>
        <pc:picChg chg="mod modCrop">
          <ac:chgData name="Brett Wallis" userId="8e99edd7b5b97678" providerId="LiveId" clId="{8A7ECD4D-E2E5-43B4-990A-D1E36B9D54D1}" dt="2020-10-24T08:37:39.471" v="286" actId="208"/>
          <ac:picMkLst>
            <pc:docMk/>
            <pc:sldMk cId="1123807408" sldId="269"/>
            <ac:picMk id="5" creationId="{D57DEB83-278B-455C-9455-56E66B33591D}"/>
          </ac:picMkLst>
        </pc:picChg>
        <pc:picChg chg="mod">
          <ac:chgData name="Brett Wallis" userId="8e99edd7b5b97678" providerId="LiveId" clId="{8A7ECD4D-E2E5-43B4-990A-D1E36B9D54D1}" dt="2020-10-24T08:37:35.189" v="285" actId="208"/>
          <ac:picMkLst>
            <pc:docMk/>
            <pc:sldMk cId="1123807408" sldId="269"/>
            <ac:picMk id="7" creationId="{5E69021C-4439-4EE2-95B2-2D737530CBD2}"/>
          </ac:picMkLst>
        </pc:picChg>
      </pc:sldChg>
      <pc:sldChg chg="addSp delSp modSp new mod modShow">
        <pc:chgData name="Brett Wallis" userId="8e99edd7b5b97678" providerId="LiveId" clId="{8A7ECD4D-E2E5-43B4-990A-D1E36B9D54D1}" dt="2020-10-24T06:59:01.183" v="8" actId="729"/>
        <pc:sldMkLst>
          <pc:docMk/>
          <pc:sldMk cId="4040793679" sldId="271"/>
        </pc:sldMkLst>
        <pc:spChg chg="del">
          <ac:chgData name="Brett Wallis" userId="8e99edd7b5b97678" providerId="LiveId" clId="{8A7ECD4D-E2E5-43B4-990A-D1E36B9D54D1}" dt="2020-10-24T06:58:41.467" v="3" actId="478"/>
          <ac:spMkLst>
            <pc:docMk/>
            <pc:sldMk cId="4040793679" sldId="271"/>
            <ac:spMk id="2" creationId="{5D05B718-CAF7-45ED-B717-087F1AE36226}"/>
          </ac:spMkLst>
        </pc:spChg>
        <pc:spChg chg="del">
          <ac:chgData name="Brett Wallis" userId="8e99edd7b5b97678" providerId="LiveId" clId="{8A7ECD4D-E2E5-43B4-990A-D1E36B9D54D1}" dt="2020-10-24T06:58:35.083" v="1"/>
          <ac:spMkLst>
            <pc:docMk/>
            <pc:sldMk cId="4040793679" sldId="271"/>
            <ac:spMk id="3" creationId="{80E28498-4B7E-4C56-84F5-7537FE9EFD4A}"/>
          </ac:spMkLst>
        </pc:spChg>
        <pc:picChg chg="add mod">
          <ac:chgData name="Brett Wallis" userId="8e99edd7b5b97678" providerId="LiveId" clId="{8A7ECD4D-E2E5-43B4-990A-D1E36B9D54D1}" dt="2020-10-24T06:58:50.821" v="7" actId="1076"/>
          <ac:picMkLst>
            <pc:docMk/>
            <pc:sldMk cId="4040793679" sldId="271"/>
            <ac:picMk id="5" creationId="{AAA2EF18-94FB-4AAA-ADF6-1E01E3515113}"/>
          </ac:picMkLst>
        </pc:picChg>
      </pc:sldChg>
      <pc:sldMasterChg chg="setBg">
        <pc:chgData name="Brett Wallis" userId="8e99edd7b5b97678" providerId="LiveId" clId="{8A7ECD4D-E2E5-43B4-990A-D1E36B9D54D1}" dt="2020-10-24T08:41:47.385" v="296"/>
        <pc:sldMasterMkLst>
          <pc:docMk/>
          <pc:sldMasterMk cId="4224883409" sldId="2147483648"/>
        </pc:sldMasterMkLst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BE1E42-2B4C-4661-8952-33EC8C788749}" type="datetimeFigureOut">
              <a:rPr lang="en-AU" smtClean="0"/>
              <a:t>24/10/2020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B09CC9-2C5F-4176-BAD9-E50FED1E5D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49021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err="1"/>
              <a:t>Shebo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B09CC9-2C5F-4176-BAD9-E50FED1E5D30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491569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Anthony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B09CC9-2C5F-4176-BAD9-E50FED1E5D30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00856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Anthony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B09CC9-2C5F-4176-BAD9-E50FED1E5D30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909402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Steve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B09CC9-2C5F-4176-BAD9-E50FED1E5D30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7171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err="1"/>
              <a:t>Shebo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B09CC9-2C5F-4176-BAD9-E50FED1E5D30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474790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err="1"/>
              <a:t>Shebo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B09CC9-2C5F-4176-BAD9-E50FED1E5D30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58959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Brett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B09CC9-2C5F-4176-BAD9-E50FED1E5D30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25567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Brett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B09CC9-2C5F-4176-BAD9-E50FED1E5D30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426006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Brett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B09CC9-2C5F-4176-BAD9-E50FED1E5D30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9458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err="1"/>
              <a:t>Divya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B09CC9-2C5F-4176-BAD9-E50FED1E5D30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469980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err="1"/>
              <a:t>Divya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B09CC9-2C5F-4176-BAD9-E50FED1E5D30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154388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err="1"/>
              <a:t>Divya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B09CC9-2C5F-4176-BAD9-E50FED1E5D30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41652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008FA-59FD-4113-83ED-0C7D3C2111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4D7846-4FA8-409D-82C0-CB681586C8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2675FD-19B5-4268-A4C4-B05FAA0D8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E4D-6FF9-48C7-AD34-B29AEED361DF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54F2B-8029-4031-B59A-E644C006B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3389F6-BB36-456E-8E1A-22252F227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5D28E-1C95-4F5C-9AC3-667720BB8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469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7DDB6-A78B-4C61-B244-A310E3BB9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A51297-4263-4FBA-BCFA-2D701E5836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899AF-C552-4220-8C87-D42AA0443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E4D-6FF9-48C7-AD34-B29AEED361DF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B9AB4-DB44-4A4A-93FB-BA06F0B96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21CEE-4975-4E54-BEFA-A013A223C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5D28E-1C95-4F5C-9AC3-667720BB8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860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464223-1614-4691-8946-7071F266D8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6DC5C9-8223-4A63-86DE-BAECB2B8FC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6CB54-C6E3-42E9-82E2-CD6AC5067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E4D-6FF9-48C7-AD34-B29AEED361DF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C0AA3A-E061-4801-B1F9-C3EAF46E5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68D03-A726-4BF7-8560-7FF8A6D49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5D28E-1C95-4F5C-9AC3-667720BB8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02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6ADF1-D1B9-4FA7-A898-DF0E16C20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03376-C3D0-4974-AC56-BE65E37C2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36BC0-21E5-40F4-BEE9-7FFF0F998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E4D-6FF9-48C7-AD34-B29AEED361DF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494749-69BA-42AE-8200-86AF03CB2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A25255-F58E-49BA-AD92-A88828382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5D28E-1C95-4F5C-9AC3-667720BB8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520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11A27-EA52-4A4E-B35C-76F284447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48BD30-EF85-4ADB-A09A-03655385F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EF8A1-C2A1-4FB7-9C03-57B8C89AB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E4D-6FF9-48C7-AD34-B29AEED361DF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8E8C2-06C9-4E53-9558-79D615C28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F0C9B5-FD8F-4B22-9A10-62FBAF0ED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5D28E-1C95-4F5C-9AC3-667720BB8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505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E1D66-CCC9-4B89-AE81-3C3F173F3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31917-BC70-4574-B618-3AB3344851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A984B3-D257-4B20-B78D-B75EA2FA2C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BE207B-84A5-4DC0-A8A7-49628A5F6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E4D-6FF9-48C7-AD34-B29AEED361DF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4C0BC-045C-4737-A1F2-8DF6EF969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0E370E-337A-4115-B0FB-8C882F723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5D28E-1C95-4F5C-9AC3-667720BB8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415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64752-AC39-457F-AB5F-19AC7433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891F0B-E721-4007-85BE-B0B0790CF1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97878C-A18A-40A9-A8B4-32F7F26F0A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678627-937F-4DCB-A312-FF500BAA7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62EFB7-9622-4315-ADD9-9463EBC3A8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614903-4E2A-43E3-8226-44CCFA273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E4D-6FF9-48C7-AD34-B29AEED361DF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7B0D3F-56DC-47E4-A171-EA78E03B6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22A5D3-3F49-47B9-9F2C-19FC892BA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5D28E-1C95-4F5C-9AC3-667720BB8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498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50B11-8BB5-47A9-B4E0-AC24DE147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7CEC5D-E44C-4557-8175-9B4354EE3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E4D-6FF9-48C7-AD34-B29AEED361DF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FD6249-22C4-42AB-A4E6-0A32797F6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808FB5-853C-4872-B4D0-669A094A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5D28E-1C95-4F5C-9AC3-667720BB8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007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2768DB-95E0-4F04-A4BF-A0D000EE8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E4D-6FF9-48C7-AD34-B29AEED361DF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9D2627-732D-47A6-B405-D8FCFD75F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3773EB-68F5-44A8-AA0B-2CBABFAA4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5D28E-1C95-4F5C-9AC3-667720BB8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652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F6EB5-B8F3-41C9-8185-DC61C8CA5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58DE2-B1D4-42F6-B571-F915E1EE6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3E59FA-D8FE-468A-A7F1-36D165688F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A9DE0E-7EF4-48A8-9F83-876932DD6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E4D-6FF9-48C7-AD34-B29AEED361DF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D93968-8038-4A48-9C81-7EE9A23D7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A294AB-B770-4D15-8805-905DA9819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5D28E-1C95-4F5C-9AC3-667720BB8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059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A2FB2-1CD4-4CCE-B71D-DB5BC8540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437415-34A7-43CC-A991-79435895BD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12E71E-1D7F-43AA-8EE2-09417DB771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E16AA5-D988-4E95-A540-3C5F3BC96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E4D-6FF9-48C7-AD34-B29AEED361DF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3A25A0-27CC-41B2-AE57-4E36ABE0B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B24EAF-72DE-4C76-85F8-BCC2AB5F2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5D28E-1C95-4F5C-9AC3-667720BB8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422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670C6A-7723-4724-BD3A-3F144E009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3C43F6-1679-42F7-96E6-429506CC35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BC558C-CC70-43C0-9AEF-7D32B8BD6A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0EE4D-6FF9-48C7-AD34-B29AEED361DF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3D0AD-E70D-4190-91E2-CF51F58D34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D88D0-CA84-49AC-B72A-8DE118A317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5D28E-1C95-4F5C-9AC3-667720BB8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883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6D47C9-AF49-44F7-8380-57F810DE40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298" b="9091"/>
          <a:stretch/>
        </p:blipFill>
        <p:spPr>
          <a:xfrm>
            <a:off x="20" y="10"/>
            <a:ext cx="7528541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A2ACA1-F20E-4690-B041-16A62F382F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02867" y="1122363"/>
            <a:ext cx="5869093" cy="3204134"/>
          </a:xfrm>
        </p:spPr>
        <p:txBody>
          <a:bodyPr anchor="t">
            <a:normAutofit/>
          </a:bodyPr>
          <a:lstStyle/>
          <a:p>
            <a:pPr marL="342900" indent="-342900" algn="l">
              <a:spcBef>
                <a:spcPts val="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en-US" sz="4400" dirty="0"/>
              <a:t>   </a:t>
            </a:r>
            <a:r>
              <a:rPr 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badi" panose="020B0604020104020204" pitchFamily="34" charset="0"/>
                <a:cs typeface="Times New Roman" panose="02020603050405020304" pitchFamily="18" charset="0"/>
              </a:rPr>
              <a:t>HEART SHAPED BOX:</a:t>
            </a:r>
            <a:br>
              <a:rPr 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badi" panose="020B0604020104020204" pitchFamily="34" charset="0"/>
                <a:cs typeface="Times New Roman" panose="02020603050405020304" pitchFamily="18" charset="0"/>
              </a:rPr>
            </a:br>
            <a:br>
              <a:rPr 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badi" panose="020B0604020104020204" pitchFamily="34" charset="0"/>
                <a:cs typeface="Times New Roman" panose="02020603050405020304" pitchFamily="18" charset="0"/>
              </a:rPr>
            </a:br>
            <a:r>
              <a:rPr lang="en-US" sz="2800" b="1" dirty="0">
                <a:latin typeface="Abadi" panose="020B0604020104020204" pitchFamily="34" charset="0"/>
                <a:cs typeface="Times New Roman" panose="02020603050405020304" pitchFamily="18" charset="0"/>
              </a:rPr>
              <a:t>An E</a:t>
            </a:r>
            <a:r>
              <a:rPr lang="en-US" sz="2800" b="1" dirty="0">
                <a:latin typeface="Abadi" panose="020B0604020104020204" pitchFamily="34" charset="0"/>
              </a:rPr>
              <a:t>xploration and Harnessing of Data on Cardiovascular Disease (CVD)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84B009-620E-4C7B-BBEB-104D1E0B30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89133" y="4565208"/>
            <a:ext cx="5344160" cy="2292782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000" b="1" dirty="0">
                <a:latin typeface="Abadi" panose="020B0604020104020204" pitchFamily="34" charset="0"/>
                <a:cs typeface="Times New Roman" panose="02020603050405020304" pitchFamily="18" charset="0"/>
              </a:rPr>
              <a:t>Collaborators: </a:t>
            </a:r>
          </a:p>
          <a:p>
            <a:pPr algn="l"/>
            <a:r>
              <a:rPr lang="en-US" sz="2000" dirty="0">
                <a:latin typeface="Abadi" panose="020B0604020104020204" pitchFamily="34" charset="0"/>
                <a:cs typeface="Times New Roman" panose="02020603050405020304" pitchFamily="18" charset="0"/>
              </a:rPr>
              <a:t>Stephen Milton</a:t>
            </a:r>
          </a:p>
          <a:p>
            <a:pPr algn="l"/>
            <a:r>
              <a:rPr lang="en-US" sz="2000" dirty="0">
                <a:latin typeface="Abadi" panose="020B0604020104020204" pitchFamily="34" charset="0"/>
                <a:cs typeface="Times New Roman" panose="02020603050405020304" pitchFamily="18" charset="0"/>
              </a:rPr>
              <a:t>Anthony </a:t>
            </a:r>
            <a:r>
              <a:rPr lang="en-US" sz="2000" dirty="0" err="1">
                <a:latin typeface="Abadi" panose="020B0604020104020204" pitchFamily="34" charset="0"/>
                <a:cs typeface="Times New Roman" panose="02020603050405020304" pitchFamily="18" charset="0"/>
              </a:rPr>
              <a:t>Elbers</a:t>
            </a:r>
            <a:endParaRPr lang="en-US" sz="2000" dirty="0">
              <a:latin typeface="Abadi" panose="020B0604020104020204" pitchFamily="34" charset="0"/>
              <a:cs typeface="Times New Roman" panose="02020603050405020304" pitchFamily="18" charset="0"/>
            </a:endParaRPr>
          </a:p>
          <a:p>
            <a:pPr algn="l"/>
            <a:r>
              <a:rPr lang="en-US" sz="2000" dirty="0" err="1">
                <a:latin typeface="Abadi" panose="020B0604020104020204" pitchFamily="34" charset="0"/>
                <a:cs typeface="Times New Roman" panose="02020603050405020304" pitchFamily="18" charset="0"/>
              </a:rPr>
              <a:t>Divya</a:t>
            </a:r>
            <a:r>
              <a:rPr lang="en-US" sz="2000" dirty="0">
                <a:latin typeface="Abadi" panose="020B0604020104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Abadi" panose="020B0604020104020204" pitchFamily="34" charset="0"/>
                <a:cs typeface="Times New Roman" panose="02020603050405020304" pitchFamily="18" charset="0"/>
              </a:rPr>
              <a:t>Gururajan</a:t>
            </a:r>
            <a:r>
              <a:rPr lang="en-US" sz="2000" dirty="0">
                <a:latin typeface="Abadi" panose="020B0604020104020204" pitchFamily="34" charset="0"/>
                <a:cs typeface="Times New Roman" panose="02020603050405020304" pitchFamily="18" charset="0"/>
              </a:rPr>
              <a:t> Sumangala</a:t>
            </a:r>
          </a:p>
          <a:p>
            <a:pPr algn="l"/>
            <a:r>
              <a:rPr lang="en-US" sz="2000" dirty="0">
                <a:latin typeface="Abadi" panose="020B0604020104020204" pitchFamily="34" charset="0"/>
              </a:rPr>
              <a:t>Brett Wallis</a:t>
            </a:r>
          </a:p>
          <a:p>
            <a:pPr algn="l"/>
            <a:r>
              <a:rPr lang="en-US" sz="2000" dirty="0">
                <a:latin typeface="Abadi" panose="020B0604020104020204" pitchFamily="34" charset="0"/>
              </a:rPr>
              <a:t>Nalishebo Meebelo</a:t>
            </a:r>
          </a:p>
          <a:p>
            <a:pPr algn="l"/>
            <a:endParaRPr lang="en-US" sz="2000" dirty="0">
              <a:latin typeface="Abadi" panose="020B0604020104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7944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hart, pie chart&#10;&#10;Description automatically generated">
            <a:extLst>
              <a:ext uri="{FF2B5EF4-FFF2-40B4-BE49-F238E27FC236}">
                <a16:creationId xmlns:a16="http://schemas.microsoft.com/office/drawing/2014/main" id="{39473BB8-05F3-46D9-9380-C218EEFF94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766" y="527570"/>
            <a:ext cx="4550001" cy="236917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47A93-CCF4-4FB1-A3AF-2AA93BAAB78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45306" y="1162050"/>
            <a:ext cx="6648450" cy="5454650"/>
          </a:xfrm>
        </p:spPr>
        <p:txBody>
          <a:bodyPr>
            <a:normAutofit/>
          </a:bodyPr>
          <a:lstStyle/>
          <a:p>
            <a:pPr marL="742950" lvl="1" indent="-285750"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Table of Logistic Regression</a:t>
            </a:r>
          </a:p>
          <a:p>
            <a:pPr marL="742950" lvl="1" indent="-285750"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endParaRPr lang="en-US" sz="16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endParaRPr lang="en-US" sz="16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2FE5C2-1359-441C-A3F1-8E8EE87ABC9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45306" y="241301"/>
            <a:ext cx="5557838" cy="920750"/>
          </a:xfrm>
        </p:spPr>
        <p:txBody>
          <a:bodyPr>
            <a:normAutofit/>
          </a:bodyPr>
          <a:lstStyle/>
          <a:p>
            <a:r>
              <a:rPr lang="en-US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Data Analysis</a:t>
            </a:r>
            <a:endParaRPr lang="en-US" dirty="0"/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52118BAB-C6F0-4432-A5A4-97E6653DA9B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0" t="1" b="498"/>
          <a:stretch/>
        </p:blipFill>
        <p:spPr>
          <a:xfrm>
            <a:off x="797668" y="1490660"/>
            <a:ext cx="7008451" cy="451130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6515ACF-C133-4580-92A7-D4ADA0293A4F}"/>
              </a:ext>
            </a:extLst>
          </p:cNvPr>
          <p:cNvSpPr txBox="1"/>
          <p:nvPr/>
        </p:nvSpPr>
        <p:spPr>
          <a:xfrm>
            <a:off x="8110173" y="3105834"/>
            <a:ext cx="377056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dirty="0"/>
              <a:t>Gender was removed due to noise in the Logistic Regression P value </a:t>
            </a:r>
          </a:p>
        </p:txBody>
      </p:sp>
    </p:spTree>
    <p:extLst>
      <p:ext uri="{BB962C8B-B14F-4D97-AF65-F5344CB8AC3E}">
        <p14:creationId xmlns:p14="http://schemas.microsoft.com/office/powerpoint/2010/main" val="1967456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7A7E4F43-AD93-45C3-98B5-67063AABBC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719" y="394754"/>
            <a:ext cx="5485714" cy="3657143"/>
          </a:xfrm>
          <a:prstGeom prst="rect">
            <a:avLst/>
          </a:prstGeom>
        </p:spPr>
      </p:pic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D57DEB83-278B-455C-9455-56E66B33591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3" b="4214"/>
          <a:stretch/>
        </p:blipFill>
        <p:spPr>
          <a:xfrm>
            <a:off x="437719" y="4426246"/>
            <a:ext cx="5068136" cy="167299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5E69021C-4439-4EE2-95B2-2D737530CB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4247" y="4426246"/>
            <a:ext cx="6080034" cy="167299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D56320D4-FE3B-4ACC-8278-6372EE1216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396" y="394754"/>
            <a:ext cx="5641317" cy="3760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807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87391797-AC55-4E75-BFDB-45B5A50581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12" y="373208"/>
            <a:ext cx="6091646" cy="3700281"/>
          </a:xfrm>
          <a:prstGeom prst="rect">
            <a:avLst/>
          </a:prstGeom>
        </p:spPr>
      </p:pic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54230963-5D02-40AF-9F1F-867BB3DDE5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73208"/>
            <a:ext cx="5642467" cy="3761645"/>
          </a:xfrm>
          <a:prstGeom prst="rect">
            <a:avLst/>
          </a:prstGeo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4D9708F0-D5CC-45C5-A566-A0B74DFED5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17" y="4460950"/>
            <a:ext cx="4852393" cy="1589088"/>
          </a:xfrm>
          <a:prstGeom prst="rect">
            <a:avLst/>
          </a:prstGeom>
        </p:spPr>
      </p:pic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7BF47413-D7DB-4C4B-9DBD-8AC9461A16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460950"/>
            <a:ext cx="5642467" cy="1689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493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B680A1-4587-4149-B0A6-4B4673193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131" y="1530908"/>
            <a:ext cx="3938053" cy="4064628"/>
          </a:xfrm>
        </p:spPr>
        <p:txBody>
          <a:bodyPr>
            <a:norm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en-US" b="1" spc="600" dirty="0">
                <a:solidFill>
                  <a:srgbClr val="FFFFFF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Post Mortem</a:t>
            </a:r>
            <a:br>
              <a:rPr lang="en-US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57DD5-F42D-4040-9260-EBF62D5F8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953311"/>
            <a:ext cx="5536397" cy="4508003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ea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lvl="1"/>
            <a:r>
              <a:rPr lang="en-US" dirty="0">
                <a:ea typeface="Times New Roman" panose="02020603050405020304" pitchFamily="18" charset="0"/>
                <a:cs typeface="Times New Roman" panose="02020603050405020304" pitchFamily="18" charset="0"/>
              </a:rPr>
              <a:t>In our analysis we found:</a:t>
            </a:r>
          </a:p>
          <a:p>
            <a:pPr lvl="2"/>
            <a:r>
              <a:rPr lang="en-US" dirty="0">
                <a:ea typeface="Times New Roman" panose="02020603050405020304" pitchFamily="18" charset="0"/>
                <a:cs typeface="Times New Roman" panose="02020603050405020304" pitchFamily="18" charset="0"/>
              </a:rPr>
              <a:t>Gender is not a contributing factor to CVD</a:t>
            </a:r>
          </a:p>
          <a:p>
            <a:pPr lvl="2"/>
            <a:r>
              <a:rPr lang="en-US" dirty="0">
                <a:ea typeface="Times New Roman" panose="02020603050405020304" pitchFamily="18" charset="0"/>
                <a:cs typeface="Times New Roman" panose="02020603050405020304" pitchFamily="18" charset="0"/>
              </a:rPr>
              <a:t>As Age progresses the chance of CVD increases (especially after age 55)</a:t>
            </a:r>
          </a:p>
          <a:p>
            <a:pPr lvl="2"/>
            <a:r>
              <a:rPr lang="en-US" dirty="0">
                <a:ea typeface="Times New Roman" panose="02020603050405020304" pitchFamily="18" charset="0"/>
                <a:cs typeface="Times New Roman" panose="02020603050405020304" pitchFamily="18" charset="0"/>
              </a:rPr>
              <a:t>High Cholesterol levels indicate an increased chance of CVD.</a:t>
            </a:r>
          </a:p>
          <a:p>
            <a:pPr lvl="2"/>
            <a:r>
              <a:rPr lang="en-US" dirty="0">
                <a:ea typeface="Times New Roman" panose="02020603050405020304" pitchFamily="18" charset="0"/>
                <a:cs typeface="Times New Roman" panose="02020603050405020304" pitchFamily="18" charset="0"/>
              </a:rPr>
              <a:t>Blood Pressure levels above 120 had a direct correlation with CVD.</a:t>
            </a:r>
          </a:p>
          <a:p>
            <a:pPr lvl="2"/>
            <a:r>
              <a:rPr lang="en-US" dirty="0">
                <a:ea typeface="Times New Roman" panose="02020603050405020304" pitchFamily="18" charset="0"/>
                <a:cs typeface="Times New Roman" panose="02020603050405020304" pitchFamily="18" charset="0"/>
              </a:rPr>
              <a:t>Patients with a BMI index of Overweight and Obese have a higher chance of CVD.</a:t>
            </a:r>
          </a:p>
          <a:p>
            <a:pPr lvl="2"/>
            <a:r>
              <a:rPr lang="en-US" dirty="0">
                <a:ea typeface="Times New Roman" panose="02020603050405020304" pitchFamily="18" charset="0"/>
                <a:cs typeface="Times New Roman" panose="02020603050405020304" pitchFamily="18" charset="0"/>
              </a:rPr>
              <a:t>Patients who exercise are less likely to contract CVD in comparison to those who do not exercise.</a:t>
            </a:r>
          </a:p>
          <a:p>
            <a:pPr lvl="1"/>
            <a:r>
              <a:rPr lang="en-US" dirty="0">
                <a:ea typeface="Times New Roman" panose="02020603050405020304" pitchFamily="18" charset="0"/>
                <a:cs typeface="Times New Roman" panose="02020603050405020304" pitchFamily="18" charset="0"/>
              </a:rPr>
              <a:t>Predictive analysis, using logistic regression model we were able to have an accuracy level of 72%</a:t>
            </a:r>
          </a:p>
          <a:p>
            <a:r>
              <a:rPr lang="en-US" dirty="0">
                <a:ea typeface="Times New Roman" panose="02020603050405020304" pitchFamily="18" charset="0"/>
                <a:cs typeface="Times New Roman" panose="02020603050405020304" pitchFamily="18" charset="0"/>
              </a:rPr>
              <a:t>Limitations:</a:t>
            </a:r>
          </a:p>
          <a:p>
            <a:pPr lvl="1"/>
            <a:r>
              <a:rPr lang="en-US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Missing variables contributing to CVD: Nutrition, dietary, location, soci</a:t>
            </a:r>
            <a:r>
              <a:rPr lang="en-US" dirty="0">
                <a:ea typeface="Times New Roman" panose="02020603050405020304" pitchFamily="18" charset="0"/>
                <a:cs typeface="Times New Roman" panose="02020603050405020304" pitchFamily="18" charset="0"/>
              </a:rPr>
              <a:t>o-economic factors.</a:t>
            </a:r>
          </a:p>
          <a:p>
            <a:pPr lvl="1"/>
            <a:r>
              <a:rPr lang="en-AU" dirty="0">
                <a:ea typeface="Times New Roman" panose="02020603050405020304" pitchFamily="18" charset="0"/>
                <a:cs typeface="Times New Roman" panose="02020603050405020304" pitchFamily="18" charset="0"/>
              </a:rPr>
              <a:t>Unable to present more variety of visualizations due to categorical data.    </a:t>
            </a:r>
            <a:b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0262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3301E07F-4F79-4B58-8698-EF24DC1EC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5836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BDB9DC-732E-4807-B5F6-4D0E6BE04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0738" y="647593"/>
            <a:ext cx="4467792" cy="3060541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342900" marR="0" lvl="0" indent="-342900" algn="ctr">
              <a:spcAft>
                <a:spcPts val="800"/>
              </a:spcAft>
              <a:tabLst>
                <a:tab pos="457200" algn="l"/>
              </a:tabLst>
            </a:pPr>
            <a:r>
              <a:rPr lang="en-US" sz="6000" b="1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Questions</a:t>
            </a:r>
            <a:br>
              <a:rPr lang="en-US" sz="600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6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A9427-1551-41CB-AF97-D2CA41132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0738" y="3800209"/>
            <a:ext cx="4467792" cy="241019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kern="1200">
                <a:solidFill>
                  <a:srgbClr val="FFFFFF"/>
                </a:solidFill>
                <a:effectLst/>
                <a:latin typeface="+mn-lt"/>
                <a:ea typeface="+mn-ea"/>
                <a:cs typeface="+mn-cs"/>
              </a:rPr>
              <a:t>Open-floor Q&amp;A with the audience</a:t>
            </a:r>
            <a:br>
              <a:rPr lang="en-US" sz="2400" kern="1200">
                <a:solidFill>
                  <a:srgbClr val="FFFFFF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24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EE6F773-742A-491A-9A00-A2A150DF5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4368" y="366810"/>
            <a:ext cx="6124381" cy="612438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Graphic 6" descr="Questions">
            <a:extLst>
              <a:ext uri="{FF2B5EF4-FFF2-40B4-BE49-F238E27FC236}">
                <a16:creationId xmlns:a16="http://schemas.microsoft.com/office/drawing/2014/main" id="{9C762D78-01B3-4D38-A9ED-7CF0EC70A9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78572" y="1374798"/>
            <a:ext cx="4108404" cy="4108404"/>
          </a:xfrm>
          <a:custGeom>
            <a:avLst/>
            <a:gdLst/>
            <a:ahLst/>
            <a:cxnLst/>
            <a:rect l="l" t="t" r="r" b="b"/>
            <a:pathLst>
              <a:path w="4273177" h="4470400">
                <a:moveTo>
                  <a:pt x="75080" y="0"/>
                </a:moveTo>
                <a:lnTo>
                  <a:pt x="4198097" y="0"/>
                </a:lnTo>
                <a:cubicBezTo>
                  <a:pt x="4239563" y="0"/>
                  <a:pt x="4273177" y="33614"/>
                  <a:pt x="4273177" y="75080"/>
                </a:cubicBezTo>
                <a:lnTo>
                  <a:pt x="4273177" y="4395320"/>
                </a:lnTo>
                <a:cubicBezTo>
                  <a:pt x="4273177" y="4436786"/>
                  <a:pt x="4239563" y="4470400"/>
                  <a:pt x="4198097" y="4470400"/>
                </a:cubicBezTo>
                <a:lnTo>
                  <a:pt x="75080" y="4470400"/>
                </a:lnTo>
                <a:cubicBezTo>
                  <a:pt x="33614" y="4470400"/>
                  <a:pt x="0" y="4436786"/>
                  <a:pt x="0" y="4395320"/>
                </a:cubicBezTo>
                <a:lnTo>
                  <a:pt x="0" y="75080"/>
                </a:lnTo>
                <a:cubicBezTo>
                  <a:pt x="0" y="33614"/>
                  <a:pt x="33614" y="0"/>
                  <a:pt x="75080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79115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Triangle 3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5651C3-A329-43B8-97E5-CA97B5208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marL="342900" marR="0" lvl="0" indent="-342900" algn="r">
              <a:spcBef>
                <a:spcPts val="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en-US" sz="4100" b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Project Motivation</a:t>
            </a:r>
            <a:br>
              <a:rPr lang="en-US" sz="4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4100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1427A-527D-40EC-A8D9-1ABE9B1CD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58" y="1188637"/>
            <a:ext cx="6291561" cy="4803089"/>
          </a:xfrm>
        </p:spPr>
        <p:txBody>
          <a:bodyPr anchor="ctr">
            <a:normAutofit/>
          </a:bodyPr>
          <a:lstStyle/>
          <a:p>
            <a:r>
              <a:rPr lang="en-US" sz="24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To identify relationships of different variables in the context of CVD</a:t>
            </a:r>
          </a:p>
          <a:p>
            <a:r>
              <a:rPr lang="en-US" sz="2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Questions:</a:t>
            </a:r>
            <a:endParaRPr lang="en-US" sz="2400" b="1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GB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Risk factors for CVD</a:t>
            </a:r>
          </a:p>
          <a:p>
            <a:pPr lvl="1"/>
            <a:r>
              <a:rPr lang="en-GB" sz="2000" dirty="0"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GB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orrelations between the variables and CVD?</a:t>
            </a:r>
          </a:p>
          <a:p>
            <a:pPr lvl="1"/>
            <a:r>
              <a:rPr lang="en-GB" sz="2000" dirty="0"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GB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ercentage between gender and CVD?</a:t>
            </a:r>
            <a:endParaRPr lang="en-US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Summary of findings: </a:t>
            </a:r>
          </a:p>
          <a:p>
            <a:pPr lvl="1"/>
            <a:r>
              <a:rPr lang="en-GB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CVD </a:t>
            </a:r>
            <a:r>
              <a:rPr lang="en-US" sz="2000" dirty="0">
                <a:ea typeface="Times New Roman" panose="02020603050405020304" pitchFamily="18" charset="0"/>
                <a:cs typeface="Times New Roman" panose="02020603050405020304" pitchFamily="18" charset="0"/>
              </a:rPr>
              <a:t>has a direct correlation between Cholesterol, Blood Pressure, BMI, Physical Activity and Glucose</a:t>
            </a:r>
          </a:p>
          <a:p>
            <a:pPr lvl="1"/>
            <a:r>
              <a:rPr lang="en-US" sz="2000" dirty="0">
                <a:ea typeface="Times New Roman" panose="02020603050405020304" pitchFamily="18" charset="0"/>
                <a:cs typeface="Times New Roman" panose="02020603050405020304" pitchFamily="18" charset="0"/>
              </a:rPr>
              <a:t>CVD does not have a direct correlation with Gender</a:t>
            </a:r>
          </a:p>
          <a:p>
            <a:pPr lvl="1"/>
            <a:r>
              <a:rPr lang="en-US" sz="2000" dirty="0">
                <a:ea typeface="Times New Roman" panose="02020603050405020304" pitchFamily="18" charset="0"/>
                <a:cs typeface="Times New Roman" panose="02020603050405020304" pitchFamily="18" charset="0"/>
              </a:rPr>
              <a:t>As age advances, prevalence of </a:t>
            </a:r>
            <a:r>
              <a:rPr lang="en-GB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CVD </a:t>
            </a:r>
            <a:r>
              <a:rPr lang="en-US" sz="2000" dirty="0">
                <a:ea typeface="Times New Roman" panose="02020603050405020304" pitchFamily="18" charset="0"/>
                <a:cs typeface="Times New Roman" panose="02020603050405020304" pitchFamily="18" charset="0"/>
              </a:rPr>
              <a:t>is more evident</a:t>
            </a:r>
          </a:p>
          <a:p>
            <a:pPr lvl="1"/>
            <a:endParaRPr lang="en-US" sz="13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2142700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36FA7B-BA8B-4891-91AA-CA0415E63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en-US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Questions and Data</a:t>
            </a:r>
            <a:br>
              <a:rPr lang="en-US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Question mark">
            <a:extLst>
              <a:ext uri="{FF2B5EF4-FFF2-40B4-BE49-F238E27FC236}">
                <a16:creationId xmlns:a16="http://schemas.microsoft.com/office/drawing/2014/main" id="{5A0B89D7-25B5-46FD-B25E-FDA3B74EF4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EAEA3-23BB-4359-8313-8316A634C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3" y="1629090"/>
            <a:ext cx="5886003" cy="4431882"/>
          </a:xfrm>
        </p:spPr>
        <p:txBody>
          <a:bodyPr anchor="t">
            <a:normAutofit fontScale="92500" lnSpcReduction="10000"/>
          </a:bodyPr>
          <a:lstStyle/>
          <a:p>
            <a:r>
              <a:rPr lang="en-US" sz="2000" dirty="0">
                <a:ea typeface="Times New Roman" panose="02020603050405020304" pitchFamily="18" charset="0"/>
                <a:cs typeface="Times New Roman" panose="02020603050405020304" pitchFamily="18" charset="0"/>
              </a:rPr>
              <a:t>Selected medical as area of study from the following interests: </a:t>
            </a:r>
            <a:r>
              <a:rPr lang="en-US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Medical, Finance, Health, Sport, NASA</a:t>
            </a:r>
          </a:p>
          <a:p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Source a Large Dataset with multiple variables relating to CVD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Open Source Data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Medical Data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Medical Studies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Features of the Dataset – factual, results of med. examination, sourced from patients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CSV file from Kaggle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Surveyed API Data from WHO, ABS, AMA, DMC. 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We did not find the data we required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We were unable to interpret the data due to lack of knowledge on medical terminology</a:t>
            </a:r>
            <a:r>
              <a:rPr lang="en-US" sz="16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br>
              <a:rPr lang="en-US" sz="20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2832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CAFD68-2F12-40BC-AD7A-7A2B49C6B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en-US" b="1" dirty="0">
                <a:solidFill>
                  <a:srgbClr val="FFFFFF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Data Cleanup &amp;</a:t>
            </a:r>
            <a:br>
              <a:rPr lang="en-US" b="1" dirty="0">
                <a:solidFill>
                  <a:srgbClr val="FFFFFF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FFFFFF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Exploration</a:t>
            </a:r>
            <a:br>
              <a:rPr lang="en-US" b="1" dirty="0"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FFFFFF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br>
              <a:rPr lang="en-US" dirty="0"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B4319-E1E9-45B4-B0E6-94003507C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3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Exploration and cleanup process </a:t>
            </a:r>
          </a:p>
          <a:p>
            <a:r>
              <a:rPr lang="en-US" sz="13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3 CSV files downloaded – selected the largest dataset (68783 rows)</a:t>
            </a:r>
          </a:p>
          <a:p>
            <a:r>
              <a:rPr lang="en-US" sz="1300" dirty="0">
                <a:ea typeface="Calibri" panose="020F0502020204030204" pitchFamily="34" charset="0"/>
                <a:cs typeface="Times New Roman" panose="02020603050405020304" pitchFamily="18" charset="0"/>
              </a:rPr>
              <a:t>Converted CSV using Pandas </a:t>
            </a:r>
            <a:r>
              <a:rPr lang="en-US" sz="1300" dirty="0" err="1">
                <a:ea typeface="Calibri" panose="020F0502020204030204" pitchFamily="34" charset="0"/>
                <a:cs typeface="Times New Roman" panose="02020603050405020304" pitchFamily="18" charset="0"/>
              </a:rPr>
              <a:t>Dataframe</a:t>
            </a:r>
            <a:r>
              <a:rPr lang="en-US" sz="13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300" dirty="0">
                <a:ea typeface="Calibri" panose="020F0502020204030204" pitchFamily="34" charset="0"/>
                <a:cs typeface="Times New Roman" panose="02020603050405020304" pitchFamily="18" charset="0"/>
              </a:rPr>
              <a:t>No null values found in the Dataset</a:t>
            </a:r>
          </a:p>
          <a:p>
            <a:r>
              <a:rPr lang="en-US" sz="13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Calculated and created BMI and Blood Pressure Columns </a:t>
            </a:r>
          </a:p>
          <a:p>
            <a:pPr marL="0" indent="0">
              <a:buNone/>
            </a:pPr>
            <a:r>
              <a:rPr lang="en-US" sz="1300" b="1" dirty="0">
                <a:ea typeface="Calibri" panose="020F0502020204030204" pitchFamily="34" charset="0"/>
                <a:cs typeface="Times New Roman" panose="02020603050405020304" pitchFamily="18" charset="0"/>
              </a:rPr>
              <a:t>Challenges:</a:t>
            </a:r>
          </a:p>
          <a:p>
            <a:r>
              <a:rPr lang="en-US" sz="13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Tried to unite 2 raw Datasets with different headers and observations </a:t>
            </a:r>
          </a:p>
          <a:p>
            <a:r>
              <a:rPr lang="en-US" sz="1300" dirty="0">
                <a:ea typeface="Calibri" panose="020F0502020204030204" pitchFamily="34" charset="0"/>
                <a:cs typeface="Times New Roman" panose="02020603050405020304" pitchFamily="18" charset="0"/>
              </a:rPr>
              <a:t>Inability to interpret available data from APIs</a:t>
            </a:r>
          </a:p>
          <a:p>
            <a:pPr marL="0" indent="0">
              <a:buNone/>
            </a:pPr>
            <a:r>
              <a:rPr lang="en-US" sz="13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Insights:</a:t>
            </a:r>
          </a:p>
          <a:p>
            <a:r>
              <a:rPr lang="en-US" sz="1300" dirty="0">
                <a:ea typeface="Calibri" panose="020F0502020204030204" pitchFamily="34" charset="0"/>
                <a:cs typeface="Times New Roman" panose="02020603050405020304" pitchFamily="18" charset="0"/>
              </a:rPr>
              <a:t>Discovered majority of data contained dichotomous variables</a:t>
            </a:r>
            <a:r>
              <a:rPr lang="en-US" sz="13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300" dirty="0">
                <a:ea typeface="Calibri" panose="020F0502020204030204" pitchFamily="34" charset="0"/>
                <a:cs typeface="Times New Roman" panose="02020603050405020304" pitchFamily="18" charset="0"/>
              </a:rPr>
              <a:t>Developed L</a:t>
            </a:r>
            <a:r>
              <a:rPr lang="en-US" sz="13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ogistic </a:t>
            </a:r>
            <a:r>
              <a:rPr lang="en-US" sz="1300" dirty="0"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US" sz="13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egression to establish correlation between variables </a:t>
            </a:r>
          </a:p>
          <a:p>
            <a:r>
              <a:rPr lang="en-US" sz="1300" dirty="0">
                <a:ea typeface="Calibri" panose="020F0502020204030204" pitchFamily="34" charset="0"/>
                <a:cs typeface="Times New Roman" panose="02020603050405020304" pitchFamily="18" charset="0"/>
              </a:rPr>
              <a:t>Developed Contingency Tables </a:t>
            </a:r>
          </a:p>
          <a:p>
            <a:r>
              <a:rPr lang="en-US" sz="13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Developed a </a:t>
            </a:r>
            <a:r>
              <a:rPr lang="en-US" sz="1300" dirty="0"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sz="13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redictive </a:t>
            </a:r>
            <a:r>
              <a:rPr lang="en-US" sz="1300" dirty="0"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3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odel</a:t>
            </a:r>
          </a:p>
          <a:p>
            <a:pPr marL="0" indent="0">
              <a:buNone/>
            </a:pPr>
            <a:r>
              <a:rPr lang="en-US" sz="13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Solutions: </a:t>
            </a:r>
          </a:p>
          <a:p>
            <a:r>
              <a:rPr lang="en-US" sz="13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Resolved to use one Dataset due to mismatch in headers and duplicate data</a:t>
            </a:r>
          </a:p>
          <a:p>
            <a:r>
              <a:rPr lang="en-US" sz="1300" dirty="0">
                <a:ea typeface="Calibri" panose="020F0502020204030204" pitchFamily="34" charset="0"/>
                <a:cs typeface="Times New Roman" panose="02020603050405020304" pitchFamily="18" charset="0"/>
              </a:rPr>
              <a:t>Opted not to include APIs in the project</a:t>
            </a:r>
            <a:endParaRPr lang="en-US" sz="13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br>
              <a:rPr lang="en-US" sz="13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1968466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2FE5C2-1359-441C-A3F1-8E8EE87AB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Data Analysis</a:t>
            </a:r>
            <a:b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47A93-CCF4-4FB1-A3AF-2AA93BAAB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742950" lvl="1" indent="-285750"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b="1">
                <a:ea typeface="Calibri" panose="020F0502020204030204" pitchFamily="34" charset="0"/>
                <a:cs typeface="Times New Roman" panose="02020603050405020304" pitchFamily="18" charset="0"/>
              </a:rPr>
              <a:t>Installed the necessary libraries </a:t>
            </a:r>
          </a:p>
          <a:p>
            <a:pPr marL="1200150" lvl="2" indent="-285750"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pandas, matplotlib, </a:t>
            </a:r>
            <a:r>
              <a:rPr lang="en-US" dirty="0" err="1">
                <a:ea typeface="Calibri" panose="020F0502020204030204" pitchFamily="34" charset="0"/>
                <a:cs typeface="Times New Roman" panose="02020603050405020304" pitchFamily="18" charset="0"/>
              </a:rPr>
              <a:t>scipy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ea typeface="Calibri" panose="020F0502020204030204" pitchFamily="34" charset="0"/>
                <a:cs typeface="Times New Roman" panose="02020603050405020304" pitchFamily="18" charset="0"/>
              </a:rPr>
              <a:t>statsmodel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ea typeface="Calibri" panose="020F0502020204030204" pitchFamily="34" charset="0"/>
                <a:cs typeface="Times New Roman" panose="02020603050405020304" pitchFamily="18" charset="0"/>
              </a:rPr>
              <a:t>sklearn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ea typeface="Calibri" panose="020F0502020204030204" pitchFamily="34" charset="0"/>
                <a:cs typeface="Times New Roman" panose="02020603050405020304" pitchFamily="18" charset="0"/>
              </a:rPr>
              <a:t>numpy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, seaborn</a:t>
            </a:r>
          </a:p>
          <a:p>
            <a:pPr marL="742950" lvl="1" indent="-285750"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b="1">
                <a:ea typeface="Calibri" panose="020F0502020204030204" pitchFamily="34" charset="0"/>
                <a:cs typeface="Times New Roman" panose="02020603050405020304" pitchFamily="18" charset="0"/>
              </a:rPr>
              <a:t>Developed relevant </a:t>
            </a:r>
            <a:r>
              <a:rPr lang="en-US" b="1" err="1">
                <a:ea typeface="Calibri" panose="020F0502020204030204" pitchFamily="34" charset="0"/>
                <a:cs typeface="Times New Roman" panose="02020603050405020304" pitchFamily="18" charset="0"/>
              </a:rPr>
              <a:t>Dataframes</a:t>
            </a:r>
            <a:endParaRPr lang="en-US" b="1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00150" lvl="2" indent="-285750"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Due to binary nature of data, used logit regression to enable further analysis</a:t>
            </a:r>
          </a:p>
          <a:p>
            <a:pPr marL="742950" lvl="1" indent="-285750"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b="1">
                <a:ea typeface="Calibri" panose="020F0502020204030204" pitchFamily="34" charset="0"/>
                <a:cs typeface="Times New Roman" panose="02020603050405020304" pitchFamily="18" charset="0"/>
              </a:rPr>
              <a:t>Developed Contingency Tables and graphs</a:t>
            </a:r>
            <a:r>
              <a:rPr lang="en-US">
                <a:ea typeface="Calibri" panose="020F0502020204030204" pitchFamily="34" charset="0"/>
                <a:cs typeface="Times New Roman" panose="02020603050405020304" pitchFamily="18" charset="0"/>
              </a:rPr>
              <a:t> (bar, pie, hist)</a:t>
            </a:r>
          </a:p>
          <a:p>
            <a:pPr marL="742950" lvl="1" indent="-285750"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b="1">
                <a:ea typeface="Calibri" panose="020F0502020204030204" pitchFamily="34" charset="0"/>
                <a:cs typeface="Times New Roman" panose="02020603050405020304" pitchFamily="18" charset="0"/>
              </a:rPr>
              <a:t>Predictive Model</a:t>
            </a:r>
          </a:p>
          <a:p>
            <a:pPr marL="1200150" lvl="2" indent="-285750"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To predict potential risk factors leading to CVD</a:t>
            </a:r>
          </a:p>
        </p:txBody>
      </p:sp>
    </p:spTree>
    <p:extLst>
      <p:ext uri="{BB962C8B-B14F-4D97-AF65-F5344CB8AC3E}">
        <p14:creationId xmlns:p14="http://schemas.microsoft.com/office/powerpoint/2010/main" val="782545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2FE5C2-1359-441C-A3F1-8E8EE87AB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>
            <a:normAutofit/>
          </a:bodyPr>
          <a:lstStyle/>
          <a:p>
            <a:r>
              <a:rPr lang="en-US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Data Analysis</a:t>
            </a:r>
            <a:b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19" name="Freeform: Shape 11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47A93-CCF4-4FB1-A3AF-2AA93BAAB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3824" y="1108953"/>
            <a:ext cx="6648307" cy="5383922"/>
          </a:xfrm>
        </p:spPr>
        <p:txBody>
          <a:bodyPr>
            <a:normAutofit/>
          </a:bodyPr>
          <a:lstStyle/>
          <a:p>
            <a:pPr marL="457200" lvl="1" indent="0">
              <a:spcBef>
                <a:spcPts val="0"/>
              </a:spcBef>
              <a:spcAft>
                <a:spcPts val="800"/>
              </a:spcAft>
              <a:buSzPts val="1000"/>
              <a:buNone/>
              <a:tabLst>
                <a:tab pos="914400" algn="l"/>
              </a:tabLst>
            </a:pPr>
            <a:r>
              <a:rPr lang="en-US" sz="1600" b="1" dirty="0">
                <a:ea typeface="Calibri" panose="020F0502020204030204" pitchFamily="34" charset="0"/>
                <a:cs typeface="Times New Roman" panose="02020603050405020304" pitchFamily="18" charset="0"/>
              </a:rPr>
              <a:t>Original </a:t>
            </a:r>
            <a:r>
              <a:rPr lang="en-US" sz="1600" b="1" dirty="0" err="1">
                <a:ea typeface="Calibri" panose="020F0502020204030204" pitchFamily="34" charset="0"/>
                <a:cs typeface="Times New Roman" panose="02020603050405020304" pitchFamily="18" charset="0"/>
              </a:rPr>
              <a:t>Dataframe</a:t>
            </a:r>
            <a:r>
              <a:rPr lang="en-US" sz="1600" b="1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457200" lvl="1" indent="0">
              <a:spcBef>
                <a:spcPts val="0"/>
              </a:spcBef>
              <a:spcAft>
                <a:spcPts val="800"/>
              </a:spcAft>
              <a:buSzPts val="1000"/>
              <a:buNone/>
              <a:tabLst>
                <a:tab pos="914400" algn="l"/>
              </a:tabLst>
            </a:pPr>
            <a:endParaRPr lang="en-US" sz="1600" b="1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spcBef>
                <a:spcPts val="0"/>
              </a:spcBef>
              <a:spcAft>
                <a:spcPts val="800"/>
              </a:spcAft>
              <a:buSzPts val="1000"/>
              <a:buNone/>
              <a:tabLst>
                <a:tab pos="914400" algn="l"/>
              </a:tabLst>
            </a:pPr>
            <a:endParaRPr lang="en-US" sz="1600" b="1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spcBef>
                <a:spcPts val="0"/>
              </a:spcBef>
              <a:spcAft>
                <a:spcPts val="800"/>
              </a:spcAft>
              <a:buSzPts val="1000"/>
              <a:buNone/>
              <a:tabLst>
                <a:tab pos="914400" algn="l"/>
              </a:tabLst>
            </a:pPr>
            <a:endParaRPr lang="en-US" sz="1600" b="1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spcBef>
                <a:spcPts val="0"/>
              </a:spcBef>
              <a:spcAft>
                <a:spcPts val="800"/>
              </a:spcAft>
              <a:buSzPts val="1000"/>
              <a:buNone/>
              <a:tabLst>
                <a:tab pos="914400" algn="l"/>
              </a:tabLst>
            </a:pPr>
            <a:endParaRPr lang="en-US" sz="1600" b="1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spcBef>
                <a:spcPts val="0"/>
              </a:spcBef>
              <a:spcAft>
                <a:spcPts val="800"/>
              </a:spcAft>
              <a:buSzPts val="1000"/>
              <a:buNone/>
              <a:tabLst>
                <a:tab pos="914400" algn="l"/>
              </a:tabLst>
            </a:pPr>
            <a:r>
              <a:rPr lang="en-US" sz="1600" b="1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742950" lvl="1" indent="-285750"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endParaRPr lang="en-US" sz="1600" b="1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spcBef>
                <a:spcPts val="0"/>
              </a:spcBef>
              <a:spcAft>
                <a:spcPts val="800"/>
              </a:spcAft>
              <a:buSzPts val="1000"/>
              <a:buNone/>
              <a:tabLst>
                <a:tab pos="914400" algn="l"/>
              </a:tabLst>
            </a:pPr>
            <a:r>
              <a:rPr lang="en-US" sz="1600" b="1" dirty="0">
                <a:ea typeface="Calibri" panose="020F0502020204030204" pitchFamily="34" charset="0"/>
                <a:cs typeface="Times New Roman" panose="02020603050405020304" pitchFamily="18" charset="0"/>
              </a:rPr>
              <a:t>Clean </a:t>
            </a:r>
            <a:r>
              <a:rPr lang="en-US" sz="1600" b="1" dirty="0" err="1">
                <a:ea typeface="Calibri" panose="020F0502020204030204" pitchFamily="34" charset="0"/>
                <a:cs typeface="Times New Roman" panose="02020603050405020304" pitchFamily="18" charset="0"/>
              </a:rPr>
              <a:t>Dataframe</a:t>
            </a:r>
            <a:r>
              <a:rPr lang="en-US" sz="1600" b="1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457200" lvl="1" indent="0">
              <a:spcBef>
                <a:spcPts val="0"/>
              </a:spcBef>
              <a:spcAft>
                <a:spcPts val="800"/>
              </a:spcAft>
              <a:buSzPts val="1000"/>
              <a:buNone/>
              <a:tabLst>
                <a:tab pos="914400" algn="l"/>
              </a:tabLst>
            </a:pPr>
            <a:endParaRPr lang="en-US" sz="16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Oval 13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Block Arc 15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7EE8C397-441D-4054-95A8-77F536E1B9F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19" t="28189" r="5486" b="6425"/>
          <a:stretch/>
        </p:blipFill>
        <p:spPr>
          <a:xfrm>
            <a:off x="492510" y="1424698"/>
            <a:ext cx="10832656" cy="1867378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974B0D4A-F631-47C9-AF28-DC3D948E9BF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5" b="25842"/>
          <a:stretch/>
        </p:blipFill>
        <p:spPr>
          <a:xfrm>
            <a:off x="533416" y="3588360"/>
            <a:ext cx="10810345" cy="2904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17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AA2EF18-94FB-4AAA-ADF6-1E01E35151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524" y="565484"/>
            <a:ext cx="10740952" cy="5041231"/>
          </a:xfrm>
        </p:spPr>
      </p:pic>
    </p:spTree>
    <p:extLst>
      <p:ext uri="{BB962C8B-B14F-4D97-AF65-F5344CB8AC3E}">
        <p14:creationId xmlns:p14="http://schemas.microsoft.com/office/powerpoint/2010/main" val="4040793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window&#10;&#10;Description automatically generated">
            <a:extLst>
              <a:ext uri="{FF2B5EF4-FFF2-40B4-BE49-F238E27FC236}">
                <a16:creationId xmlns:a16="http://schemas.microsoft.com/office/drawing/2014/main" id="{010202F7-7B9C-4EB0-8DB5-DAD52E95DD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3032" b="47570"/>
          <a:stretch/>
        </p:blipFill>
        <p:spPr>
          <a:xfrm>
            <a:off x="198359" y="742084"/>
            <a:ext cx="10079939" cy="51293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46FA6D7-057C-4397-BD50-ACE3C1F22BEF}"/>
              </a:ext>
            </a:extLst>
          </p:cNvPr>
          <p:cNvSpPr txBox="1"/>
          <p:nvPr/>
        </p:nvSpPr>
        <p:spPr>
          <a:xfrm>
            <a:off x="517358" y="264695"/>
            <a:ext cx="5005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latin typeface="+mj-lt"/>
              </a:rPr>
              <a:t>Distribution of Population around Variables</a:t>
            </a:r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06843457-54E1-4DC8-B767-75E46285EA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411" y="4162926"/>
            <a:ext cx="5040230" cy="2205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909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40">
            <a:extLst>
              <a:ext uri="{FF2B5EF4-FFF2-40B4-BE49-F238E27FC236}">
                <a16:creationId xmlns:a16="http://schemas.microsoft.com/office/drawing/2014/main" id="{E30408B7-02B2-4EC4-8EE8-B53E74642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2FE5C2-1359-441C-A3F1-8E8EE87ABC9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38680" y="4851921"/>
            <a:ext cx="8508512" cy="127407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b="1" dirty="0">
                <a:effectLst/>
              </a:rPr>
              <a:t>Data Analysis</a:t>
            </a:r>
            <a:br>
              <a:rPr lang="en-US" sz="4200" dirty="0">
                <a:effectLst/>
              </a:rPr>
            </a:br>
            <a:endParaRPr lang="en-US" sz="4200" dirty="0"/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40051DD1-C7D9-45D1-9678-B80F1147F608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3" r="-945"/>
          <a:stretch/>
        </p:blipFill>
        <p:spPr>
          <a:xfrm>
            <a:off x="113016" y="454774"/>
            <a:ext cx="12078984" cy="4186979"/>
          </a:xfrm>
          <a:prstGeom prst="rect">
            <a:avLst/>
          </a:prstGeom>
        </p:spPr>
      </p:pic>
      <p:grpSp>
        <p:nvGrpSpPr>
          <p:cNvPr id="56" name="Group 42">
            <a:extLst>
              <a:ext uri="{FF2B5EF4-FFF2-40B4-BE49-F238E27FC236}">
                <a16:creationId xmlns:a16="http://schemas.microsoft.com/office/drawing/2014/main" id="{3CA30F3A-949D-4014-A5BD-809F81E84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77969" y="4641753"/>
            <a:ext cx="1128382" cy="847206"/>
            <a:chOff x="8183879" y="1000124"/>
            <a:chExt cx="1562267" cy="1172973"/>
          </a:xfrm>
        </p:grpSpPr>
        <p:sp>
          <p:nvSpPr>
            <p:cNvPr id="44" name="Freeform 5">
              <a:extLst>
                <a:ext uri="{FF2B5EF4-FFF2-40B4-BE49-F238E27FC236}">
                  <a16:creationId xmlns:a16="http://schemas.microsoft.com/office/drawing/2014/main" id="{A486C148-F247-4847-8096-6992A8A977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id="{F05C5920-B89E-417C-9583-B3DC913ADD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60468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578</Words>
  <Application>Microsoft Office PowerPoint</Application>
  <PresentationFormat>Widescreen</PresentationFormat>
  <Paragraphs>108</Paragraphs>
  <Slides>14</Slides>
  <Notes>12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Abadi</vt:lpstr>
      <vt:lpstr>Arial</vt:lpstr>
      <vt:lpstr>Calibri</vt:lpstr>
      <vt:lpstr>Calibri Light</vt:lpstr>
      <vt:lpstr>Courier New</vt:lpstr>
      <vt:lpstr>Times New Roman</vt:lpstr>
      <vt:lpstr>Office Theme</vt:lpstr>
      <vt:lpstr>   HEART SHAPED BOX:  An Exploration and Harnessing of Data on Cardiovascular Disease (CVD)</vt:lpstr>
      <vt:lpstr>Project Motivation </vt:lpstr>
      <vt:lpstr>Questions and Data </vt:lpstr>
      <vt:lpstr>Data Cleanup &amp; Exploration Process </vt:lpstr>
      <vt:lpstr>Data Analysis </vt:lpstr>
      <vt:lpstr>Data Analysis </vt:lpstr>
      <vt:lpstr>PowerPoint Presentation</vt:lpstr>
      <vt:lpstr>PowerPoint Presentation</vt:lpstr>
      <vt:lpstr>Data Analysis </vt:lpstr>
      <vt:lpstr>Data Analysis</vt:lpstr>
      <vt:lpstr>PowerPoint Presentation</vt:lpstr>
      <vt:lpstr>PowerPoint Presentation</vt:lpstr>
      <vt:lpstr>Post Mortem </vt:lpstr>
      <vt:lpstr>Questions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HEART SHAPED BOX:  An Exploration and Harnessing of Data on Cardiovascular Disease (CVD)</dc:title>
  <dc:creator>Brett Wallis</dc:creator>
  <cp:lastModifiedBy>Brett Wallis</cp:lastModifiedBy>
  <cp:revision>1</cp:revision>
  <dcterms:created xsi:type="dcterms:W3CDTF">2020-10-24T08:53:59Z</dcterms:created>
  <dcterms:modified xsi:type="dcterms:W3CDTF">2020-10-24T08:54:09Z</dcterms:modified>
</cp:coreProperties>
</file>