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13" r:id="rId3"/>
    <p:sldId id="333" r:id="rId4"/>
    <p:sldId id="334" r:id="rId5"/>
    <p:sldId id="293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0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75" d="100"/>
          <a:sy n="75" d="100"/>
        </p:scale>
        <p:origin x="248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84F597-4AFB-43E7-A889-1D0FF3382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AE1F6-4305-4753-A3F6-40E6A44D96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AD256-C541-4FEC-BF95-D9AA80174913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BEF7C-C49C-454C-A152-56962AB2C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F1DD1-7C86-45C4-9838-A887148936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63D88-19B8-4A21-BF10-22AA9E3B6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47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CCCBB-9936-4098-BF02-E402DA6055DA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C718-75FF-4E7E-B19A-423440EFF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950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0B82-B15E-45B5-95BA-8BF886A4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FF86D-20AA-4682-A7B0-4A299577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E3B7-DCBA-4439-B8DE-DA0820F4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4BEE-F6B5-4ED3-B88F-93181DD05D3E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405D-B50B-42F0-B76D-AE683154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5FB9-4866-49F7-8CA4-61E48BBD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5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2668-F1E9-4612-A778-5AC20CE9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D00A3-8518-4067-8AA4-3E61F3988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181F-1BEF-4951-AD70-F7408E8C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4015-9E21-4639-A478-2E2FCE34CF88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6539-39FB-47AE-8318-206A2AF6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694C-1AFA-4FDC-AFF2-40CCEC51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8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B7B8D-7CA8-4B35-9E6E-F2845B49A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9DF2-8D7A-4F98-BD82-E45246EC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9275-B598-4F8F-AF43-EE922EF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B9E-DD6E-4C25-BCE5-3B0485CEE2F9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3CD4-D0B0-4C2A-A269-8539B32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74E0-FE6B-4A2E-9905-3D804673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ED36-6749-48F3-9904-32FE8022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53E9-70D0-4A12-B44C-8F1F90D7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BB8A-E350-4BA8-B15C-6B1070B7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B0AC-7A43-4D80-885B-7D1D296DFE19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DBCB-EA3A-49FD-94CD-8F12D6E7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ABC1-6DF6-450B-A7E4-48EA545C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7DF0-0BD6-49EB-981F-803796F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3F18A-F9D8-421B-A50F-3F7A4623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8F7F-2081-4BD9-AB4E-386C9C28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065D-FFDB-42E7-9DC6-45D2CBB27923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9F79-D7D0-442F-AE5E-D9814FBD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A1BE-B7EE-430D-9B53-5358485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B23-CBEA-4E8E-93CF-DC30B875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5A46-CA2C-4FDE-92FE-1B1E7C1A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6F7E-C6F1-4FDE-90E8-219E5A7E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C770-F9C5-444C-BB40-4085841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1D16-F6A8-4544-9CA2-AAFA3F8FCD5A}" type="datetime1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A275-4194-4074-827D-49C7EA8E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8828-8546-4891-ABC7-7D75460A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2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665F-4FD7-4E70-809D-8F1292CF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ACD2-1442-4CE5-B1F2-44BAFD5C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03E7C-E748-4036-ABA1-1F03AD8CD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04F56-30EE-47DE-B090-36793EA2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3414-7AA7-4187-84F1-95B8F1361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2CE71-2B35-4974-A517-96D43179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843-9C67-4E19-92E3-EB513BDC260B}" type="datetime1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AB2BA-D5E0-4906-9DC8-AB6BC151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4E51A-CD55-4DB2-AEA2-9E4C5870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90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104-2C4F-4BAC-9C57-B6A4D3C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F6BF-4B01-4953-9932-DFDF3BA9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913B-13A8-40CE-B1A8-FF337AEDF7BC}" type="datetime1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1B4F3-CFBC-46D7-AF25-7C69DAF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E7C31-578F-41C5-ACA5-073B151D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7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9EA06-D024-4EA8-B42D-148344A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54F3-672A-465D-BC11-3EFAB541824E}" type="datetime1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7DDB6-A792-4BAC-9502-F5A65DFE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EB7D-E94D-41FC-8FDF-BE8E6B28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4AAF-A78B-44A6-A0B6-CA6565DB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135A-EB11-4FDF-8747-E2BF549B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B430F-523E-40D6-9CAE-EC0980670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A5E2-933F-466A-AF72-1D953BD5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DE-1E22-4A03-9B79-11EDA1D30E91}" type="datetime1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CE289-F77B-405E-B36C-409A2F18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31406-9C2E-4FB3-AF93-9BE0083F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E2F-F320-4D57-AA9C-B9207B0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D6603-1A16-411F-96F4-FB8B4CFB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F1E64-4C90-4BFC-8FD0-3C7C5BD0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AD0E-C3D3-498E-97C9-E6FA91AB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798-2400-4639-A53A-A5A0628F6EF0}" type="datetime1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A937-D827-4364-9AD0-C2ED18A3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5EB58-ECB7-474A-BE80-11A9461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5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B6C4D-323F-42D7-B277-8013F474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365C1-6AFE-4190-A4A0-4763D101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0598-224D-4510-ADF8-703293E7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D64C-E4EC-4BE6-BE57-5922ED915459}" type="datetime1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FCD1-7751-492E-B9A3-83B03B17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F73B-51E8-40F7-9815-63D2AF455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tlc/about/tlc-trip-record-data.p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itetechnogroup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353" y="2232111"/>
            <a:ext cx="10779294" cy="2393778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– Predict the City Taxi Trip Duration</a:t>
            </a:r>
            <a:endParaRPr lang="en-IN" sz="1600" b="1" spc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1F499-D682-47FE-84F5-A0720BB2BF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8C91-AAA7-40EF-9D9A-E61A7EDF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A511CD-47DF-4D33-91A9-7B3DBFCD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13917B-9A62-45AB-A4AA-8981CF11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Business Goal: To improve the efficiency of electronic taxi dispatching systems it is important to be able to predict how long a driver will have his taxi occupied. If a dispatcher knew approximately when a taxi driver would be ending their current ride, they would be better able to identify which driver to assign to each pickup request.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ML Goal: To build a model that predicts the total ride duration of taxi trips in New York City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>
                <a:reflection endPos="0" dist="12700" dir="5400000" sy="-100000" algn="bl" rotWithShape="0"/>
              </a:effectLst>
              <a:latin typeface="Glacial Indifference" pitchFamily="50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Data: The taxi trip records include fields capturing pick-up and drop-off dates/times, pick-up and drop-off locations, trip distances, itemized fares, rate types, payment types, and driver-reported passenger counts. The data used in the attached datasets were collected and provided to the NYC Taxi and Limousine Commission (TLC) by technology providers authorized under the Taxicab &amp; Livery Passenger Enhancement Programs (TPEP/LPEP).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Data Source: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>
                  <a:reflection endPos="0" dist="12700" dir="5400000" sy="-100000" algn="bl" rotWithShape="0"/>
                </a:effectLst>
                <a:latin typeface="Glacial Indifference" pitchFamily="50" charset="0"/>
                <a:hlinkClick r:id="rId3"/>
              </a:rPr>
              <a:t>https://www1.nyc.gov/site/tlc/about/tlc-trip-record-data.page</a:t>
            </a:r>
            <a:endParaRPr lang="en-US" sz="1800" dirty="0">
              <a:solidFill>
                <a:schemeClr val="tx1">
                  <a:lumMod val="95000"/>
                </a:schemeClr>
              </a:solidFill>
              <a:effectLst>
                <a:reflection endPos="0" dist="12700" dir="5400000" sy="-100000" algn="bl" rotWithShape="0"/>
              </a:effectLst>
              <a:latin typeface="Glacial Indifference" pitchFamily="50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solidFill>
                <a:schemeClr val="tx1">
                  <a:lumMod val="95000"/>
                </a:schemeClr>
              </a:solidFill>
              <a:effectLst>
                <a:reflection endPos="0" dist="12700" dir="5400000" sy="-100000" algn="bl" rotWithShape="0"/>
              </a:effectLst>
              <a:latin typeface="Glacial Indifferenc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9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B72E-5D87-474A-A452-B6CE50A6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10C37-4FBB-499E-B818-2242438C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97" y="1690688"/>
            <a:ext cx="8193605" cy="42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7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ED82-55D2-4334-AAAA-88F7066E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B866-016A-4B21-B525-F872662F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Gathering</a:t>
            </a:r>
          </a:p>
          <a:p>
            <a:r>
              <a:rPr lang="en-IN" dirty="0"/>
              <a:t>Data pre-processing</a:t>
            </a:r>
          </a:p>
          <a:p>
            <a:pPr lvl="1"/>
            <a:r>
              <a:rPr lang="en-IN" dirty="0"/>
              <a:t>Data Cleaning</a:t>
            </a:r>
          </a:p>
          <a:p>
            <a:pPr lvl="1"/>
            <a:r>
              <a:rPr lang="en-IN" dirty="0"/>
              <a:t>Missing value analysis</a:t>
            </a:r>
          </a:p>
          <a:p>
            <a:pPr lvl="1"/>
            <a:r>
              <a:rPr lang="en-IN" dirty="0"/>
              <a:t>Exploratory Data Analysis</a:t>
            </a:r>
          </a:p>
          <a:p>
            <a:pPr lvl="1"/>
            <a:r>
              <a:rPr lang="en-IN" dirty="0"/>
              <a:t>Feature Creation</a:t>
            </a:r>
          </a:p>
          <a:p>
            <a:r>
              <a:rPr lang="en-IN" dirty="0"/>
              <a:t>Train Model</a:t>
            </a:r>
          </a:p>
          <a:p>
            <a:r>
              <a:rPr lang="en-IN" dirty="0"/>
              <a:t>Test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25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3ds" panose="02000503020000020004" pitchFamily="2" charset="0"/>
              </a:rPr>
              <a:t>Project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Create a presentation documenting all the project steps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Presentation Template can be found in GitHub Repository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You are encouraged to use your own templates but ensure all the steps are clearly explained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Attach the presentation using the Google form in next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191" y="2847518"/>
            <a:ext cx="5471615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spc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261" y="4173081"/>
            <a:ext cx="3409476" cy="9075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 pitchFamily="50" charset="0"/>
              </a:rPr>
              <a:t>Keep learning     Keep exploring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73E2C-5CB5-4577-AE04-326CCA0D1C5B}"/>
              </a:ext>
            </a:extLst>
          </p:cNvPr>
          <p:cNvSpPr txBox="1"/>
          <p:nvPr/>
        </p:nvSpPr>
        <p:spPr>
          <a:xfrm>
            <a:off x="0" y="6277970"/>
            <a:ext cx="241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3D90CE"/>
                </a:solidFill>
                <a:latin typeface="Glacial Indifference" pitchFamily="50" charset="0"/>
                <a:hlinkClick r:id="rId2"/>
              </a:rPr>
              <a:t>www.elitetechnogroups.com</a:t>
            </a:r>
            <a:endParaRPr lang="en-IN" sz="1400" dirty="0">
              <a:solidFill>
                <a:srgbClr val="3D90CE"/>
              </a:solidFill>
              <a:latin typeface="Glacial Indifferenc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9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67168</TotalTime>
  <Words>265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3ds</vt:lpstr>
      <vt:lpstr>Arial</vt:lpstr>
      <vt:lpstr>Calibri</vt:lpstr>
      <vt:lpstr>Calibri Light</vt:lpstr>
      <vt:lpstr>Glacial Indifference</vt:lpstr>
      <vt:lpstr>Segoe UI Light</vt:lpstr>
      <vt:lpstr>Office Theme</vt:lpstr>
      <vt:lpstr>Project – Predict the City Taxi Trip Duration</vt:lpstr>
      <vt:lpstr>Challenge</vt:lpstr>
      <vt:lpstr>About Data</vt:lpstr>
      <vt:lpstr>Project Tasks</vt:lpstr>
      <vt:lpstr>Project Submission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Arbaz Shaikh</dc:creator>
  <cp:lastModifiedBy>Karthikeyan Rajendran</cp:lastModifiedBy>
  <cp:revision>94</cp:revision>
  <dcterms:created xsi:type="dcterms:W3CDTF">2020-07-21T08:51:29Z</dcterms:created>
  <dcterms:modified xsi:type="dcterms:W3CDTF">2021-11-07T13:22:23Z</dcterms:modified>
</cp:coreProperties>
</file>