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56" r:id="rId2"/>
    <p:sldId id="313" r:id="rId3"/>
    <p:sldId id="333" r:id="rId4"/>
    <p:sldId id="337" r:id="rId5"/>
    <p:sldId id="338" r:id="rId6"/>
    <p:sldId id="339" r:id="rId7"/>
    <p:sldId id="336" r:id="rId8"/>
    <p:sldId id="335" r:id="rId9"/>
    <p:sldId id="29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90C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>
        <p:scale>
          <a:sx n="75" d="100"/>
          <a:sy n="75" d="100"/>
        </p:scale>
        <p:origin x="248" y="-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84F597-4AFB-43E7-A889-1D0FF33821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AE1F6-4305-4753-A3F6-40E6A44D96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AD256-C541-4FEC-BF95-D9AA80174913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BEF7C-C49C-454C-A152-56962AB2C5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F1DD1-7C86-45C4-9838-A887148936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63D88-19B8-4A21-BF10-22AA9E3B6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84749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2CCCBB-9936-4098-BF02-E402DA6055DA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1C718-75FF-4E7E-B19A-423440EFF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39508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0B82-B15E-45B5-95BA-8BF886A4B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FF86D-20AA-4682-A7B0-4A2995776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4E3B7-DCBA-4439-B8DE-DA0820F4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4BEE-F6B5-4ED3-B88F-93181DD05D3E}" type="datetime1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5405D-B50B-42F0-B76D-AE683154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95FB9-4866-49F7-8CA4-61E48BBD3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93B2-E720-4205-A29B-F20D01727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45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C2668-F1E9-4612-A778-5AC20CE92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D00A3-8518-4067-8AA4-3E61F3988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D181F-1BEF-4951-AD70-F7408E8CA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4015-9E21-4639-A478-2E2FCE34CF88}" type="datetime1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36539-39FB-47AE-8318-206A2AF68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C694C-1AFA-4FDC-AFF2-40CCEC51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93B2-E720-4205-A29B-F20D01727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88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EB7B8D-7CA8-4B35-9E6E-F2845B49A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C9DF2-8D7A-4F98-BD82-E45246EC6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99275-B598-4F8F-AF43-EE922EFE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BB9E-DD6E-4C25-BCE5-3B0485CEE2F9}" type="datetime1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03CD4-D0B0-4C2A-A269-8539B32D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274E0-FE6B-4A2E-9905-3D804673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93B2-E720-4205-A29B-F20D01727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65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2ED36-6749-48F3-9904-32FE80227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653E9-70D0-4A12-B44C-8F1F90D7E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1BB8A-E350-4BA8-B15C-6B1070B7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B0AC-7A43-4D80-885B-7D1D296DFE19}" type="datetime1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7DBCB-EA3A-49FD-94CD-8F12D6E7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DABC1-6DF6-450B-A7E4-48EA545C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93B2-E720-4205-A29B-F20D01727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62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7DF0-0BD6-49EB-981F-803796FE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3F18A-F9D8-421B-A50F-3F7A46231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48F7F-2081-4BD9-AB4E-386C9C280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065D-FFDB-42E7-9DC6-45D2CBB27923}" type="datetime1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89F79-D7D0-442F-AE5E-D9814FBD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2A1BE-B7EE-430D-9B53-53584856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93B2-E720-4205-A29B-F20D01727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95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CB23-CBEA-4E8E-93CF-DC30B8756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55A46-CA2C-4FDE-92FE-1B1E7C1AE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D6F7E-C6F1-4FDE-90E8-219E5A7E9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6C770-F9C5-444C-BB40-408584173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1D16-F6A8-4544-9CA2-AAFA3F8FCD5A}" type="datetime1">
              <a:rPr lang="en-IN" smtClean="0"/>
              <a:t>26-10-2021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1A275-4194-4074-827D-49C7EA8E5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F8828-8546-4891-ABC7-7D75460A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93B2-E720-4205-A29B-F20D01727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82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665F-4FD7-4E70-809D-8F1292CF4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5ACD2-1442-4CE5-B1F2-44BAFD5CE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03E7C-E748-4036-ABA1-1F03AD8CD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04F56-30EE-47DE-B090-36793EA24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13414-7AA7-4187-84F1-95B8F1361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B2CE71-2B35-4974-A517-96D43179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1843-9C67-4E19-92E3-EB513BDC260B}" type="datetime1">
              <a:rPr lang="en-IN" smtClean="0"/>
              <a:t>26-10-2021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CAB2BA-D5E0-4906-9DC8-AB6BC1516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44E51A-CD55-4DB2-AEA2-9E4C5870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93B2-E720-4205-A29B-F20D01727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90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D104-2C4F-4BAC-9C57-B6A4D3C7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EF6BF-4B01-4953-9932-DFDF3BA9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913B-13A8-40CE-B1A8-FF337AEDF7BC}" type="datetime1">
              <a:rPr lang="en-IN" smtClean="0"/>
              <a:t>26-10-2021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1B4F3-CFBC-46D7-AF25-7C69DAFA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E7C31-578F-41C5-ACA5-073B151D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93B2-E720-4205-A29B-F20D01727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71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9EA06-D024-4EA8-B42D-148344A6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54F3-672A-465D-BC11-3EFAB541824E}" type="datetime1">
              <a:rPr lang="en-IN" smtClean="0"/>
              <a:t>26-10-2021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7DDB6-A792-4BAC-9502-F5A65DFE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9EB7D-E94D-41FC-8FDF-BE8E6B28D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93B2-E720-4205-A29B-F20D01727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39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F4AAF-A78B-44A6-A0B6-CA6565DB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0135A-EB11-4FDF-8747-E2BF549BC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B430F-523E-40D6-9CAE-EC0980670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2A5E2-933F-466A-AF72-1D953BD5F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61DE-1E22-4A03-9B79-11EDA1D30E91}" type="datetime1">
              <a:rPr lang="en-IN" smtClean="0"/>
              <a:t>26-10-2021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CE289-F77B-405E-B36C-409A2F189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31406-9C2E-4FB3-AF93-9BE0083F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93B2-E720-4205-A29B-F20D01727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46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5E2F-F320-4D57-AA9C-B9207B0B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D6603-1A16-411F-96F4-FB8B4CFB9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F1E64-4C90-4BFC-8FD0-3C7C5BD06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8AD0E-C3D3-498E-97C9-E6FA91AB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AE798-2400-4639-A53A-A5A0628F6EF0}" type="datetime1">
              <a:rPr lang="en-IN" smtClean="0"/>
              <a:t>26-10-2021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DA937-D827-4364-9AD0-C2ED18A32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5EB58-ECB7-474A-BE80-11A9461D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93B2-E720-4205-A29B-F20D01727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75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2B6C4D-323F-42D7-B277-8013F474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365C1-6AFE-4190-A4A0-4763D101F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20598-224D-4510-ADF8-703293E74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AD64C-E4EC-4BE6-BE57-5922ED915459}" type="datetime1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4FCD1-7751-492E-B9A3-83B03B175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8F73B-51E8-40F7-9815-63D2AF455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693B2-E720-4205-A29B-F20D01727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77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6353" y="2232111"/>
            <a:ext cx="10779294" cy="2393778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pc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Project – Name</a:t>
            </a:r>
            <a:endParaRPr lang="en-IN" sz="1600" b="1" spc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E1F499-D682-47FE-84F5-A0720BB2BF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39"/>
          <a:stretch/>
        </p:blipFill>
        <p:spPr>
          <a:xfrm>
            <a:off x="9808784" y="104933"/>
            <a:ext cx="2233314" cy="71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98C91-AAA7-40EF-9D9A-E61A7EDF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A511CD-47DF-4D33-91A9-7B3DBFCD3A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39"/>
          <a:stretch/>
        </p:blipFill>
        <p:spPr>
          <a:xfrm>
            <a:off x="9808784" y="104933"/>
            <a:ext cx="2233314" cy="71952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A4CA59-070D-478B-95B3-9F2718BCE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09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B72E-5D87-474A-A452-B6CE50A6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Data</a:t>
            </a:r>
          </a:p>
        </p:txBody>
      </p:sp>
    </p:spTree>
    <p:extLst>
      <p:ext uri="{BB962C8B-B14F-4D97-AF65-F5344CB8AC3E}">
        <p14:creationId xmlns:p14="http://schemas.microsoft.com/office/powerpoint/2010/main" val="3015170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ED82-55D2-4334-AAAA-88F7066E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Pre-Processing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08D1EC-AB38-4218-804F-24CB6826C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multiple slides for each pre-processing step</a:t>
            </a:r>
          </a:p>
        </p:txBody>
      </p:sp>
    </p:spTree>
    <p:extLst>
      <p:ext uri="{BB962C8B-B14F-4D97-AF65-F5344CB8AC3E}">
        <p14:creationId xmlns:p14="http://schemas.microsoft.com/office/powerpoint/2010/main" val="94058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3ds" panose="02000503020000020004" pitchFamily="2" charset="0"/>
              </a:rPr>
              <a:t>Train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1756A-28BE-492D-BBC0-C8014D88A8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39"/>
          <a:stretch/>
        </p:blipFill>
        <p:spPr>
          <a:xfrm>
            <a:off x="9808784" y="104933"/>
            <a:ext cx="2233314" cy="71952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AC8D0-174A-4E0F-A49A-23A431FFE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75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3ds" panose="02000503020000020004" pitchFamily="2" charset="0"/>
              </a:rPr>
              <a:t>Test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1756A-28BE-492D-BBC0-C8014D88A8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39"/>
          <a:stretch/>
        </p:blipFill>
        <p:spPr>
          <a:xfrm>
            <a:off x="9808784" y="104933"/>
            <a:ext cx="2233314" cy="71952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AC8D0-174A-4E0F-A49A-23A431FFE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462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3ds" panose="02000503020000020004" pitchFamily="2" charset="0"/>
              </a:rPr>
              <a:t>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1756A-28BE-492D-BBC0-C8014D88A8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39"/>
          <a:stretch/>
        </p:blipFill>
        <p:spPr>
          <a:xfrm>
            <a:off x="9808784" y="104933"/>
            <a:ext cx="2233314" cy="71952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AC8D0-174A-4E0F-A49A-23A431FFE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693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3ds" panose="02000503020000020004" pitchFamily="2" charset="0"/>
              </a:rPr>
              <a:t>Acknowledgements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1756A-28BE-492D-BBC0-C8014D88A8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39"/>
          <a:stretch/>
        </p:blipFill>
        <p:spPr>
          <a:xfrm>
            <a:off x="9808784" y="104933"/>
            <a:ext cx="2233314" cy="71952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AC8D0-174A-4E0F-A49A-23A431FFE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816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3ds" panose="02000503020000020004" pitchFamily="2" charset="0"/>
              </a:rPr>
              <a:t>References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1756A-28BE-492D-BBC0-C8014D88A8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39"/>
          <a:stretch/>
        </p:blipFill>
        <p:spPr>
          <a:xfrm>
            <a:off x="9808784" y="104933"/>
            <a:ext cx="2233314" cy="71952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AC8D0-174A-4E0F-A49A-23A431FFE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100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67176</TotalTime>
  <Words>22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3ds</vt:lpstr>
      <vt:lpstr>Arial</vt:lpstr>
      <vt:lpstr>Calibri</vt:lpstr>
      <vt:lpstr>Calibri Light</vt:lpstr>
      <vt:lpstr>Segoe UI Light</vt:lpstr>
      <vt:lpstr>Office Theme</vt:lpstr>
      <vt:lpstr>Project – Name</vt:lpstr>
      <vt:lpstr>Challenge</vt:lpstr>
      <vt:lpstr>About Data</vt:lpstr>
      <vt:lpstr>Data Pre-Processing</vt:lpstr>
      <vt:lpstr>Train Model</vt:lpstr>
      <vt:lpstr>Test Model</vt:lpstr>
      <vt:lpstr>Conclusion</vt:lpstr>
      <vt:lpstr>Acknowledgements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Arbaz Shaikh</dc:creator>
  <cp:lastModifiedBy>Karthikeyan Rajendran</cp:lastModifiedBy>
  <cp:revision>95</cp:revision>
  <dcterms:created xsi:type="dcterms:W3CDTF">2020-07-21T08:51:29Z</dcterms:created>
  <dcterms:modified xsi:type="dcterms:W3CDTF">2021-11-07T13:29:57Z</dcterms:modified>
</cp:coreProperties>
</file>