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7ABC-1788-45AA-851E-28908D2AE6D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710B-6D60-4E15-B1F9-E3405974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6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7ABC-1788-45AA-851E-28908D2AE6D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710B-6D60-4E15-B1F9-E3405974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6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7ABC-1788-45AA-851E-28908D2AE6D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710B-6D60-4E15-B1F9-E3405974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5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7ABC-1788-45AA-851E-28908D2AE6D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710B-6D60-4E15-B1F9-E3405974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4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7ABC-1788-45AA-851E-28908D2AE6D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710B-6D60-4E15-B1F9-E3405974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6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7ABC-1788-45AA-851E-28908D2AE6D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710B-6D60-4E15-B1F9-E3405974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7ABC-1788-45AA-851E-28908D2AE6D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710B-6D60-4E15-B1F9-E3405974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7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7ABC-1788-45AA-851E-28908D2AE6D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710B-6D60-4E15-B1F9-E3405974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1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7ABC-1788-45AA-851E-28908D2AE6D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710B-6D60-4E15-B1F9-E3405974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9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7ABC-1788-45AA-851E-28908D2AE6D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710B-6D60-4E15-B1F9-E3405974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1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7ABC-1788-45AA-851E-28908D2AE6D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710B-6D60-4E15-B1F9-E3405974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5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C7ABC-1788-45AA-851E-28908D2AE6D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E710B-6D60-4E15-B1F9-E3405974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0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077200" cy="2136775"/>
          </a:xfrm>
        </p:spPr>
        <p:txBody>
          <a:bodyPr>
            <a:normAutofit fontScale="90000"/>
          </a:bodyPr>
          <a:lstStyle/>
          <a:p>
            <a:pPr lvl="0">
              <a:spcBef>
                <a:spcPts val="0"/>
              </a:spcBef>
            </a:pPr>
            <a:r>
              <a:rPr lang="en-US" sz="6000" b="0" dirty="0" smtClean="0">
                <a:solidFill>
                  <a:srgbClr val="272727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University of Asia Pacific</a:t>
            </a:r>
            <a:br>
              <a:rPr lang="en-US" sz="6000" b="0" dirty="0" smtClean="0">
                <a:solidFill>
                  <a:srgbClr val="272727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</a:br>
            <a:r>
              <a:rPr lang="en-US" sz="2700" b="0" dirty="0" smtClean="0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Artificial Intelligence and Expert Systems 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828800" y="2259448"/>
            <a:ext cx="487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2000" b="1" i="1" dirty="0" smtClean="0">
                <a:solidFill>
                  <a:srgbClr val="272727"/>
                </a:solidFill>
                <a:latin typeface="Times New Roman" pitchFamily="18" charset="0"/>
                <a:ea typeface="Poppins ExtraBold"/>
                <a:cs typeface="Times New Roman" pitchFamily="18" charset="0"/>
                <a:sym typeface="Poppins ExtraBold"/>
              </a:rPr>
              <a:t>CSE 404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en-US" sz="2000" b="1" dirty="0" smtClean="0">
                <a:solidFill>
                  <a:srgbClr val="272727"/>
                </a:solidFill>
                <a:latin typeface="Times New Roman" pitchFamily="18" charset="0"/>
                <a:ea typeface="Poppins ExtraBold"/>
                <a:cs typeface="Times New Roman" pitchFamily="18" charset="0"/>
                <a:sym typeface="Poppins ExtraBold"/>
              </a:rPr>
              <a:t>Project - 1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4495800"/>
            <a:ext cx="8001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200" dirty="0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Implementation of a small address Map using A* Search Algorithm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347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lvl="0">
              <a:spcBef>
                <a:spcPts val="0"/>
              </a:spcBef>
            </a:pPr>
            <a:r>
              <a:rPr lang="en-US" dirty="0" smtClean="0">
                <a:latin typeface="Ramabhadra"/>
                <a:ea typeface="Ramabhadra"/>
                <a:cs typeface="Ramabhadra"/>
                <a:sym typeface="Ramabhadra"/>
              </a:rPr>
              <a:t>GOOGLE MAP PATH</a:t>
            </a:r>
            <a:endParaRPr lang="en-US" dirty="0">
              <a:latin typeface="Ramabhadra"/>
              <a:ea typeface="Ramabhadra"/>
              <a:cs typeface="Ramabhadra"/>
              <a:sym typeface="Ramabhadra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56199"/>
            <a:ext cx="10210800" cy="3813965"/>
          </a:xfrm>
        </p:spPr>
      </p:pic>
    </p:spTree>
    <p:extLst>
      <p:ext uri="{BB962C8B-B14F-4D97-AF65-F5344CB8AC3E}">
        <p14:creationId xmlns:p14="http://schemas.microsoft.com/office/powerpoint/2010/main" val="104017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66" y="3144313"/>
            <a:ext cx="8229600" cy="1143000"/>
          </a:xfrm>
        </p:spPr>
        <p:txBody>
          <a:bodyPr/>
          <a:lstStyle/>
          <a:p>
            <a:r>
              <a:rPr lang="en" dirty="0" smtClean="0">
                <a:solidFill>
                  <a:srgbClr val="FF0000"/>
                </a:solidFill>
              </a:rPr>
              <a:t>THANK YOU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6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 smtClean="0"/>
              <a:t>PROBLEM DESCRIPTION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914400" lvl="0" indent="-33020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600"/>
              <a:buFont typeface="Barlow Semi Condensed"/>
              <a:buAutoNum type="arabicPeriod"/>
            </a:pPr>
            <a:r>
              <a:rPr lang="en-US" dirty="0" smtClean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Create a graph of the area with nodes representing locations and edges representing routes between locations using </a:t>
            </a:r>
            <a:r>
              <a:rPr lang="en-US" dirty="0" err="1" smtClean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google</a:t>
            </a:r>
            <a:r>
              <a:rPr lang="en-US" dirty="0" smtClean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maps.</a:t>
            </a:r>
          </a:p>
          <a:p>
            <a:pPr marL="914400" lvl="0" indent="-330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600"/>
              <a:buFont typeface="Barlow Semi Condensed"/>
              <a:buAutoNum type="arabicPeriod"/>
            </a:pPr>
            <a:r>
              <a:rPr lang="en-US" dirty="0" smtClean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Assign weights to the edges based on factors such as </a:t>
            </a:r>
            <a:r>
              <a:rPr lang="en-US" u="sng" dirty="0" smtClean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distance</a:t>
            </a:r>
            <a:r>
              <a:rPr lang="en-US" dirty="0" smtClean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traffic, road conditions, etc.</a:t>
            </a:r>
          </a:p>
          <a:p>
            <a:pPr marL="914400" lvl="0" indent="-330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600"/>
              <a:buFont typeface="Barlow Semi Condensed"/>
              <a:buAutoNum type="arabicPeriod"/>
            </a:pPr>
            <a:r>
              <a:rPr lang="en-US" dirty="0" smtClean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Use the A* search algorithm with heuristic functions to find the shortest path from the starting node (home) to the destination node (University of Asia Pacific).</a:t>
            </a:r>
          </a:p>
          <a:p>
            <a:pPr marL="914400" lvl="0" indent="-330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600"/>
              <a:buFont typeface="Barlow Semi Condensed"/>
              <a:buAutoNum type="arabicPeriod"/>
            </a:pPr>
            <a:r>
              <a:rPr lang="en-US" dirty="0" smtClean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Implement the algorithm in code using a programming language such as Python, Java or any language.</a:t>
            </a:r>
            <a:endParaRPr lang="en-US" dirty="0" smtClean="0">
              <a:solidFill>
                <a:schemeClr val="dk1"/>
              </a:solidFill>
              <a:highlight>
                <a:srgbClr val="4FCF61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914400" lvl="0" indent="-330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600"/>
              <a:buFont typeface="Barlow Semi Condensed"/>
              <a:buAutoNum type="arabicPeriod"/>
            </a:pPr>
            <a:r>
              <a:rPr lang="en-US" dirty="0" smtClean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Test the algorithm with sample inputs and fine-tune as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72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PATH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81150"/>
            <a:ext cx="822960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747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" i="1" dirty="0" smtClean="0">
                <a:latin typeface="Times New Roman" pitchFamily="18" charset="0"/>
                <a:cs typeface="Times New Roman" pitchFamily="18" charset="0"/>
              </a:rPr>
              <a:t>NODES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603539"/>
              </p:ext>
            </p:extLst>
          </p:nvPr>
        </p:nvGraphicFramePr>
        <p:xfrm>
          <a:off x="1371600" y="1143000"/>
          <a:ext cx="6096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162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Location Name</a:t>
                      </a:r>
                      <a:endParaRPr lang="en-US" sz="1800" dirty="0"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Latitude, Longitude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48129"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23.698172, 90.508396</a:t>
                      </a:r>
                      <a:endParaRPr lang="en-US" dirty="0"/>
                    </a:p>
                  </a:txBody>
                  <a:tcPr/>
                </a:tc>
              </a:tr>
              <a:tr h="34812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madani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nagor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23.69721222197322, 90.50219265068066</a:t>
                      </a:r>
                      <a:endParaRPr lang="en-US" dirty="0"/>
                    </a:p>
                  </a:txBody>
                  <a:tcPr/>
                </a:tc>
              </a:tr>
              <a:tr h="348129">
                <a:tc>
                  <a:txBody>
                    <a:bodyPr/>
                    <a:lstStyle/>
                    <a:p>
                      <a:r>
                        <a:rPr lang="en-US" dirty="0" smtClean="0"/>
                        <a:t>sing board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23.69383252677157, 90.48133311411327</a:t>
                      </a:r>
                      <a:endParaRPr lang="en-US" dirty="0"/>
                    </a:p>
                  </a:txBody>
                  <a:tcPr/>
                </a:tc>
              </a:tr>
              <a:tr h="34812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soni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akra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23.70267925598862, 90.45042872427254</a:t>
                      </a:r>
                      <a:endParaRPr lang="en-US" dirty="0"/>
                    </a:p>
                  </a:txBody>
                  <a:tcPr/>
                </a:tc>
              </a:tr>
              <a:tr h="34812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Gulistan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23.725247432011304, 90.41187467116401</a:t>
                      </a:r>
                      <a:endParaRPr lang="en-US" dirty="0"/>
                    </a:p>
                  </a:txBody>
                  <a:tcPr/>
                </a:tc>
              </a:tr>
              <a:tr h="34812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sha</a:t>
                      </a:r>
                      <a:r>
                        <a:rPr lang="en-US" dirty="0" smtClean="0"/>
                        <a:t> bag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23.738441330255814, 90.39566599120757</a:t>
                      </a:r>
                      <a:endParaRPr lang="en-US" dirty="0"/>
                    </a:p>
                  </a:txBody>
                  <a:tcPr/>
                </a:tc>
              </a:tr>
              <a:tr h="34812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bangla</a:t>
                      </a:r>
                      <a:r>
                        <a:rPr lang="en-US" dirty="0" smtClean="0"/>
                        <a:t> motor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23.746967214172802, 90.39493154011586</a:t>
                      </a:r>
                      <a:endParaRPr lang="en-US" dirty="0"/>
                    </a:p>
                  </a:txBody>
                  <a:tcPr/>
                </a:tc>
              </a:tr>
              <a:tr h="34812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karon</a:t>
                      </a:r>
                      <a:r>
                        <a:rPr lang="en-US" dirty="0" smtClean="0"/>
                        <a:t> bazar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23.750184202676092, 90.39324059230391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40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382586"/>
              </p:ext>
            </p:extLst>
          </p:nvPr>
        </p:nvGraphicFramePr>
        <p:xfrm>
          <a:off x="457200" y="304800"/>
          <a:ext cx="822960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Farmgate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23.758506870657218, 90.38990857169617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Tejtori</a:t>
                      </a:r>
                      <a:r>
                        <a:rPr lang="en-US" dirty="0" smtClean="0"/>
                        <a:t> bazar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23.75636484308535, 90.39248523488524</a:t>
                      </a:r>
                      <a:endParaRPr lang="en-US" dirty="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23.754894602408545, 90.38954351205821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23.775451114216672, 90.40509498322265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Amuliya</a:t>
                      </a:r>
                      <a:r>
                        <a:rPr lang="en-US" dirty="0" smtClean="0"/>
                        <a:t> town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23.73324322853873, 90.4847539255497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Mosto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majhi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23.73911634730412, 90.48085935806495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 </a:t>
                      </a:r>
                      <a:r>
                        <a:rPr lang="en-US" dirty="0" err="1" smtClean="0"/>
                        <a:t>moni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23.75454932325002, 90.4501598390421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Rampura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23.761127914281143, 90.41932194089439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Mohakhali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23.77318443242795, 90.4009900948624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04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>
                <a:latin typeface="Ramabhadra"/>
                <a:ea typeface="Ramabhadra"/>
                <a:cs typeface="Ramabhadra"/>
                <a:sym typeface="Ramabhadra"/>
              </a:rPr>
              <a:t>IMPLEMENTATION</a:t>
            </a:r>
            <a:br>
              <a:rPr lang="en-US" dirty="0" smtClean="0">
                <a:latin typeface="Ramabhadra"/>
                <a:ea typeface="Ramabhadra"/>
                <a:cs typeface="Ramabhadra"/>
                <a:sym typeface="Ramabhadra"/>
              </a:rPr>
            </a:b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38199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802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424"/>
            <a:ext cx="8534399" cy="57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248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8534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92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" dirty="0" smtClean="0">
                <a:latin typeface="Ramabhadra"/>
                <a:ea typeface="Ramabhadra"/>
                <a:cs typeface="Ramabhadra"/>
                <a:sym typeface="Ramabhadra"/>
              </a:rPr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['Home', 'Sing Board', '</a:t>
            </a:r>
            <a:r>
              <a:rPr lang="en-US" sz="2000" dirty="0" err="1" smtClean="0"/>
              <a:t>Soni</a:t>
            </a:r>
            <a:r>
              <a:rPr lang="en-US" sz="2000" dirty="0" smtClean="0"/>
              <a:t> </a:t>
            </a:r>
            <a:r>
              <a:rPr lang="en-US" sz="2000" dirty="0" err="1" smtClean="0"/>
              <a:t>Akra</a:t>
            </a:r>
            <a:r>
              <a:rPr lang="en-US" sz="2000" dirty="0" smtClean="0"/>
              <a:t>', '</a:t>
            </a:r>
            <a:r>
              <a:rPr lang="en-US" sz="2000" dirty="0" err="1" smtClean="0"/>
              <a:t>Gulistan</a:t>
            </a:r>
            <a:r>
              <a:rPr lang="en-US" sz="2000" dirty="0" smtClean="0"/>
              <a:t>', '</a:t>
            </a:r>
            <a:r>
              <a:rPr lang="en-US" sz="2000" dirty="0" err="1" smtClean="0"/>
              <a:t>Sha</a:t>
            </a:r>
            <a:r>
              <a:rPr lang="en-US" sz="2000" dirty="0" smtClean="0"/>
              <a:t> Bag', 'Bangla Motor', '</a:t>
            </a:r>
            <a:r>
              <a:rPr lang="en-US" sz="2000" dirty="0" err="1" smtClean="0"/>
              <a:t>Karon</a:t>
            </a:r>
            <a:r>
              <a:rPr lang="en-US" sz="2000" dirty="0" smtClean="0"/>
              <a:t> Bazar', '</a:t>
            </a:r>
            <a:r>
              <a:rPr lang="en-US" sz="2000" dirty="0" err="1" smtClean="0"/>
              <a:t>Tajtori</a:t>
            </a:r>
            <a:r>
              <a:rPr lang="en-US" sz="2000" dirty="0" smtClean="0"/>
              <a:t> Bazar', 'UAP‘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66925"/>
            <a:ext cx="762635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52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239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University of Asia Pacific Artificial Intelligence and Expert Systems </vt:lpstr>
      <vt:lpstr>PROBLEM DESCRIPTION</vt:lpstr>
      <vt:lpstr>PATH GRAPH</vt:lpstr>
      <vt:lpstr>NODES</vt:lpstr>
      <vt:lpstr>PowerPoint Presentation</vt:lpstr>
      <vt:lpstr>IMPLEMENTATION </vt:lpstr>
      <vt:lpstr>PowerPoint Presentation</vt:lpstr>
      <vt:lpstr>PowerPoint Presentation</vt:lpstr>
      <vt:lpstr>OUTPUT</vt:lpstr>
      <vt:lpstr>GOOGLE MAP PATH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Asia Pacific Artificial Intelligence and Expert Systems</dc:title>
  <dc:creator>HP</dc:creator>
  <cp:lastModifiedBy>HP</cp:lastModifiedBy>
  <cp:revision>18</cp:revision>
  <dcterms:created xsi:type="dcterms:W3CDTF">2023-03-27T17:10:26Z</dcterms:created>
  <dcterms:modified xsi:type="dcterms:W3CDTF">2023-03-29T07:15:37Z</dcterms:modified>
</cp:coreProperties>
</file>