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6"/>
  </p:notesMasterIdLst>
  <p:sldIdLst>
    <p:sldId id="256" r:id="rId2"/>
    <p:sldId id="262" r:id="rId3"/>
    <p:sldId id="257" r:id="rId4"/>
    <p:sldId id="261" r:id="rId5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7"/>
    </p:embeddedFont>
    <p:embeddedFont>
      <p:font typeface="Castoro" panose="020B0600000101010101" charset="0"/>
      <p:regular r:id="rId8"/>
      <p:italic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AC4E7"/>
    <a:srgbClr val="A3B9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6FC199D-913B-4E7E-B644-4E2D66018AE6}">
  <a:tblStyle styleId="{A6FC199D-913B-4E7E-B644-4E2D66018AE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744" y="2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1057d4e218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1057d4e218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103f04a5f1d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103f04a5f1d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1072988bcc2_0_235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1072988bcc2_0_235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103f04a5f1d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103f04a5f1d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5100" y="1323625"/>
            <a:ext cx="3869400" cy="22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500">
                <a:solidFill>
                  <a:srgbClr val="19191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5100" y="3669675"/>
            <a:ext cx="43590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380025" y="4421975"/>
            <a:ext cx="5005800" cy="5005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185850" y="-3751400"/>
            <a:ext cx="5005800" cy="5005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4111399" y="-706750"/>
            <a:ext cx="1387786" cy="1383820"/>
          </a:xfrm>
          <a:custGeom>
            <a:avLst/>
            <a:gdLst/>
            <a:ahLst/>
            <a:cxnLst/>
            <a:rect l="l" t="t" r="r" b="b"/>
            <a:pathLst>
              <a:path w="69633" h="69434" extrusionOk="0">
                <a:moveTo>
                  <a:pt x="22144" y="0"/>
                </a:moveTo>
                <a:cubicBezTo>
                  <a:pt x="21426" y="0"/>
                  <a:pt x="20705" y="201"/>
                  <a:pt x="20061" y="575"/>
                </a:cubicBezTo>
                <a:cubicBezTo>
                  <a:pt x="19404" y="958"/>
                  <a:pt x="18886" y="1488"/>
                  <a:pt x="18569" y="2114"/>
                </a:cubicBezTo>
                <a:lnTo>
                  <a:pt x="14645" y="9787"/>
                </a:lnTo>
                <a:cubicBezTo>
                  <a:pt x="13758" y="11527"/>
                  <a:pt x="11627" y="13658"/>
                  <a:pt x="9887" y="14545"/>
                </a:cubicBezTo>
                <a:lnTo>
                  <a:pt x="2214" y="18469"/>
                </a:lnTo>
                <a:cubicBezTo>
                  <a:pt x="1427" y="18869"/>
                  <a:pt x="787" y="19582"/>
                  <a:pt x="422" y="20469"/>
                </a:cubicBezTo>
                <a:cubicBezTo>
                  <a:pt x="52" y="21357"/>
                  <a:pt x="0" y="22314"/>
                  <a:pt x="275" y="23153"/>
                </a:cubicBezTo>
                <a:lnTo>
                  <a:pt x="2927" y="31352"/>
                </a:lnTo>
                <a:cubicBezTo>
                  <a:pt x="3527" y="33210"/>
                  <a:pt x="3527" y="36228"/>
                  <a:pt x="2927" y="38081"/>
                </a:cubicBezTo>
                <a:lnTo>
                  <a:pt x="275" y="46280"/>
                </a:lnTo>
                <a:cubicBezTo>
                  <a:pt x="0" y="47124"/>
                  <a:pt x="52" y="48076"/>
                  <a:pt x="422" y="48963"/>
                </a:cubicBezTo>
                <a:cubicBezTo>
                  <a:pt x="787" y="49851"/>
                  <a:pt x="1427" y="50565"/>
                  <a:pt x="2214" y="50965"/>
                </a:cubicBezTo>
                <a:lnTo>
                  <a:pt x="9887" y="54888"/>
                </a:lnTo>
                <a:cubicBezTo>
                  <a:pt x="11627" y="55775"/>
                  <a:pt x="13758" y="57911"/>
                  <a:pt x="14645" y="59647"/>
                </a:cubicBezTo>
                <a:lnTo>
                  <a:pt x="18569" y="67319"/>
                </a:lnTo>
                <a:cubicBezTo>
                  <a:pt x="18886" y="67946"/>
                  <a:pt x="19404" y="68480"/>
                  <a:pt x="20061" y="68859"/>
                </a:cubicBezTo>
                <a:cubicBezTo>
                  <a:pt x="20705" y="69233"/>
                  <a:pt x="21426" y="69433"/>
                  <a:pt x="22144" y="69433"/>
                </a:cubicBezTo>
                <a:cubicBezTo>
                  <a:pt x="22532" y="69433"/>
                  <a:pt x="22901" y="69376"/>
                  <a:pt x="23253" y="69263"/>
                </a:cubicBezTo>
                <a:lnTo>
                  <a:pt x="31452" y="66605"/>
                </a:lnTo>
                <a:cubicBezTo>
                  <a:pt x="32348" y="66314"/>
                  <a:pt x="33545" y="66157"/>
                  <a:pt x="34818" y="66157"/>
                </a:cubicBezTo>
                <a:cubicBezTo>
                  <a:pt x="36089" y="66157"/>
                  <a:pt x="37285" y="66314"/>
                  <a:pt x="38181" y="66605"/>
                </a:cubicBezTo>
                <a:lnTo>
                  <a:pt x="46379" y="69263"/>
                </a:lnTo>
                <a:cubicBezTo>
                  <a:pt x="46732" y="69376"/>
                  <a:pt x="47102" y="69433"/>
                  <a:pt x="47489" y="69433"/>
                </a:cubicBezTo>
                <a:cubicBezTo>
                  <a:pt x="48211" y="69433"/>
                  <a:pt x="48933" y="69233"/>
                  <a:pt x="49577" y="68859"/>
                </a:cubicBezTo>
                <a:cubicBezTo>
                  <a:pt x="50229" y="68480"/>
                  <a:pt x="50747" y="67946"/>
                  <a:pt x="51064" y="67319"/>
                </a:cubicBezTo>
                <a:lnTo>
                  <a:pt x="54987" y="59647"/>
                </a:lnTo>
                <a:cubicBezTo>
                  <a:pt x="55875" y="57911"/>
                  <a:pt x="58010" y="55775"/>
                  <a:pt x="59746" y="54888"/>
                </a:cubicBezTo>
                <a:lnTo>
                  <a:pt x="67419" y="50965"/>
                </a:lnTo>
                <a:cubicBezTo>
                  <a:pt x="68206" y="50565"/>
                  <a:pt x="68845" y="49851"/>
                  <a:pt x="69210" y="48963"/>
                </a:cubicBezTo>
                <a:cubicBezTo>
                  <a:pt x="69580" y="48076"/>
                  <a:pt x="69632" y="47124"/>
                  <a:pt x="69363" y="46280"/>
                </a:cubicBezTo>
                <a:lnTo>
                  <a:pt x="66705" y="38081"/>
                </a:lnTo>
                <a:cubicBezTo>
                  <a:pt x="66105" y="36228"/>
                  <a:pt x="66105" y="33210"/>
                  <a:pt x="66705" y="31352"/>
                </a:cubicBezTo>
                <a:lnTo>
                  <a:pt x="69363" y="23153"/>
                </a:lnTo>
                <a:cubicBezTo>
                  <a:pt x="69632" y="22314"/>
                  <a:pt x="69580" y="21357"/>
                  <a:pt x="69210" y="20469"/>
                </a:cubicBezTo>
                <a:cubicBezTo>
                  <a:pt x="68845" y="19582"/>
                  <a:pt x="68206" y="18869"/>
                  <a:pt x="67419" y="18469"/>
                </a:cubicBezTo>
                <a:lnTo>
                  <a:pt x="59746" y="14545"/>
                </a:lnTo>
                <a:cubicBezTo>
                  <a:pt x="58010" y="13658"/>
                  <a:pt x="55875" y="11527"/>
                  <a:pt x="54987" y="9787"/>
                </a:cubicBezTo>
                <a:lnTo>
                  <a:pt x="51064" y="2114"/>
                </a:lnTo>
                <a:cubicBezTo>
                  <a:pt x="50747" y="1488"/>
                  <a:pt x="50229" y="958"/>
                  <a:pt x="49577" y="575"/>
                </a:cubicBezTo>
                <a:cubicBezTo>
                  <a:pt x="48933" y="201"/>
                  <a:pt x="48211" y="0"/>
                  <a:pt x="47489" y="0"/>
                </a:cubicBezTo>
                <a:cubicBezTo>
                  <a:pt x="47102" y="0"/>
                  <a:pt x="46732" y="61"/>
                  <a:pt x="46379" y="175"/>
                </a:cubicBezTo>
                <a:lnTo>
                  <a:pt x="38181" y="2827"/>
                </a:lnTo>
                <a:cubicBezTo>
                  <a:pt x="37285" y="3120"/>
                  <a:pt x="36089" y="3280"/>
                  <a:pt x="34818" y="3280"/>
                </a:cubicBezTo>
                <a:cubicBezTo>
                  <a:pt x="33545" y="3280"/>
                  <a:pt x="32348" y="3120"/>
                  <a:pt x="31452" y="2827"/>
                </a:cubicBezTo>
                <a:lnTo>
                  <a:pt x="23253" y="175"/>
                </a:lnTo>
                <a:cubicBezTo>
                  <a:pt x="22901" y="61"/>
                  <a:pt x="22532" y="0"/>
                  <a:pt x="22144" y="0"/>
                </a:cubicBez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-2869025" y="-4207100"/>
            <a:ext cx="5005800" cy="500580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" name="Google Shape;15;p2"/>
          <p:cNvCxnSpPr/>
          <p:nvPr/>
        </p:nvCxnSpPr>
        <p:spPr>
          <a:xfrm rot="10800000" flipH="1">
            <a:off x="5499175" y="4481075"/>
            <a:ext cx="372300" cy="7197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Google Shape;16;p2"/>
          <p:cNvSpPr/>
          <p:nvPr/>
        </p:nvSpPr>
        <p:spPr>
          <a:xfrm>
            <a:off x="7312850" y="4481075"/>
            <a:ext cx="5005800" cy="5005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720000" y="1212950"/>
            <a:ext cx="7704000" cy="33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25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-2380025" y="4574375"/>
            <a:ext cx="5005800" cy="5005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4"/>
          <p:cNvSpPr/>
          <p:nvPr/>
        </p:nvSpPr>
        <p:spPr>
          <a:xfrm>
            <a:off x="7312850" y="4481075"/>
            <a:ext cx="5005800" cy="5005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4"/>
          <p:cNvSpPr/>
          <p:nvPr/>
        </p:nvSpPr>
        <p:spPr>
          <a:xfrm>
            <a:off x="8586962" y="-95563"/>
            <a:ext cx="1387786" cy="1383820"/>
          </a:xfrm>
          <a:custGeom>
            <a:avLst/>
            <a:gdLst/>
            <a:ahLst/>
            <a:cxnLst/>
            <a:rect l="l" t="t" r="r" b="b"/>
            <a:pathLst>
              <a:path w="69633" h="69434" extrusionOk="0">
                <a:moveTo>
                  <a:pt x="22144" y="0"/>
                </a:moveTo>
                <a:cubicBezTo>
                  <a:pt x="21426" y="0"/>
                  <a:pt x="20705" y="201"/>
                  <a:pt x="20061" y="575"/>
                </a:cubicBezTo>
                <a:cubicBezTo>
                  <a:pt x="19404" y="958"/>
                  <a:pt x="18886" y="1488"/>
                  <a:pt x="18569" y="2114"/>
                </a:cubicBezTo>
                <a:lnTo>
                  <a:pt x="14645" y="9787"/>
                </a:lnTo>
                <a:cubicBezTo>
                  <a:pt x="13758" y="11527"/>
                  <a:pt x="11627" y="13658"/>
                  <a:pt x="9887" y="14545"/>
                </a:cubicBezTo>
                <a:lnTo>
                  <a:pt x="2214" y="18469"/>
                </a:lnTo>
                <a:cubicBezTo>
                  <a:pt x="1427" y="18869"/>
                  <a:pt x="787" y="19582"/>
                  <a:pt x="422" y="20469"/>
                </a:cubicBezTo>
                <a:cubicBezTo>
                  <a:pt x="52" y="21357"/>
                  <a:pt x="0" y="22314"/>
                  <a:pt x="275" y="23153"/>
                </a:cubicBezTo>
                <a:lnTo>
                  <a:pt x="2927" y="31352"/>
                </a:lnTo>
                <a:cubicBezTo>
                  <a:pt x="3527" y="33210"/>
                  <a:pt x="3527" y="36228"/>
                  <a:pt x="2927" y="38081"/>
                </a:cubicBezTo>
                <a:lnTo>
                  <a:pt x="275" y="46280"/>
                </a:lnTo>
                <a:cubicBezTo>
                  <a:pt x="0" y="47124"/>
                  <a:pt x="52" y="48076"/>
                  <a:pt x="422" y="48963"/>
                </a:cubicBezTo>
                <a:cubicBezTo>
                  <a:pt x="787" y="49851"/>
                  <a:pt x="1427" y="50565"/>
                  <a:pt x="2214" y="50965"/>
                </a:cubicBezTo>
                <a:lnTo>
                  <a:pt x="9887" y="54888"/>
                </a:lnTo>
                <a:cubicBezTo>
                  <a:pt x="11627" y="55775"/>
                  <a:pt x="13758" y="57911"/>
                  <a:pt x="14645" y="59647"/>
                </a:cubicBezTo>
                <a:lnTo>
                  <a:pt x="18569" y="67319"/>
                </a:lnTo>
                <a:cubicBezTo>
                  <a:pt x="18886" y="67946"/>
                  <a:pt x="19404" y="68480"/>
                  <a:pt x="20061" y="68859"/>
                </a:cubicBezTo>
                <a:cubicBezTo>
                  <a:pt x="20705" y="69233"/>
                  <a:pt x="21426" y="69433"/>
                  <a:pt x="22144" y="69433"/>
                </a:cubicBezTo>
                <a:cubicBezTo>
                  <a:pt x="22532" y="69433"/>
                  <a:pt x="22901" y="69376"/>
                  <a:pt x="23253" y="69263"/>
                </a:cubicBezTo>
                <a:lnTo>
                  <a:pt x="31452" y="66605"/>
                </a:lnTo>
                <a:cubicBezTo>
                  <a:pt x="32348" y="66314"/>
                  <a:pt x="33545" y="66157"/>
                  <a:pt x="34818" y="66157"/>
                </a:cubicBezTo>
                <a:cubicBezTo>
                  <a:pt x="36089" y="66157"/>
                  <a:pt x="37285" y="66314"/>
                  <a:pt x="38181" y="66605"/>
                </a:cubicBezTo>
                <a:lnTo>
                  <a:pt x="46379" y="69263"/>
                </a:lnTo>
                <a:cubicBezTo>
                  <a:pt x="46732" y="69376"/>
                  <a:pt x="47102" y="69433"/>
                  <a:pt x="47489" y="69433"/>
                </a:cubicBezTo>
                <a:cubicBezTo>
                  <a:pt x="48211" y="69433"/>
                  <a:pt x="48933" y="69233"/>
                  <a:pt x="49577" y="68859"/>
                </a:cubicBezTo>
                <a:cubicBezTo>
                  <a:pt x="50229" y="68480"/>
                  <a:pt x="50747" y="67946"/>
                  <a:pt x="51064" y="67319"/>
                </a:cubicBezTo>
                <a:lnTo>
                  <a:pt x="54987" y="59647"/>
                </a:lnTo>
                <a:cubicBezTo>
                  <a:pt x="55875" y="57911"/>
                  <a:pt x="58010" y="55775"/>
                  <a:pt x="59746" y="54888"/>
                </a:cubicBezTo>
                <a:lnTo>
                  <a:pt x="67419" y="50965"/>
                </a:lnTo>
                <a:cubicBezTo>
                  <a:pt x="68206" y="50565"/>
                  <a:pt x="68845" y="49851"/>
                  <a:pt x="69210" y="48963"/>
                </a:cubicBezTo>
                <a:cubicBezTo>
                  <a:pt x="69580" y="48076"/>
                  <a:pt x="69632" y="47124"/>
                  <a:pt x="69363" y="46280"/>
                </a:cubicBezTo>
                <a:lnTo>
                  <a:pt x="66705" y="38081"/>
                </a:lnTo>
                <a:cubicBezTo>
                  <a:pt x="66105" y="36228"/>
                  <a:pt x="66105" y="33210"/>
                  <a:pt x="66705" y="31352"/>
                </a:cubicBezTo>
                <a:lnTo>
                  <a:pt x="69363" y="23153"/>
                </a:lnTo>
                <a:cubicBezTo>
                  <a:pt x="69632" y="22314"/>
                  <a:pt x="69580" y="21357"/>
                  <a:pt x="69210" y="20469"/>
                </a:cubicBezTo>
                <a:cubicBezTo>
                  <a:pt x="68845" y="19582"/>
                  <a:pt x="68206" y="18869"/>
                  <a:pt x="67419" y="18469"/>
                </a:cubicBezTo>
                <a:lnTo>
                  <a:pt x="59746" y="14545"/>
                </a:lnTo>
                <a:cubicBezTo>
                  <a:pt x="58010" y="13658"/>
                  <a:pt x="55875" y="11527"/>
                  <a:pt x="54987" y="9787"/>
                </a:cubicBezTo>
                <a:lnTo>
                  <a:pt x="51064" y="2114"/>
                </a:lnTo>
                <a:cubicBezTo>
                  <a:pt x="50747" y="1488"/>
                  <a:pt x="50229" y="958"/>
                  <a:pt x="49577" y="575"/>
                </a:cubicBezTo>
                <a:cubicBezTo>
                  <a:pt x="48933" y="201"/>
                  <a:pt x="48211" y="0"/>
                  <a:pt x="47489" y="0"/>
                </a:cubicBezTo>
                <a:cubicBezTo>
                  <a:pt x="47102" y="0"/>
                  <a:pt x="46732" y="61"/>
                  <a:pt x="46379" y="175"/>
                </a:cubicBezTo>
                <a:lnTo>
                  <a:pt x="38181" y="2827"/>
                </a:lnTo>
                <a:cubicBezTo>
                  <a:pt x="37285" y="3120"/>
                  <a:pt x="36089" y="3280"/>
                  <a:pt x="34818" y="3280"/>
                </a:cubicBezTo>
                <a:cubicBezTo>
                  <a:pt x="33545" y="3280"/>
                  <a:pt x="32348" y="3120"/>
                  <a:pt x="31452" y="2827"/>
                </a:cubicBezTo>
                <a:lnTo>
                  <a:pt x="23253" y="175"/>
                </a:lnTo>
                <a:cubicBezTo>
                  <a:pt x="22901" y="61"/>
                  <a:pt x="22532" y="0"/>
                  <a:pt x="2214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4"/>
          <p:cNvSpPr/>
          <p:nvPr/>
        </p:nvSpPr>
        <p:spPr>
          <a:xfrm>
            <a:off x="-666054" y="-277221"/>
            <a:ext cx="1381163" cy="1381136"/>
          </a:xfrm>
          <a:custGeom>
            <a:avLst/>
            <a:gdLst/>
            <a:ahLst/>
            <a:cxnLst/>
            <a:rect l="l" t="t" r="r" b="b"/>
            <a:pathLst>
              <a:path w="101407" h="101405" extrusionOk="0">
                <a:moveTo>
                  <a:pt x="37115" y="0"/>
                </a:moveTo>
                <a:lnTo>
                  <a:pt x="29706" y="14337"/>
                </a:lnTo>
                <a:lnTo>
                  <a:pt x="13590" y="13583"/>
                </a:lnTo>
                <a:lnTo>
                  <a:pt x="13590" y="13583"/>
                </a:lnTo>
                <a:lnTo>
                  <a:pt x="14339" y="29706"/>
                </a:lnTo>
                <a:lnTo>
                  <a:pt x="1" y="37114"/>
                </a:lnTo>
                <a:lnTo>
                  <a:pt x="8708" y="50703"/>
                </a:lnTo>
                <a:lnTo>
                  <a:pt x="1" y="64284"/>
                </a:lnTo>
                <a:lnTo>
                  <a:pt x="14339" y="71701"/>
                </a:lnTo>
                <a:lnTo>
                  <a:pt x="13590" y="87816"/>
                </a:lnTo>
                <a:lnTo>
                  <a:pt x="29706" y="87068"/>
                </a:lnTo>
                <a:lnTo>
                  <a:pt x="37115" y="101404"/>
                </a:lnTo>
                <a:lnTo>
                  <a:pt x="50703" y="92691"/>
                </a:lnTo>
                <a:lnTo>
                  <a:pt x="64286" y="101404"/>
                </a:lnTo>
                <a:lnTo>
                  <a:pt x="71701" y="87068"/>
                </a:lnTo>
                <a:lnTo>
                  <a:pt x="87817" y="87816"/>
                </a:lnTo>
                <a:lnTo>
                  <a:pt x="87068" y="71701"/>
                </a:lnTo>
                <a:lnTo>
                  <a:pt x="101406" y="64284"/>
                </a:lnTo>
                <a:lnTo>
                  <a:pt x="92699" y="50703"/>
                </a:lnTo>
                <a:lnTo>
                  <a:pt x="101406" y="37114"/>
                </a:lnTo>
                <a:lnTo>
                  <a:pt x="87068" y="29706"/>
                </a:lnTo>
                <a:lnTo>
                  <a:pt x="87817" y="13583"/>
                </a:lnTo>
                <a:lnTo>
                  <a:pt x="71701" y="14337"/>
                </a:lnTo>
                <a:lnTo>
                  <a:pt x="64286" y="0"/>
                </a:lnTo>
                <a:lnTo>
                  <a:pt x="50703" y="8708"/>
                </a:lnTo>
                <a:lnTo>
                  <a:pt x="37115" y="0"/>
                </a:ln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4"/>
          <p:cNvSpPr/>
          <p:nvPr/>
        </p:nvSpPr>
        <p:spPr>
          <a:xfrm>
            <a:off x="-4640675" y="403000"/>
            <a:ext cx="5005800" cy="500580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4" name="Google Shape;34;p4"/>
          <p:cNvCxnSpPr/>
          <p:nvPr/>
        </p:nvCxnSpPr>
        <p:spPr>
          <a:xfrm rot="10800000" flipH="1">
            <a:off x="8778875" y="2211900"/>
            <a:ext cx="372300" cy="7197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/>
          <p:nvPr/>
        </p:nvSpPr>
        <p:spPr>
          <a:xfrm>
            <a:off x="6738000" y="-4169625"/>
            <a:ext cx="5005800" cy="5005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6"/>
          <p:cNvSpPr/>
          <p:nvPr/>
        </p:nvSpPr>
        <p:spPr>
          <a:xfrm>
            <a:off x="7360825" y="4136800"/>
            <a:ext cx="5005800" cy="500580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1" name="Google Shape;51;p6"/>
          <p:cNvCxnSpPr/>
          <p:nvPr/>
        </p:nvCxnSpPr>
        <p:spPr>
          <a:xfrm rot="10800000" flipH="1">
            <a:off x="184225" y="0"/>
            <a:ext cx="372300" cy="7197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2" name="Google Shape;52;p6"/>
          <p:cNvSpPr/>
          <p:nvPr/>
        </p:nvSpPr>
        <p:spPr>
          <a:xfrm>
            <a:off x="-824641" y="2053041"/>
            <a:ext cx="1381163" cy="1381136"/>
          </a:xfrm>
          <a:custGeom>
            <a:avLst/>
            <a:gdLst/>
            <a:ahLst/>
            <a:cxnLst/>
            <a:rect l="l" t="t" r="r" b="b"/>
            <a:pathLst>
              <a:path w="101407" h="101405" extrusionOk="0">
                <a:moveTo>
                  <a:pt x="37115" y="0"/>
                </a:moveTo>
                <a:lnTo>
                  <a:pt x="29706" y="14337"/>
                </a:lnTo>
                <a:lnTo>
                  <a:pt x="13590" y="13583"/>
                </a:lnTo>
                <a:lnTo>
                  <a:pt x="13590" y="13583"/>
                </a:lnTo>
                <a:lnTo>
                  <a:pt x="14339" y="29706"/>
                </a:lnTo>
                <a:lnTo>
                  <a:pt x="1" y="37114"/>
                </a:lnTo>
                <a:lnTo>
                  <a:pt x="8708" y="50703"/>
                </a:lnTo>
                <a:lnTo>
                  <a:pt x="1" y="64284"/>
                </a:lnTo>
                <a:lnTo>
                  <a:pt x="14339" y="71701"/>
                </a:lnTo>
                <a:lnTo>
                  <a:pt x="13590" y="87816"/>
                </a:lnTo>
                <a:lnTo>
                  <a:pt x="29706" y="87068"/>
                </a:lnTo>
                <a:lnTo>
                  <a:pt x="37115" y="101404"/>
                </a:lnTo>
                <a:lnTo>
                  <a:pt x="50703" y="92691"/>
                </a:lnTo>
                <a:lnTo>
                  <a:pt x="64286" y="101404"/>
                </a:lnTo>
                <a:lnTo>
                  <a:pt x="71701" y="87068"/>
                </a:lnTo>
                <a:lnTo>
                  <a:pt x="87817" y="87816"/>
                </a:lnTo>
                <a:lnTo>
                  <a:pt x="87068" y="71701"/>
                </a:lnTo>
                <a:lnTo>
                  <a:pt x="101406" y="64284"/>
                </a:lnTo>
                <a:lnTo>
                  <a:pt x="92699" y="50703"/>
                </a:lnTo>
                <a:lnTo>
                  <a:pt x="101406" y="37114"/>
                </a:lnTo>
                <a:lnTo>
                  <a:pt x="87068" y="29706"/>
                </a:lnTo>
                <a:lnTo>
                  <a:pt x="87817" y="13583"/>
                </a:lnTo>
                <a:lnTo>
                  <a:pt x="71701" y="14337"/>
                </a:lnTo>
                <a:lnTo>
                  <a:pt x="64286" y="0"/>
                </a:lnTo>
                <a:lnTo>
                  <a:pt x="50703" y="8708"/>
                </a:lnTo>
                <a:lnTo>
                  <a:pt x="3711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8"/>
          <p:cNvSpPr txBox="1">
            <a:spLocks noGrp="1"/>
          </p:cNvSpPr>
          <p:nvPr>
            <p:ph type="title"/>
          </p:nvPr>
        </p:nvSpPr>
        <p:spPr>
          <a:xfrm>
            <a:off x="720000" y="242331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3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07" name="Google Shape;207;p18"/>
          <p:cNvSpPr txBox="1">
            <a:spLocks noGrp="1"/>
          </p:cNvSpPr>
          <p:nvPr>
            <p:ph type="subTitle" idx="1"/>
          </p:nvPr>
        </p:nvSpPr>
        <p:spPr>
          <a:xfrm>
            <a:off x="720000" y="2929934"/>
            <a:ext cx="2336400" cy="71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18"/>
          <p:cNvSpPr txBox="1">
            <a:spLocks noGrp="1"/>
          </p:cNvSpPr>
          <p:nvPr>
            <p:ph type="title" idx="2"/>
          </p:nvPr>
        </p:nvSpPr>
        <p:spPr>
          <a:xfrm>
            <a:off x="3403800" y="242331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3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09" name="Google Shape;209;p18"/>
          <p:cNvSpPr txBox="1">
            <a:spLocks noGrp="1"/>
          </p:cNvSpPr>
          <p:nvPr>
            <p:ph type="subTitle" idx="3"/>
          </p:nvPr>
        </p:nvSpPr>
        <p:spPr>
          <a:xfrm>
            <a:off x="3403800" y="2929934"/>
            <a:ext cx="2336400" cy="71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18"/>
          <p:cNvSpPr txBox="1">
            <a:spLocks noGrp="1"/>
          </p:cNvSpPr>
          <p:nvPr>
            <p:ph type="title" idx="4"/>
          </p:nvPr>
        </p:nvSpPr>
        <p:spPr>
          <a:xfrm>
            <a:off x="6087600" y="242331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3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11" name="Google Shape;211;p18"/>
          <p:cNvSpPr txBox="1">
            <a:spLocks noGrp="1"/>
          </p:cNvSpPr>
          <p:nvPr>
            <p:ph type="subTitle" idx="5"/>
          </p:nvPr>
        </p:nvSpPr>
        <p:spPr>
          <a:xfrm>
            <a:off x="6087600" y="2929934"/>
            <a:ext cx="2336400" cy="71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18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18"/>
          <p:cNvSpPr/>
          <p:nvPr/>
        </p:nvSpPr>
        <p:spPr>
          <a:xfrm>
            <a:off x="4752900" y="4566975"/>
            <a:ext cx="5005800" cy="5005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8"/>
          <p:cNvSpPr/>
          <p:nvPr/>
        </p:nvSpPr>
        <p:spPr>
          <a:xfrm>
            <a:off x="-3434700" y="-3493350"/>
            <a:ext cx="5005800" cy="5005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8"/>
          <p:cNvSpPr/>
          <p:nvPr/>
        </p:nvSpPr>
        <p:spPr>
          <a:xfrm>
            <a:off x="-1015176" y="2423325"/>
            <a:ext cx="1387786" cy="1383820"/>
          </a:xfrm>
          <a:custGeom>
            <a:avLst/>
            <a:gdLst/>
            <a:ahLst/>
            <a:cxnLst/>
            <a:rect l="l" t="t" r="r" b="b"/>
            <a:pathLst>
              <a:path w="69633" h="69434" extrusionOk="0">
                <a:moveTo>
                  <a:pt x="22144" y="0"/>
                </a:moveTo>
                <a:cubicBezTo>
                  <a:pt x="21426" y="0"/>
                  <a:pt x="20705" y="201"/>
                  <a:pt x="20061" y="575"/>
                </a:cubicBezTo>
                <a:cubicBezTo>
                  <a:pt x="19404" y="958"/>
                  <a:pt x="18886" y="1488"/>
                  <a:pt x="18569" y="2114"/>
                </a:cubicBezTo>
                <a:lnTo>
                  <a:pt x="14645" y="9787"/>
                </a:lnTo>
                <a:cubicBezTo>
                  <a:pt x="13758" y="11527"/>
                  <a:pt x="11627" y="13658"/>
                  <a:pt x="9887" y="14545"/>
                </a:cubicBezTo>
                <a:lnTo>
                  <a:pt x="2214" y="18469"/>
                </a:lnTo>
                <a:cubicBezTo>
                  <a:pt x="1427" y="18869"/>
                  <a:pt x="787" y="19582"/>
                  <a:pt x="422" y="20469"/>
                </a:cubicBezTo>
                <a:cubicBezTo>
                  <a:pt x="52" y="21357"/>
                  <a:pt x="0" y="22314"/>
                  <a:pt x="275" y="23153"/>
                </a:cubicBezTo>
                <a:lnTo>
                  <a:pt x="2927" y="31352"/>
                </a:lnTo>
                <a:cubicBezTo>
                  <a:pt x="3527" y="33210"/>
                  <a:pt x="3527" y="36228"/>
                  <a:pt x="2927" y="38081"/>
                </a:cubicBezTo>
                <a:lnTo>
                  <a:pt x="275" y="46280"/>
                </a:lnTo>
                <a:cubicBezTo>
                  <a:pt x="0" y="47124"/>
                  <a:pt x="52" y="48076"/>
                  <a:pt x="422" y="48963"/>
                </a:cubicBezTo>
                <a:cubicBezTo>
                  <a:pt x="787" y="49851"/>
                  <a:pt x="1427" y="50565"/>
                  <a:pt x="2214" y="50965"/>
                </a:cubicBezTo>
                <a:lnTo>
                  <a:pt x="9887" y="54888"/>
                </a:lnTo>
                <a:cubicBezTo>
                  <a:pt x="11627" y="55775"/>
                  <a:pt x="13758" y="57911"/>
                  <a:pt x="14645" y="59647"/>
                </a:cubicBezTo>
                <a:lnTo>
                  <a:pt x="18569" y="67319"/>
                </a:lnTo>
                <a:cubicBezTo>
                  <a:pt x="18886" y="67946"/>
                  <a:pt x="19404" y="68480"/>
                  <a:pt x="20061" y="68859"/>
                </a:cubicBezTo>
                <a:cubicBezTo>
                  <a:pt x="20705" y="69233"/>
                  <a:pt x="21426" y="69433"/>
                  <a:pt x="22144" y="69433"/>
                </a:cubicBezTo>
                <a:cubicBezTo>
                  <a:pt x="22532" y="69433"/>
                  <a:pt x="22901" y="69376"/>
                  <a:pt x="23253" y="69263"/>
                </a:cubicBezTo>
                <a:lnTo>
                  <a:pt x="31452" y="66605"/>
                </a:lnTo>
                <a:cubicBezTo>
                  <a:pt x="32348" y="66314"/>
                  <a:pt x="33545" y="66157"/>
                  <a:pt x="34818" y="66157"/>
                </a:cubicBezTo>
                <a:cubicBezTo>
                  <a:pt x="36089" y="66157"/>
                  <a:pt x="37285" y="66314"/>
                  <a:pt x="38181" y="66605"/>
                </a:cubicBezTo>
                <a:lnTo>
                  <a:pt x="46379" y="69263"/>
                </a:lnTo>
                <a:cubicBezTo>
                  <a:pt x="46732" y="69376"/>
                  <a:pt x="47102" y="69433"/>
                  <a:pt x="47489" y="69433"/>
                </a:cubicBezTo>
                <a:cubicBezTo>
                  <a:pt x="48211" y="69433"/>
                  <a:pt x="48933" y="69233"/>
                  <a:pt x="49577" y="68859"/>
                </a:cubicBezTo>
                <a:cubicBezTo>
                  <a:pt x="50229" y="68480"/>
                  <a:pt x="50747" y="67946"/>
                  <a:pt x="51064" y="67319"/>
                </a:cubicBezTo>
                <a:lnTo>
                  <a:pt x="54987" y="59647"/>
                </a:lnTo>
                <a:cubicBezTo>
                  <a:pt x="55875" y="57911"/>
                  <a:pt x="58010" y="55775"/>
                  <a:pt x="59746" y="54888"/>
                </a:cubicBezTo>
                <a:lnTo>
                  <a:pt x="67419" y="50965"/>
                </a:lnTo>
                <a:cubicBezTo>
                  <a:pt x="68206" y="50565"/>
                  <a:pt x="68845" y="49851"/>
                  <a:pt x="69210" y="48963"/>
                </a:cubicBezTo>
                <a:cubicBezTo>
                  <a:pt x="69580" y="48076"/>
                  <a:pt x="69632" y="47124"/>
                  <a:pt x="69363" y="46280"/>
                </a:cubicBezTo>
                <a:lnTo>
                  <a:pt x="66705" y="38081"/>
                </a:lnTo>
                <a:cubicBezTo>
                  <a:pt x="66105" y="36228"/>
                  <a:pt x="66105" y="33210"/>
                  <a:pt x="66705" y="31352"/>
                </a:cubicBezTo>
                <a:lnTo>
                  <a:pt x="69363" y="23153"/>
                </a:lnTo>
                <a:cubicBezTo>
                  <a:pt x="69632" y="22314"/>
                  <a:pt x="69580" y="21357"/>
                  <a:pt x="69210" y="20469"/>
                </a:cubicBezTo>
                <a:cubicBezTo>
                  <a:pt x="68845" y="19582"/>
                  <a:pt x="68206" y="18869"/>
                  <a:pt x="67419" y="18469"/>
                </a:cubicBezTo>
                <a:lnTo>
                  <a:pt x="59746" y="14545"/>
                </a:lnTo>
                <a:cubicBezTo>
                  <a:pt x="58010" y="13658"/>
                  <a:pt x="55875" y="11527"/>
                  <a:pt x="54987" y="9787"/>
                </a:cubicBezTo>
                <a:lnTo>
                  <a:pt x="51064" y="2114"/>
                </a:lnTo>
                <a:cubicBezTo>
                  <a:pt x="50747" y="1488"/>
                  <a:pt x="50229" y="958"/>
                  <a:pt x="49577" y="575"/>
                </a:cubicBezTo>
                <a:cubicBezTo>
                  <a:pt x="48933" y="201"/>
                  <a:pt x="48211" y="0"/>
                  <a:pt x="47489" y="0"/>
                </a:cubicBezTo>
                <a:cubicBezTo>
                  <a:pt x="47102" y="0"/>
                  <a:pt x="46732" y="61"/>
                  <a:pt x="46379" y="175"/>
                </a:cubicBezTo>
                <a:lnTo>
                  <a:pt x="38181" y="2827"/>
                </a:lnTo>
                <a:cubicBezTo>
                  <a:pt x="37285" y="3120"/>
                  <a:pt x="36089" y="3280"/>
                  <a:pt x="34818" y="3280"/>
                </a:cubicBezTo>
                <a:cubicBezTo>
                  <a:pt x="33545" y="3280"/>
                  <a:pt x="32348" y="3120"/>
                  <a:pt x="31452" y="2827"/>
                </a:cubicBezTo>
                <a:lnTo>
                  <a:pt x="23253" y="175"/>
                </a:lnTo>
                <a:cubicBezTo>
                  <a:pt x="22901" y="61"/>
                  <a:pt x="22532" y="0"/>
                  <a:pt x="2214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18"/>
          <p:cNvSpPr/>
          <p:nvPr/>
        </p:nvSpPr>
        <p:spPr>
          <a:xfrm>
            <a:off x="-2864550" y="4356625"/>
            <a:ext cx="5005800" cy="500580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17" name="Google Shape;217;p18"/>
          <p:cNvCxnSpPr/>
          <p:nvPr/>
        </p:nvCxnSpPr>
        <p:spPr>
          <a:xfrm rot="10800000" flipH="1">
            <a:off x="8771400" y="0"/>
            <a:ext cx="372300" cy="7197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8" name="Google Shape;218;p18"/>
          <p:cNvSpPr/>
          <p:nvPr/>
        </p:nvSpPr>
        <p:spPr>
          <a:xfrm>
            <a:off x="8658684" y="1205166"/>
            <a:ext cx="1381163" cy="1381136"/>
          </a:xfrm>
          <a:custGeom>
            <a:avLst/>
            <a:gdLst/>
            <a:ahLst/>
            <a:cxnLst/>
            <a:rect l="l" t="t" r="r" b="b"/>
            <a:pathLst>
              <a:path w="101407" h="101405" extrusionOk="0">
                <a:moveTo>
                  <a:pt x="37115" y="0"/>
                </a:moveTo>
                <a:lnTo>
                  <a:pt x="29706" y="14337"/>
                </a:lnTo>
                <a:lnTo>
                  <a:pt x="13590" y="13583"/>
                </a:lnTo>
                <a:lnTo>
                  <a:pt x="13590" y="13583"/>
                </a:lnTo>
                <a:lnTo>
                  <a:pt x="14339" y="29706"/>
                </a:lnTo>
                <a:lnTo>
                  <a:pt x="1" y="37114"/>
                </a:lnTo>
                <a:lnTo>
                  <a:pt x="8708" y="50703"/>
                </a:lnTo>
                <a:lnTo>
                  <a:pt x="1" y="64284"/>
                </a:lnTo>
                <a:lnTo>
                  <a:pt x="14339" y="71701"/>
                </a:lnTo>
                <a:lnTo>
                  <a:pt x="13590" y="87816"/>
                </a:lnTo>
                <a:lnTo>
                  <a:pt x="29706" y="87068"/>
                </a:lnTo>
                <a:lnTo>
                  <a:pt x="37115" y="101404"/>
                </a:lnTo>
                <a:lnTo>
                  <a:pt x="50703" y="92691"/>
                </a:lnTo>
                <a:lnTo>
                  <a:pt x="64286" y="101404"/>
                </a:lnTo>
                <a:lnTo>
                  <a:pt x="71701" y="87068"/>
                </a:lnTo>
                <a:lnTo>
                  <a:pt x="87817" y="87816"/>
                </a:lnTo>
                <a:lnTo>
                  <a:pt x="87068" y="71701"/>
                </a:lnTo>
                <a:lnTo>
                  <a:pt x="101406" y="64284"/>
                </a:lnTo>
                <a:lnTo>
                  <a:pt x="92699" y="50703"/>
                </a:lnTo>
                <a:lnTo>
                  <a:pt x="101406" y="37114"/>
                </a:lnTo>
                <a:lnTo>
                  <a:pt x="87068" y="29706"/>
                </a:lnTo>
                <a:lnTo>
                  <a:pt x="87817" y="13583"/>
                </a:lnTo>
                <a:lnTo>
                  <a:pt x="71701" y="14337"/>
                </a:lnTo>
                <a:lnTo>
                  <a:pt x="64286" y="0"/>
                </a:lnTo>
                <a:lnTo>
                  <a:pt x="50703" y="8708"/>
                </a:lnTo>
                <a:lnTo>
                  <a:pt x="37115" y="0"/>
                </a:ln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0"/>
          <p:cNvSpPr txBox="1">
            <a:spLocks noGrp="1"/>
          </p:cNvSpPr>
          <p:nvPr>
            <p:ph type="title"/>
          </p:nvPr>
        </p:nvSpPr>
        <p:spPr>
          <a:xfrm>
            <a:off x="1808018" y="1755750"/>
            <a:ext cx="1299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3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33" name="Google Shape;233;p20"/>
          <p:cNvSpPr txBox="1">
            <a:spLocks noGrp="1"/>
          </p:cNvSpPr>
          <p:nvPr>
            <p:ph type="subTitle" idx="1"/>
          </p:nvPr>
        </p:nvSpPr>
        <p:spPr>
          <a:xfrm>
            <a:off x="1808018" y="2119986"/>
            <a:ext cx="1299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20"/>
          <p:cNvSpPr txBox="1">
            <a:spLocks noGrp="1"/>
          </p:cNvSpPr>
          <p:nvPr>
            <p:ph type="title" idx="2"/>
          </p:nvPr>
        </p:nvSpPr>
        <p:spPr>
          <a:xfrm>
            <a:off x="3831471" y="1755750"/>
            <a:ext cx="1299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3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35" name="Google Shape;235;p20"/>
          <p:cNvSpPr txBox="1">
            <a:spLocks noGrp="1"/>
          </p:cNvSpPr>
          <p:nvPr>
            <p:ph type="subTitle" idx="3"/>
          </p:nvPr>
        </p:nvSpPr>
        <p:spPr>
          <a:xfrm>
            <a:off x="3831471" y="2119986"/>
            <a:ext cx="1299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20"/>
          <p:cNvSpPr txBox="1">
            <a:spLocks noGrp="1"/>
          </p:cNvSpPr>
          <p:nvPr>
            <p:ph type="title" idx="4"/>
          </p:nvPr>
        </p:nvSpPr>
        <p:spPr>
          <a:xfrm>
            <a:off x="1808018" y="3110175"/>
            <a:ext cx="1299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3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37" name="Google Shape;237;p20"/>
          <p:cNvSpPr txBox="1">
            <a:spLocks noGrp="1"/>
          </p:cNvSpPr>
          <p:nvPr>
            <p:ph type="subTitle" idx="5"/>
          </p:nvPr>
        </p:nvSpPr>
        <p:spPr>
          <a:xfrm>
            <a:off x="1808018" y="3474411"/>
            <a:ext cx="1299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20"/>
          <p:cNvSpPr txBox="1">
            <a:spLocks noGrp="1"/>
          </p:cNvSpPr>
          <p:nvPr>
            <p:ph type="title" idx="6"/>
          </p:nvPr>
        </p:nvSpPr>
        <p:spPr>
          <a:xfrm>
            <a:off x="3831471" y="3110175"/>
            <a:ext cx="1299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3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39" name="Google Shape;239;p20"/>
          <p:cNvSpPr txBox="1">
            <a:spLocks noGrp="1"/>
          </p:cNvSpPr>
          <p:nvPr>
            <p:ph type="subTitle" idx="7"/>
          </p:nvPr>
        </p:nvSpPr>
        <p:spPr>
          <a:xfrm>
            <a:off x="3831471" y="3474411"/>
            <a:ext cx="1299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20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20"/>
          <p:cNvSpPr/>
          <p:nvPr/>
        </p:nvSpPr>
        <p:spPr>
          <a:xfrm>
            <a:off x="6785800" y="-4470800"/>
            <a:ext cx="5005800" cy="5005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0"/>
          <p:cNvSpPr/>
          <p:nvPr/>
        </p:nvSpPr>
        <p:spPr>
          <a:xfrm>
            <a:off x="2928287" y="4608512"/>
            <a:ext cx="1387786" cy="1383820"/>
          </a:xfrm>
          <a:custGeom>
            <a:avLst/>
            <a:gdLst/>
            <a:ahLst/>
            <a:cxnLst/>
            <a:rect l="l" t="t" r="r" b="b"/>
            <a:pathLst>
              <a:path w="69633" h="69434" extrusionOk="0">
                <a:moveTo>
                  <a:pt x="22144" y="0"/>
                </a:moveTo>
                <a:cubicBezTo>
                  <a:pt x="21426" y="0"/>
                  <a:pt x="20705" y="201"/>
                  <a:pt x="20061" y="575"/>
                </a:cubicBezTo>
                <a:cubicBezTo>
                  <a:pt x="19404" y="958"/>
                  <a:pt x="18886" y="1488"/>
                  <a:pt x="18569" y="2114"/>
                </a:cubicBezTo>
                <a:lnTo>
                  <a:pt x="14645" y="9787"/>
                </a:lnTo>
                <a:cubicBezTo>
                  <a:pt x="13758" y="11527"/>
                  <a:pt x="11627" y="13658"/>
                  <a:pt x="9887" y="14545"/>
                </a:cubicBezTo>
                <a:lnTo>
                  <a:pt x="2214" y="18469"/>
                </a:lnTo>
                <a:cubicBezTo>
                  <a:pt x="1427" y="18869"/>
                  <a:pt x="787" y="19582"/>
                  <a:pt x="422" y="20469"/>
                </a:cubicBezTo>
                <a:cubicBezTo>
                  <a:pt x="52" y="21357"/>
                  <a:pt x="0" y="22314"/>
                  <a:pt x="275" y="23153"/>
                </a:cubicBezTo>
                <a:lnTo>
                  <a:pt x="2927" y="31352"/>
                </a:lnTo>
                <a:cubicBezTo>
                  <a:pt x="3527" y="33210"/>
                  <a:pt x="3527" y="36228"/>
                  <a:pt x="2927" y="38081"/>
                </a:cubicBezTo>
                <a:lnTo>
                  <a:pt x="275" y="46280"/>
                </a:lnTo>
                <a:cubicBezTo>
                  <a:pt x="0" y="47124"/>
                  <a:pt x="52" y="48076"/>
                  <a:pt x="422" y="48963"/>
                </a:cubicBezTo>
                <a:cubicBezTo>
                  <a:pt x="787" y="49851"/>
                  <a:pt x="1427" y="50565"/>
                  <a:pt x="2214" y="50965"/>
                </a:cubicBezTo>
                <a:lnTo>
                  <a:pt x="9887" y="54888"/>
                </a:lnTo>
                <a:cubicBezTo>
                  <a:pt x="11627" y="55775"/>
                  <a:pt x="13758" y="57911"/>
                  <a:pt x="14645" y="59647"/>
                </a:cubicBezTo>
                <a:lnTo>
                  <a:pt x="18569" y="67319"/>
                </a:lnTo>
                <a:cubicBezTo>
                  <a:pt x="18886" y="67946"/>
                  <a:pt x="19404" y="68480"/>
                  <a:pt x="20061" y="68859"/>
                </a:cubicBezTo>
                <a:cubicBezTo>
                  <a:pt x="20705" y="69233"/>
                  <a:pt x="21426" y="69433"/>
                  <a:pt x="22144" y="69433"/>
                </a:cubicBezTo>
                <a:cubicBezTo>
                  <a:pt x="22532" y="69433"/>
                  <a:pt x="22901" y="69376"/>
                  <a:pt x="23253" y="69263"/>
                </a:cubicBezTo>
                <a:lnTo>
                  <a:pt x="31452" y="66605"/>
                </a:lnTo>
                <a:cubicBezTo>
                  <a:pt x="32348" y="66314"/>
                  <a:pt x="33545" y="66157"/>
                  <a:pt x="34818" y="66157"/>
                </a:cubicBezTo>
                <a:cubicBezTo>
                  <a:pt x="36089" y="66157"/>
                  <a:pt x="37285" y="66314"/>
                  <a:pt x="38181" y="66605"/>
                </a:cubicBezTo>
                <a:lnTo>
                  <a:pt x="46379" y="69263"/>
                </a:lnTo>
                <a:cubicBezTo>
                  <a:pt x="46732" y="69376"/>
                  <a:pt x="47102" y="69433"/>
                  <a:pt x="47489" y="69433"/>
                </a:cubicBezTo>
                <a:cubicBezTo>
                  <a:pt x="48211" y="69433"/>
                  <a:pt x="48933" y="69233"/>
                  <a:pt x="49577" y="68859"/>
                </a:cubicBezTo>
                <a:cubicBezTo>
                  <a:pt x="50229" y="68480"/>
                  <a:pt x="50747" y="67946"/>
                  <a:pt x="51064" y="67319"/>
                </a:cubicBezTo>
                <a:lnTo>
                  <a:pt x="54987" y="59647"/>
                </a:lnTo>
                <a:cubicBezTo>
                  <a:pt x="55875" y="57911"/>
                  <a:pt x="58010" y="55775"/>
                  <a:pt x="59746" y="54888"/>
                </a:cubicBezTo>
                <a:lnTo>
                  <a:pt x="67419" y="50965"/>
                </a:lnTo>
                <a:cubicBezTo>
                  <a:pt x="68206" y="50565"/>
                  <a:pt x="68845" y="49851"/>
                  <a:pt x="69210" y="48963"/>
                </a:cubicBezTo>
                <a:cubicBezTo>
                  <a:pt x="69580" y="48076"/>
                  <a:pt x="69632" y="47124"/>
                  <a:pt x="69363" y="46280"/>
                </a:cubicBezTo>
                <a:lnTo>
                  <a:pt x="66705" y="38081"/>
                </a:lnTo>
                <a:cubicBezTo>
                  <a:pt x="66105" y="36228"/>
                  <a:pt x="66105" y="33210"/>
                  <a:pt x="66705" y="31352"/>
                </a:cubicBezTo>
                <a:lnTo>
                  <a:pt x="69363" y="23153"/>
                </a:lnTo>
                <a:cubicBezTo>
                  <a:pt x="69632" y="22314"/>
                  <a:pt x="69580" y="21357"/>
                  <a:pt x="69210" y="20469"/>
                </a:cubicBezTo>
                <a:cubicBezTo>
                  <a:pt x="68845" y="19582"/>
                  <a:pt x="68206" y="18869"/>
                  <a:pt x="67419" y="18469"/>
                </a:cubicBezTo>
                <a:lnTo>
                  <a:pt x="59746" y="14545"/>
                </a:lnTo>
                <a:cubicBezTo>
                  <a:pt x="58010" y="13658"/>
                  <a:pt x="55875" y="11527"/>
                  <a:pt x="54987" y="9787"/>
                </a:cubicBezTo>
                <a:lnTo>
                  <a:pt x="51064" y="2114"/>
                </a:lnTo>
                <a:cubicBezTo>
                  <a:pt x="50747" y="1488"/>
                  <a:pt x="50229" y="958"/>
                  <a:pt x="49577" y="575"/>
                </a:cubicBezTo>
                <a:cubicBezTo>
                  <a:pt x="48933" y="201"/>
                  <a:pt x="48211" y="0"/>
                  <a:pt x="47489" y="0"/>
                </a:cubicBezTo>
                <a:cubicBezTo>
                  <a:pt x="47102" y="0"/>
                  <a:pt x="46732" y="61"/>
                  <a:pt x="46379" y="175"/>
                </a:cubicBezTo>
                <a:lnTo>
                  <a:pt x="38181" y="2827"/>
                </a:lnTo>
                <a:cubicBezTo>
                  <a:pt x="37285" y="3120"/>
                  <a:pt x="36089" y="3280"/>
                  <a:pt x="34818" y="3280"/>
                </a:cubicBezTo>
                <a:cubicBezTo>
                  <a:pt x="33545" y="3280"/>
                  <a:pt x="32348" y="3120"/>
                  <a:pt x="31452" y="2827"/>
                </a:cubicBezTo>
                <a:lnTo>
                  <a:pt x="23253" y="175"/>
                </a:lnTo>
                <a:cubicBezTo>
                  <a:pt x="22901" y="61"/>
                  <a:pt x="22532" y="0"/>
                  <a:pt x="2214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0"/>
          <p:cNvSpPr/>
          <p:nvPr/>
        </p:nvSpPr>
        <p:spPr>
          <a:xfrm>
            <a:off x="-4290700" y="68850"/>
            <a:ext cx="5005800" cy="500580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9"/>
          <p:cNvSpPr txBox="1"/>
          <p:nvPr/>
        </p:nvSpPr>
        <p:spPr>
          <a:xfrm rot="-5400000">
            <a:off x="7566931" y="2439900"/>
            <a:ext cx="2350200" cy="2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astoro"/>
                <a:ea typeface="Castoro"/>
                <a:cs typeface="Castoro"/>
                <a:sym typeface="Castoro"/>
              </a:rPr>
              <a:t>New Collection · 2022</a:t>
            </a:r>
            <a:endParaRPr sz="1500">
              <a:solidFill>
                <a:schemeClr val="dk1"/>
              </a:solidFill>
              <a:latin typeface="Castoro"/>
              <a:ea typeface="Castoro"/>
              <a:cs typeface="Castoro"/>
              <a:sym typeface="Castoro"/>
            </a:endParaRPr>
          </a:p>
        </p:txBody>
      </p:sp>
      <p:sp>
        <p:nvSpPr>
          <p:cNvPr id="330" name="Google Shape;330;p29"/>
          <p:cNvSpPr/>
          <p:nvPr/>
        </p:nvSpPr>
        <p:spPr>
          <a:xfrm>
            <a:off x="-2380025" y="4421975"/>
            <a:ext cx="5005800" cy="5005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29"/>
          <p:cNvSpPr/>
          <p:nvPr/>
        </p:nvSpPr>
        <p:spPr>
          <a:xfrm>
            <a:off x="-910288" y="2211012"/>
            <a:ext cx="1387786" cy="1383820"/>
          </a:xfrm>
          <a:custGeom>
            <a:avLst/>
            <a:gdLst/>
            <a:ahLst/>
            <a:cxnLst/>
            <a:rect l="l" t="t" r="r" b="b"/>
            <a:pathLst>
              <a:path w="69633" h="69434" extrusionOk="0">
                <a:moveTo>
                  <a:pt x="22144" y="0"/>
                </a:moveTo>
                <a:cubicBezTo>
                  <a:pt x="21426" y="0"/>
                  <a:pt x="20705" y="201"/>
                  <a:pt x="20061" y="575"/>
                </a:cubicBezTo>
                <a:cubicBezTo>
                  <a:pt x="19404" y="958"/>
                  <a:pt x="18886" y="1488"/>
                  <a:pt x="18569" y="2114"/>
                </a:cubicBezTo>
                <a:lnTo>
                  <a:pt x="14645" y="9787"/>
                </a:lnTo>
                <a:cubicBezTo>
                  <a:pt x="13758" y="11527"/>
                  <a:pt x="11627" y="13658"/>
                  <a:pt x="9887" y="14545"/>
                </a:cubicBezTo>
                <a:lnTo>
                  <a:pt x="2214" y="18469"/>
                </a:lnTo>
                <a:cubicBezTo>
                  <a:pt x="1427" y="18869"/>
                  <a:pt x="787" y="19582"/>
                  <a:pt x="422" y="20469"/>
                </a:cubicBezTo>
                <a:cubicBezTo>
                  <a:pt x="52" y="21357"/>
                  <a:pt x="0" y="22314"/>
                  <a:pt x="275" y="23153"/>
                </a:cubicBezTo>
                <a:lnTo>
                  <a:pt x="2927" y="31352"/>
                </a:lnTo>
                <a:cubicBezTo>
                  <a:pt x="3527" y="33210"/>
                  <a:pt x="3527" y="36228"/>
                  <a:pt x="2927" y="38081"/>
                </a:cubicBezTo>
                <a:lnTo>
                  <a:pt x="275" y="46280"/>
                </a:lnTo>
                <a:cubicBezTo>
                  <a:pt x="0" y="47124"/>
                  <a:pt x="52" y="48076"/>
                  <a:pt x="422" y="48963"/>
                </a:cubicBezTo>
                <a:cubicBezTo>
                  <a:pt x="787" y="49851"/>
                  <a:pt x="1427" y="50565"/>
                  <a:pt x="2214" y="50965"/>
                </a:cubicBezTo>
                <a:lnTo>
                  <a:pt x="9887" y="54888"/>
                </a:lnTo>
                <a:cubicBezTo>
                  <a:pt x="11627" y="55775"/>
                  <a:pt x="13758" y="57911"/>
                  <a:pt x="14645" y="59647"/>
                </a:cubicBezTo>
                <a:lnTo>
                  <a:pt x="18569" y="67319"/>
                </a:lnTo>
                <a:cubicBezTo>
                  <a:pt x="18886" y="67946"/>
                  <a:pt x="19404" y="68480"/>
                  <a:pt x="20061" y="68859"/>
                </a:cubicBezTo>
                <a:cubicBezTo>
                  <a:pt x="20705" y="69233"/>
                  <a:pt x="21426" y="69433"/>
                  <a:pt x="22144" y="69433"/>
                </a:cubicBezTo>
                <a:cubicBezTo>
                  <a:pt x="22532" y="69433"/>
                  <a:pt x="22901" y="69376"/>
                  <a:pt x="23253" y="69263"/>
                </a:cubicBezTo>
                <a:lnTo>
                  <a:pt x="31452" y="66605"/>
                </a:lnTo>
                <a:cubicBezTo>
                  <a:pt x="32348" y="66314"/>
                  <a:pt x="33545" y="66157"/>
                  <a:pt x="34818" y="66157"/>
                </a:cubicBezTo>
                <a:cubicBezTo>
                  <a:pt x="36089" y="66157"/>
                  <a:pt x="37285" y="66314"/>
                  <a:pt x="38181" y="66605"/>
                </a:cubicBezTo>
                <a:lnTo>
                  <a:pt x="46379" y="69263"/>
                </a:lnTo>
                <a:cubicBezTo>
                  <a:pt x="46732" y="69376"/>
                  <a:pt x="47102" y="69433"/>
                  <a:pt x="47489" y="69433"/>
                </a:cubicBezTo>
                <a:cubicBezTo>
                  <a:pt x="48211" y="69433"/>
                  <a:pt x="48933" y="69233"/>
                  <a:pt x="49577" y="68859"/>
                </a:cubicBezTo>
                <a:cubicBezTo>
                  <a:pt x="50229" y="68480"/>
                  <a:pt x="50747" y="67946"/>
                  <a:pt x="51064" y="67319"/>
                </a:cubicBezTo>
                <a:lnTo>
                  <a:pt x="54987" y="59647"/>
                </a:lnTo>
                <a:cubicBezTo>
                  <a:pt x="55875" y="57911"/>
                  <a:pt x="58010" y="55775"/>
                  <a:pt x="59746" y="54888"/>
                </a:cubicBezTo>
                <a:lnTo>
                  <a:pt x="67419" y="50965"/>
                </a:lnTo>
                <a:cubicBezTo>
                  <a:pt x="68206" y="50565"/>
                  <a:pt x="68845" y="49851"/>
                  <a:pt x="69210" y="48963"/>
                </a:cubicBezTo>
                <a:cubicBezTo>
                  <a:pt x="69580" y="48076"/>
                  <a:pt x="69632" y="47124"/>
                  <a:pt x="69363" y="46280"/>
                </a:cubicBezTo>
                <a:lnTo>
                  <a:pt x="66705" y="38081"/>
                </a:lnTo>
                <a:cubicBezTo>
                  <a:pt x="66105" y="36228"/>
                  <a:pt x="66105" y="33210"/>
                  <a:pt x="66705" y="31352"/>
                </a:cubicBezTo>
                <a:lnTo>
                  <a:pt x="69363" y="23153"/>
                </a:lnTo>
                <a:cubicBezTo>
                  <a:pt x="69632" y="22314"/>
                  <a:pt x="69580" y="21357"/>
                  <a:pt x="69210" y="20469"/>
                </a:cubicBezTo>
                <a:cubicBezTo>
                  <a:pt x="68845" y="19582"/>
                  <a:pt x="68206" y="18869"/>
                  <a:pt x="67419" y="18469"/>
                </a:cubicBezTo>
                <a:lnTo>
                  <a:pt x="59746" y="14545"/>
                </a:lnTo>
                <a:cubicBezTo>
                  <a:pt x="58010" y="13658"/>
                  <a:pt x="55875" y="11527"/>
                  <a:pt x="54987" y="9787"/>
                </a:cubicBezTo>
                <a:lnTo>
                  <a:pt x="51064" y="2114"/>
                </a:lnTo>
                <a:cubicBezTo>
                  <a:pt x="50747" y="1488"/>
                  <a:pt x="50229" y="958"/>
                  <a:pt x="49577" y="575"/>
                </a:cubicBezTo>
                <a:cubicBezTo>
                  <a:pt x="48933" y="201"/>
                  <a:pt x="48211" y="0"/>
                  <a:pt x="47489" y="0"/>
                </a:cubicBezTo>
                <a:cubicBezTo>
                  <a:pt x="47102" y="0"/>
                  <a:pt x="46732" y="61"/>
                  <a:pt x="46379" y="175"/>
                </a:cubicBezTo>
                <a:lnTo>
                  <a:pt x="38181" y="2827"/>
                </a:lnTo>
                <a:cubicBezTo>
                  <a:pt x="37285" y="3120"/>
                  <a:pt x="36089" y="3280"/>
                  <a:pt x="34818" y="3280"/>
                </a:cubicBezTo>
                <a:cubicBezTo>
                  <a:pt x="33545" y="3280"/>
                  <a:pt x="32348" y="3120"/>
                  <a:pt x="31452" y="2827"/>
                </a:cubicBezTo>
                <a:lnTo>
                  <a:pt x="23253" y="175"/>
                </a:lnTo>
                <a:cubicBezTo>
                  <a:pt x="22901" y="61"/>
                  <a:pt x="22532" y="0"/>
                  <a:pt x="22144" y="0"/>
                </a:cubicBez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29"/>
          <p:cNvSpPr/>
          <p:nvPr/>
        </p:nvSpPr>
        <p:spPr>
          <a:xfrm>
            <a:off x="-2869025" y="-4207100"/>
            <a:ext cx="5005800" cy="500580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33" name="Google Shape;333;p29"/>
          <p:cNvCxnSpPr/>
          <p:nvPr/>
        </p:nvCxnSpPr>
        <p:spPr>
          <a:xfrm rot="10800000" flipH="1">
            <a:off x="2365450" y="0"/>
            <a:ext cx="372300" cy="7197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4" name="Google Shape;334;p29"/>
          <p:cNvSpPr/>
          <p:nvPr/>
        </p:nvSpPr>
        <p:spPr>
          <a:xfrm>
            <a:off x="5579300" y="3700025"/>
            <a:ext cx="5005800" cy="5005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29"/>
          <p:cNvSpPr/>
          <p:nvPr/>
        </p:nvSpPr>
        <p:spPr>
          <a:xfrm>
            <a:off x="3565571" y="4608504"/>
            <a:ext cx="1381163" cy="1381136"/>
          </a:xfrm>
          <a:custGeom>
            <a:avLst/>
            <a:gdLst/>
            <a:ahLst/>
            <a:cxnLst/>
            <a:rect l="l" t="t" r="r" b="b"/>
            <a:pathLst>
              <a:path w="101407" h="101405" extrusionOk="0">
                <a:moveTo>
                  <a:pt x="37115" y="0"/>
                </a:moveTo>
                <a:lnTo>
                  <a:pt x="29706" y="14337"/>
                </a:lnTo>
                <a:lnTo>
                  <a:pt x="13590" y="13583"/>
                </a:lnTo>
                <a:lnTo>
                  <a:pt x="13590" y="13583"/>
                </a:lnTo>
                <a:lnTo>
                  <a:pt x="14339" y="29706"/>
                </a:lnTo>
                <a:lnTo>
                  <a:pt x="1" y="37114"/>
                </a:lnTo>
                <a:lnTo>
                  <a:pt x="8708" y="50703"/>
                </a:lnTo>
                <a:lnTo>
                  <a:pt x="1" y="64284"/>
                </a:lnTo>
                <a:lnTo>
                  <a:pt x="14339" y="71701"/>
                </a:lnTo>
                <a:lnTo>
                  <a:pt x="13590" y="87816"/>
                </a:lnTo>
                <a:lnTo>
                  <a:pt x="29706" y="87068"/>
                </a:lnTo>
                <a:lnTo>
                  <a:pt x="37115" y="101404"/>
                </a:lnTo>
                <a:lnTo>
                  <a:pt x="50703" y="92691"/>
                </a:lnTo>
                <a:lnTo>
                  <a:pt x="64286" y="101404"/>
                </a:lnTo>
                <a:lnTo>
                  <a:pt x="71701" y="87068"/>
                </a:lnTo>
                <a:lnTo>
                  <a:pt x="87817" y="87816"/>
                </a:lnTo>
                <a:lnTo>
                  <a:pt x="87068" y="71701"/>
                </a:lnTo>
                <a:lnTo>
                  <a:pt x="101406" y="64284"/>
                </a:lnTo>
                <a:lnTo>
                  <a:pt x="92699" y="50703"/>
                </a:lnTo>
                <a:lnTo>
                  <a:pt x="101406" y="37114"/>
                </a:lnTo>
                <a:lnTo>
                  <a:pt x="87068" y="29706"/>
                </a:lnTo>
                <a:lnTo>
                  <a:pt x="87817" y="13583"/>
                </a:lnTo>
                <a:lnTo>
                  <a:pt x="71701" y="14337"/>
                </a:lnTo>
                <a:lnTo>
                  <a:pt x="64286" y="0"/>
                </a:lnTo>
                <a:lnTo>
                  <a:pt x="50703" y="8708"/>
                </a:lnTo>
                <a:lnTo>
                  <a:pt x="37115" y="0"/>
                </a:lnTo>
                <a:close/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29"/>
          <p:cNvSpPr/>
          <p:nvPr/>
        </p:nvSpPr>
        <p:spPr>
          <a:xfrm>
            <a:off x="6122575" y="-4054700"/>
            <a:ext cx="5005800" cy="500580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0"/>
          <p:cNvSpPr/>
          <p:nvPr/>
        </p:nvSpPr>
        <p:spPr>
          <a:xfrm>
            <a:off x="-3637325" y="2507450"/>
            <a:ext cx="5005800" cy="5005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30"/>
          <p:cNvSpPr/>
          <p:nvPr/>
        </p:nvSpPr>
        <p:spPr>
          <a:xfrm>
            <a:off x="5623750" y="-4075250"/>
            <a:ext cx="5005800" cy="5005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30"/>
          <p:cNvSpPr/>
          <p:nvPr/>
        </p:nvSpPr>
        <p:spPr>
          <a:xfrm>
            <a:off x="3690287" y="4481087"/>
            <a:ext cx="1387786" cy="1383820"/>
          </a:xfrm>
          <a:custGeom>
            <a:avLst/>
            <a:gdLst/>
            <a:ahLst/>
            <a:cxnLst/>
            <a:rect l="l" t="t" r="r" b="b"/>
            <a:pathLst>
              <a:path w="69633" h="69434" extrusionOk="0">
                <a:moveTo>
                  <a:pt x="22144" y="0"/>
                </a:moveTo>
                <a:cubicBezTo>
                  <a:pt x="21426" y="0"/>
                  <a:pt x="20705" y="201"/>
                  <a:pt x="20061" y="575"/>
                </a:cubicBezTo>
                <a:cubicBezTo>
                  <a:pt x="19404" y="958"/>
                  <a:pt x="18886" y="1488"/>
                  <a:pt x="18569" y="2114"/>
                </a:cubicBezTo>
                <a:lnTo>
                  <a:pt x="14645" y="9787"/>
                </a:lnTo>
                <a:cubicBezTo>
                  <a:pt x="13758" y="11527"/>
                  <a:pt x="11627" y="13658"/>
                  <a:pt x="9887" y="14545"/>
                </a:cubicBezTo>
                <a:lnTo>
                  <a:pt x="2214" y="18469"/>
                </a:lnTo>
                <a:cubicBezTo>
                  <a:pt x="1427" y="18869"/>
                  <a:pt x="787" y="19582"/>
                  <a:pt x="422" y="20469"/>
                </a:cubicBezTo>
                <a:cubicBezTo>
                  <a:pt x="52" y="21357"/>
                  <a:pt x="0" y="22314"/>
                  <a:pt x="275" y="23153"/>
                </a:cubicBezTo>
                <a:lnTo>
                  <a:pt x="2927" y="31352"/>
                </a:lnTo>
                <a:cubicBezTo>
                  <a:pt x="3527" y="33210"/>
                  <a:pt x="3527" y="36228"/>
                  <a:pt x="2927" y="38081"/>
                </a:cubicBezTo>
                <a:lnTo>
                  <a:pt x="275" y="46280"/>
                </a:lnTo>
                <a:cubicBezTo>
                  <a:pt x="0" y="47124"/>
                  <a:pt x="52" y="48076"/>
                  <a:pt x="422" y="48963"/>
                </a:cubicBezTo>
                <a:cubicBezTo>
                  <a:pt x="787" y="49851"/>
                  <a:pt x="1427" y="50565"/>
                  <a:pt x="2214" y="50965"/>
                </a:cubicBezTo>
                <a:lnTo>
                  <a:pt x="9887" y="54888"/>
                </a:lnTo>
                <a:cubicBezTo>
                  <a:pt x="11627" y="55775"/>
                  <a:pt x="13758" y="57911"/>
                  <a:pt x="14645" y="59647"/>
                </a:cubicBezTo>
                <a:lnTo>
                  <a:pt x="18569" y="67319"/>
                </a:lnTo>
                <a:cubicBezTo>
                  <a:pt x="18886" y="67946"/>
                  <a:pt x="19404" y="68480"/>
                  <a:pt x="20061" y="68859"/>
                </a:cubicBezTo>
                <a:cubicBezTo>
                  <a:pt x="20705" y="69233"/>
                  <a:pt x="21426" y="69433"/>
                  <a:pt x="22144" y="69433"/>
                </a:cubicBezTo>
                <a:cubicBezTo>
                  <a:pt x="22532" y="69433"/>
                  <a:pt x="22901" y="69376"/>
                  <a:pt x="23253" y="69263"/>
                </a:cubicBezTo>
                <a:lnTo>
                  <a:pt x="31452" y="66605"/>
                </a:lnTo>
                <a:cubicBezTo>
                  <a:pt x="32348" y="66314"/>
                  <a:pt x="33545" y="66157"/>
                  <a:pt x="34818" y="66157"/>
                </a:cubicBezTo>
                <a:cubicBezTo>
                  <a:pt x="36089" y="66157"/>
                  <a:pt x="37285" y="66314"/>
                  <a:pt x="38181" y="66605"/>
                </a:cubicBezTo>
                <a:lnTo>
                  <a:pt x="46379" y="69263"/>
                </a:lnTo>
                <a:cubicBezTo>
                  <a:pt x="46732" y="69376"/>
                  <a:pt x="47102" y="69433"/>
                  <a:pt x="47489" y="69433"/>
                </a:cubicBezTo>
                <a:cubicBezTo>
                  <a:pt x="48211" y="69433"/>
                  <a:pt x="48933" y="69233"/>
                  <a:pt x="49577" y="68859"/>
                </a:cubicBezTo>
                <a:cubicBezTo>
                  <a:pt x="50229" y="68480"/>
                  <a:pt x="50747" y="67946"/>
                  <a:pt x="51064" y="67319"/>
                </a:cubicBezTo>
                <a:lnTo>
                  <a:pt x="54987" y="59647"/>
                </a:lnTo>
                <a:cubicBezTo>
                  <a:pt x="55875" y="57911"/>
                  <a:pt x="58010" y="55775"/>
                  <a:pt x="59746" y="54888"/>
                </a:cubicBezTo>
                <a:lnTo>
                  <a:pt x="67419" y="50965"/>
                </a:lnTo>
                <a:cubicBezTo>
                  <a:pt x="68206" y="50565"/>
                  <a:pt x="68845" y="49851"/>
                  <a:pt x="69210" y="48963"/>
                </a:cubicBezTo>
                <a:cubicBezTo>
                  <a:pt x="69580" y="48076"/>
                  <a:pt x="69632" y="47124"/>
                  <a:pt x="69363" y="46280"/>
                </a:cubicBezTo>
                <a:lnTo>
                  <a:pt x="66705" y="38081"/>
                </a:lnTo>
                <a:cubicBezTo>
                  <a:pt x="66105" y="36228"/>
                  <a:pt x="66105" y="33210"/>
                  <a:pt x="66705" y="31352"/>
                </a:cubicBezTo>
                <a:lnTo>
                  <a:pt x="69363" y="23153"/>
                </a:lnTo>
                <a:cubicBezTo>
                  <a:pt x="69632" y="22314"/>
                  <a:pt x="69580" y="21357"/>
                  <a:pt x="69210" y="20469"/>
                </a:cubicBezTo>
                <a:cubicBezTo>
                  <a:pt x="68845" y="19582"/>
                  <a:pt x="68206" y="18869"/>
                  <a:pt x="67419" y="18469"/>
                </a:cubicBezTo>
                <a:lnTo>
                  <a:pt x="59746" y="14545"/>
                </a:lnTo>
                <a:cubicBezTo>
                  <a:pt x="58010" y="13658"/>
                  <a:pt x="55875" y="11527"/>
                  <a:pt x="54987" y="9787"/>
                </a:cubicBezTo>
                <a:lnTo>
                  <a:pt x="51064" y="2114"/>
                </a:lnTo>
                <a:cubicBezTo>
                  <a:pt x="50747" y="1488"/>
                  <a:pt x="50229" y="958"/>
                  <a:pt x="49577" y="575"/>
                </a:cubicBezTo>
                <a:cubicBezTo>
                  <a:pt x="48933" y="201"/>
                  <a:pt x="48211" y="0"/>
                  <a:pt x="47489" y="0"/>
                </a:cubicBezTo>
                <a:cubicBezTo>
                  <a:pt x="47102" y="0"/>
                  <a:pt x="46732" y="61"/>
                  <a:pt x="46379" y="175"/>
                </a:cubicBezTo>
                <a:lnTo>
                  <a:pt x="38181" y="2827"/>
                </a:lnTo>
                <a:cubicBezTo>
                  <a:pt x="37285" y="3120"/>
                  <a:pt x="36089" y="3280"/>
                  <a:pt x="34818" y="3280"/>
                </a:cubicBezTo>
                <a:cubicBezTo>
                  <a:pt x="33545" y="3280"/>
                  <a:pt x="32348" y="3120"/>
                  <a:pt x="31452" y="2827"/>
                </a:cubicBezTo>
                <a:lnTo>
                  <a:pt x="23253" y="175"/>
                </a:lnTo>
                <a:cubicBezTo>
                  <a:pt x="22901" y="61"/>
                  <a:pt x="22532" y="0"/>
                  <a:pt x="22144" y="0"/>
                </a:cubicBez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41" name="Google Shape;341;p30"/>
          <p:cNvCxnSpPr/>
          <p:nvPr/>
        </p:nvCxnSpPr>
        <p:spPr>
          <a:xfrm rot="10800000" flipH="1">
            <a:off x="5499175" y="4481075"/>
            <a:ext cx="372300" cy="7197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2" name="Google Shape;342;p30"/>
          <p:cNvSpPr/>
          <p:nvPr/>
        </p:nvSpPr>
        <p:spPr>
          <a:xfrm>
            <a:off x="8428900" y="3366650"/>
            <a:ext cx="5005800" cy="5005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30"/>
          <p:cNvSpPr/>
          <p:nvPr/>
        </p:nvSpPr>
        <p:spPr>
          <a:xfrm>
            <a:off x="369371" y="-742471"/>
            <a:ext cx="1381163" cy="1381136"/>
          </a:xfrm>
          <a:custGeom>
            <a:avLst/>
            <a:gdLst/>
            <a:ahLst/>
            <a:cxnLst/>
            <a:rect l="l" t="t" r="r" b="b"/>
            <a:pathLst>
              <a:path w="101407" h="101405" extrusionOk="0">
                <a:moveTo>
                  <a:pt x="37115" y="0"/>
                </a:moveTo>
                <a:lnTo>
                  <a:pt x="29706" y="14337"/>
                </a:lnTo>
                <a:lnTo>
                  <a:pt x="13590" y="13583"/>
                </a:lnTo>
                <a:lnTo>
                  <a:pt x="13590" y="13583"/>
                </a:lnTo>
                <a:lnTo>
                  <a:pt x="14339" y="29706"/>
                </a:lnTo>
                <a:lnTo>
                  <a:pt x="1" y="37114"/>
                </a:lnTo>
                <a:lnTo>
                  <a:pt x="8708" y="50703"/>
                </a:lnTo>
                <a:lnTo>
                  <a:pt x="1" y="64284"/>
                </a:lnTo>
                <a:lnTo>
                  <a:pt x="14339" y="71701"/>
                </a:lnTo>
                <a:lnTo>
                  <a:pt x="13590" y="87816"/>
                </a:lnTo>
                <a:lnTo>
                  <a:pt x="29706" y="87068"/>
                </a:lnTo>
                <a:lnTo>
                  <a:pt x="37115" y="101404"/>
                </a:lnTo>
                <a:lnTo>
                  <a:pt x="50703" y="92691"/>
                </a:lnTo>
                <a:lnTo>
                  <a:pt x="64286" y="101404"/>
                </a:lnTo>
                <a:lnTo>
                  <a:pt x="71701" y="87068"/>
                </a:lnTo>
                <a:lnTo>
                  <a:pt x="87817" y="87816"/>
                </a:lnTo>
                <a:lnTo>
                  <a:pt x="87068" y="71701"/>
                </a:lnTo>
                <a:lnTo>
                  <a:pt x="101406" y="64284"/>
                </a:lnTo>
                <a:lnTo>
                  <a:pt x="92699" y="50703"/>
                </a:lnTo>
                <a:lnTo>
                  <a:pt x="101406" y="37114"/>
                </a:lnTo>
                <a:lnTo>
                  <a:pt x="87068" y="29706"/>
                </a:lnTo>
                <a:lnTo>
                  <a:pt x="87817" y="13583"/>
                </a:lnTo>
                <a:lnTo>
                  <a:pt x="71701" y="14337"/>
                </a:lnTo>
                <a:lnTo>
                  <a:pt x="64286" y="0"/>
                </a:lnTo>
                <a:lnTo>
                  <a:pt x="50703" y="8708"/>
                </a:lnTo>
                <a:lnTo>
                  <a:pt x="3711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_1"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5" name="Google Shape;345;p31"/>
          <p:cNvGrpSpPr/>
          <p:nvPr/>
        </p:nvGrpSpPr>
        <p:grpSpPr>
          <a:xfrm>
            <a:off x="467458" y="3113179"/>
            <a:ext cx="1702677" cy="1704870"/>
            <a:chOff x="4866133" y="2974289"/>
            <a:chExt cx="1702677" cy="1704870"/>
          </a:xfrm>
        </p:grpSpPr>
        <p:grpSp>
          <p:nvGrpSpPr>
            <p:cNvPr id="346" name="Google Shape;346;p31"/>
            <p:cNvGrpSpPr/>
            <p:nvPr/>
          </p:nvGrpSpPr>
          <p:grpSpPr>
            <a:xfrm>
              <a:off x="4866133" y="2974289"/>
              <a:ext cx="1702677" cy="1704870"/>
              <a:chOff x="4866133" y="2974289"/>
              <a:chExt cx="1702677" cy="1704870"/>
            </a:xfrm>
          </p:grpSpPr>
          <p:sp>
            <p:nvSpPr>
              <p:cNvPr id="347" name="Google Shape;347;p31"/>
              <p:cNvSpPr/>
              <p:nvPr/>
            </p:nvSpPr>
            <p:spPr>
              <a:xfrm>
                <a:off x="5639313" y="2974289"/>
                <a:ext cx="127224" cy="94032"/>
              </a:xfrm>
              <a:custGeom>
                <a:avLst/>
                <a:gdLst/>
                <a:ahLst/>
                <a:cxnLst/>
                <a:rect l="l" t="t" r="r" b="b"/>
                <a:pathLst>
                  <a:path w="9341" h="6904" extrusionOk="0">
                    <a:moveTo>
                      <a:pt x="9340" y="0"/>
                    </a:moveTo>
                    <a:lnTo>
                      <a:pt x="9340" y="0"/>
                    </a:lnTo>
                    <a:cubicBezTo>
                      <a:pt x="9142" y="8"/>
                      <a:pt x="8936" y="14"/>
                      <a:pt x="8732" y="26"/>
                    </a:cubicBezTo>
                    <a:cubicBezTo>
                      <a:pt x="8522" y="32"/>
                      <a:pt x="8284" y="46"/>
                      <a:pt x="8009" y="46"/>
                    </a:cubicBezTo>
                    <a:cubicBezTo>
                      <a:pt x="7908" y="52"/>
                      <a:pt x="7773" y="52"/>
                      <a:pt x="7607" y="59"/>
                    </a:cubicBezTo>
                    <a:lnTo>
                      <a:pt x="7158" y="59"/>
                    </a:lnTo>
                    <a:lnTo>
                      <a:pt x="4324" y="5400"/>
                    </a:lnTo>
                    <a:lnTo>
                      <a:pt x="3217" y="135"/>
                    </a:lnTo>
                    <a:cubicBezTo>
                      <a:pt x="3172" y="135"/>
                      <a:pt x="3089" y="141"/>
                      <a:pt x="2968" y="148"/>
                    </a:cubicBezTo>
                    <a:cubicBezTo>
                      <a:pt x="2853" y="154"/>
                      <a:pt x="2725" y="154"/>
                      <a:pt x="2584" y="161"/>
                    </a:cubicBezTo>
                    <a:cubicBezTo>
                      <a:pt x="2443" y="161"/>
                      <a:pt x="2309" y="168"/>
                      <a:pt x="2180" y="168"/>
                    </a:cubicBezTo>
                    <a:lnTo>
                      <a:pt x="1637" y="168"/>
                    </a:lnTo>
                    <a:cubicBezTo>
                      <a:pt x="1413" y="168"/>
                      <a:pt x="1208" y="168"/>
                      <a:pt x="1023" y="174"/>
                    </a:cubicBezTo>
                    <a:cubicBezTo>
                      <a:pt x="1004" y="230"/>
                      <a:pt x="990" y="283"/>
                      <a:pt x="990" y="327"/>
                    </a:cubicBezTo>
                    <a:cubicBezTo>
                      <a:pt x="984" y="378"/>
                      <a:pt x="978" y="430"/>
                      <a:pt x="978" y="481"/>
                    </a:cubicBezTo>
                    <a:cubicBezTo>
                      <a:pt x="1291" y="499"/>
                      <a:pt x="1516" y="531"/>
                      <a:pt x="1637" y="584"/>
                    </a:cubicBezTo>
                    <a:cubicBezTo>
                      <a:pt x="1766" y="634"/>
                      <a:pt x="1829" y="737"/>
                      <a:pt x="1829" y="883"/>
                    </a:cubicBezTo>
                    <a:cubicBezTo>
                      <a:pt x="1835" y="974"/>
                      <a:pt x="1816" y="1127"/>
                      <a:pt x="1772" y="1344"/>
                    </a:cubicBezTo>
                    <a:lnTo>
                      <a:pt x="946" y="5823"/>
                    </a:lnTo>
                    <a:cubicBezTo>
                      <a:pt x="907" y="6047"/>
                      <a:pt x="863" y="6207"/>
                      <a:pt x="825" y="6303"/>
                    </a:cubicBezTo>
                    <a:cubicBezTo>
                      <a:pt x="780" y="6398"/>
                      <a:pt x="703" y="6463"/>
                      <a:pt x="588" y="6501"/>
                    </a:cubicBezTo>
                    <a:cubicBezTo>
                      <a:pt x="479" y="6540"/>
                      <a:pt x="299" y="6578"/>
                      <a:pt x="45" y="6616"/>
                    </a:cubicBezTo>
                    <a:cubicBezTo>
                      <a:pt x="25" y="6661"/>
                      <a:pt x="12" y="6706"/>
                      <a:pt x="6" y="6756"/>
                    </a:cubicBezTo>
                    <a:cubicBezTo>
                      <a:pt x="0" y="6808"/>
                      <a:pt x="0" y="6859"/>
                      <a:pt x="0" y="6904"/>
                    </a:cubicBezTo>
                    <a:cubicBezTo>
                      <a:pt x="184" y="6897"/>
                      <a:pt x="390" y="6891"/>
                      <a:pt x="600" y="6885"/>
                    </a:cubicBezTo>
                    <a:cubicBezTo>
                      <a:pt x="818" y="6879"/>
                      <a:pt x="998" y="6871"/>
                      <a:pt x="1138" y="6871"/>
                    </a:cubicBezTo>
                    <a:cubicBezTo>
                      <a:pt x="1279" y="6865"/>
                      <a:pt x="1459" y="6865"/>
                      <a:pt x="1663" y="6865"/>
                    </a:cubicBezTo>
                    <a:cubicBezTo>
                      <a:pt x="1873" y="6865"/>
                      <a:pt x="2053" y="6859"/>
                      <a:pt x="2194" y="6859"/>
                    </a:cubicBezTo>
                    <a:cubicBezTo>
                      <a:pt x="2206" y="6815"/>
                      <a:pt x="2213" y="6764"/>
                      <a:pt x="2213" y="6712"/>
                    </a:cubicBezTo>
                    <a:cubicBezTo>
                      <a:pt x="2213" y="6655"/>
                      <a:pt x="2219" y="6603"/>
                      <a:pt x="2226" y="6558"/>
                    </a:cubicBezTo>
                    <a:cubicBezTo>
                      <a:pt x="1906" y="6540"/>
                      <a:pt x="1689" y="6507"/>
                      <a:pt x="1574" y="6463"/>
                    </a:cubicBezTo>
                    <a:cubicBezTo>
                      <a:pt x="1465" y="6418"/>
                      <a:pt x="1407" y="6328"/>
                      <a:pt x="1400" y="6188"/>
                    </a:cubicBezTo>
                    <a:cubicBezTo>
                      <a:pt x="1400" y="6079"/>
                      <a:pt x="1420" y="5912"/>
                      <a:pt x="1459" y="5695"/>
                    </a:cubicBezTo>
                    <a:lnTo>
                      <a:pt x="2342" y="1024"/>
                    </a:lnTo>
                    <a:lnTo>
                      <a:pt x="3570" y="6859"/>
                    </a:lnTo>
                    <a:cubicBezTo>
                      <a:pt x="3588" y="6861"/>
                      <a:pt x="3609" y="6862"/>
                      <a:pt x="3630" y="6862"/>
                    </a:cubicBezTo>
                    <a:cubicBezTo>
                      <a:pt x="3689" y="6862"/>
                      <a:pt x="3761" y="6856"/>
                      <a:pt x="3845" y="6847"/>
                    </a:cubicBezTo>
                    <a:cubicBezTo>
                      <a:pt x="3954" y="6833"/>
                      <a:pt x="4031" y="6821"/>
                      <a:pt x="4075" y="6808"/>
                    </a:cubicBezTo>
                    <a:lnTo>
                      <a:pt x="7370" y="596"/>
                    </a:lnTo>
                    <a:lnTo>
                      <a:pt x="7370" y="596"/>
                    </a:lnTo>
                    <a:lnTo>
                      <a:pt x="6564" y="5708"/>
                    </a:lnTo>
                    <a:cubicBezTo>
                      <a:pt x="6532" y="5919"/>
                      <a:pt x="6494" y="6073"/>
                      <a:pt x="6455" y="6174"/>
                    </a:cubicBezTo>
                    <a:cubicBezTo>
                      <a:pt x="6417" y="6271"/>
                      <a:pt x="6340" y="6342"/>
                      <a:pt x="6225" y="6386"/>
                    </a:cubicBezTo>
                    <a:cubicBezTo>
                      <a:pt x="6110" y="6425"/>
                      <a:pt x="5918" y="6463"/>
                      <a:pt x="5643" y="6501"/>
                    </a:cubicBezTo>
                    <a:cubicBezTo>
                      <a:pt x="5623" y="6546"/>
                      <a:pt x="5611" y="6597"/>
                      <a:pt x="5611" y="6649"/>
                    </a:cubicBezTo>
                    <a:lnTo>
                      <a:pt x="5611" y="6788"/>
                    </a:lnTo>
                    <a:cubicBezTo>
                      <a:pt x="5796" y="6782"/>
                      <a:pt x="6013" y="6776"/>
                      <a:pt x="6257" y="6770"/>
                    </a:cubicBezTo>
                    <a:cubicBezTo>
                      <a:pt x="6506" y="6764"/>
                      <a:pt x="6718" y="6756"/>
                      <a:pt x="6890" y="6750"/>
                    </a:cubicBezTo>
                    <a:cubicBezTo>
                      <a:pt x="7140" y="6750"/>
                      <a:pt x="7409" y="6744"/>
                      <a:pt x="7702" y="6744"/>
                    </a:cubicBezTo>
                    <a:cubicBezTo>
                      <a:pt x="7991" y="6738"/>
                      <a:pt x="8233" y="6738"/>
                      <a:pt x="8431" y="6732"/>
                    </a:cubicBezTo>
                    <a:cubicBezTo>
                      <a:pt x="8451" y="6687"/>
                      <a:pt x="8464" y="6635"/>
                      <a:pt x="8464" y="6584"/>
                    </a:cubicBezTo>
                    <a:cubicBezTo>
                      <a:pt x="8470" y="6526"/>
                      <a:pt x="8476" y="6481"/>
                      <a:pt x="8483" y="6437"/>
                    </a:cubicBezTo>
                    <a:cubicBezTo>
                      <a:pt x="8130" y="6418"/>
                      <a:pt x="7894" y="6392"/>
                      <a:pt x="7779" y="6360"/>
                    </a:cubicBezTo>
                    <a:cubicBezTo>
                      <a:pt x="7657" y="6322"/>
                      <a:pt x="7601" y="6239"/>
                      <a:pt x="7593" y="6098"/>
                    </a:cubicBezTo>
                    <a:lnTo>
                      <a:pt x="7593" y="5873"/>
                    </a:lnTo>
                    <a:cubicBezTo>
                      <a:pt x="7601" y="5790"/>
                      <a:pt x="7607" y="5695"/>
                      <a:pt x="7631" y="5574"/>
                    </a:cubicBezTo>
                    <a:lnTo>
                      <a:pt x="8348" y="1095"/>
                    </a:lnTo>
                    <a:cubicBezTo>
                      <a:pt x="8387" y="871"/>
                      <a:pt x="8425" y="711"/>
                      <a:pt x="8464" y="614"/>
                    </a:cubicBezTo>
                    <a:cubicBezTo>
                      <a:pt x="8502" y="519"/>
                      <a:pt x="8585" y="455"/>
                      <a:pt x="8706" y="416"/>
                    </a:cubicBezTo>
                    <a:cubicBezTo>
                      <a:pt x="8829" y="384"/>
                      <a:pt x="9021" y="346"/>
                      <a:pt x="9290" y="307"/>
                    </a:cubicBezTo>
                    <a:cubicBezTo>
                      <a:pt x="9314" y="257"/>
                      <a:pt x="9328" y="206"/>
                      <a:pt x="9334" y="154"/>
                    </a:cubicBezTo>
                    <a:cubicBezTo>
                      <a:pt x="9340" y="103"/>
                      <a:pt x="9340" y="52"/>
                      <a:pt x="934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48" name="Google Shape;348;p31"/>
              <p:cNvGrpSpPr/>
              <p:nvPr/>
            </p:nvGrpSpPr>
            <p:grpSpPr>
              <a:xfrm>
                <a:off x="4866133" y="2977776"/>
                <a:ext cx="1702677" cy="1701383"/>
                <a:chOff x="4866133" y="2977776"/>
                <a:chExt cx="1702677" cy="1701383"/>
              </a:xfrm>
            </p:grpSpPr>
            <p:sp>
              <p:nvSpPr>
                <p:cNvPr id="349" name="Google Shape;349;p31"/>
                <p:cNvSpPr/>
                <p:nvPr/>
              </p:nvSpPr>
              <p:spPr>
                <a:xfrm>
                  <a:off x="6024010" y="3062574"/>
                  <a:ext cx="101346" cy="868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41" h="6379" extrusionOk="0">
                      <a:moveTo>
                        <a:pt x="4585" y="1"/>
                      </a:moveTo>
                      <a:cubicBezTo>
                        <a:pt x="4239" y="1"/>
                        <a:pt x="3927" y="73"/>
                        <a:pt x="3654" y="217"/>
                      </a:cubicBezTo>
                      <a:cubicBezTo>
                        <a:pt x="3334" y="383"/>
                        <a:pt x="3085" y="646"/>
                        <a:pt x="2911" y="997"/>
                      </a:cubicBezTo>
                      <a:cubicBezTo>
                        <a:pt x="2764" y="1298"/>
                        <a:pt x="2707" y="1573"/>
                        <a:pt x="2733" y="1836"/>
                      </a:cubicBezTo>
                      <a:cubicBezTo>
                        <a:pt x="2764" y="2092"/>
                        <a:pt x="2841" y="2341"/>
                        <a:pt x="2970" y="2577"/>
                      </a:cubicBezTo>
                      <a:cubicBezTo>
                        <a:pt x="3097" y="2815"/>
                        <a:pt x="3238" y="3038"/>
                        <a:pt x="3392" y="3268"/>
                      </a:cubicBezTo>
                      <a:cubicBezTo>
                        <a:pt x="3628" y="3608"/>
                        <a:pt x="3794" y="3896"/>
                        <a:pt x="3903" y="4113"/>
                      </a:cubicBezTo>
                      <a:cubicBezTo>
                        <a:pt x="4006" y="4337"/>
                        <a:pt x="4057" y="4535"/>
                        <a:pt x="4057" y="4703"/>
                      </a:cubicBezTo>
                      <a:cubicBezTo>
                        <a:pt x="4057" y="4868"/>
                        <a:pt x="4006" y="5048"/>
                        <a:pt x="3915" y="5234"/>
                      </a:cubicBezTo>
                      <a:cubicBezTo>
                        <a:pt x="3782" y="5495"/>
                        <a:pt x="3616" y="5681"/>
                        <a:pt x="3404" y="5790"/>
                      </a:cubicBezTo>
                      <a:cubicBezTo>
                        <a:pt x="3227" y="5876"/>
                        <a:pt x="3039" y="5922"/>
                        <a:pt x="2843" y="5922"/>
                      </a:cubicBezTo>
                      <a:cubicBezTo>
                        <a:pt x="2807" y="5922"/>
                        <a:pt x="2770" y="5920"/>
                        <a:pt x="2733" y="5917"/>
                      </a:cubicBezTo>
                      <a:cubicBezTo>
                        <a:pt x="2495" y="5893"/>
                        <a:pt x="2265" y="5828"/>
                        <a:pt x="2048" y="5719"/>
                      </a:cubicBezTo>
                      <a:cubicBezTo>
                        <a:pt x="1632" y="5515"/>
                        <a:pt x="1364" y="5226"/>
                        <a:pt x="1236" y="4856"/>
                      </a:cubicBezTo>
                      <a:cubicBezTo>
                        <a:pt x="1107" y="4478"/>
                        <a:pt x="1159" y="4068"/>
                        <a:pt x="1390" y="3608"/>
                      </a:cubicBezTo>
                      <a:cubicBezTo>
                        <a:pt x="1390" y="3595"/>
                        <a:pt x="1402" y="3583"/>
                        <a:pt x="1414" y="3557"/>
                      </a:cubicBezTo>
                      <a:cubicBezTo>
                        <a:pt x="1420" y="3531"/>
                        <a:pt x="1440" y="3506"/>
                        <a:pt x="1466" y="3468"/>
                      </a:cubicBezTo>
                      <a:cubicBezTo>
                        <a:pt x="1370" y="3404"/>
                        <a:pt x="1274" y="3359"/>
                        <a:pt x="1178" y="3333"/>
                      </a:cubicBezTo>
                      <a:cubicBezTo>
                        <a:pt x="960" y="3640"/>
                        <a:pt x="749" y="3921"/>
                        <a:pt x="557" y="4177"/>
                      </a:cubicBezTo>
                      <a:cubicBezTo>
                        <a:pt x="359" y="4434"/>
                        <a:pt x="174" y="4664"/>
                        <a:pt x="0" y="4874"/>
                      </a:cubicBezTo>
                      <a:cubicBezTo>
                        <a:pt x="32" y="4888"/>
                        <a:pt x="65" y="4901"/>
                        <a:pt x="103" y="4919"/>
                      </a:cubicBezTo>
                      <a:cubicBezTo>
                        <a:pt x="141" y="4933"/>
                        <a:pt x="180" y="4951"/>
                        <a:pt x="218" y="4977"/>
                      </a:cubicBezTo>
                      <a:cubicBezTo>
                        <a:pt x="422" y="5080"/>
                        <a:pt x="608" y="5188"/>
                        <a:pt x="768" y="5311"/>
                      </a:cubicBezTo>
                      <a:cubicBezTo>
                        <a:pt x="929" y="5432"/>
                        <a:pt x="1095" y="5559"/>
                        <a:pt x="1261" y="5687"/>
                      </a:cubicBezTo>
                      <a:cubicBezTo>
                        <a:pt x="1428" y="5816"/>
                        <a:pt x="1626" y="5937"/>
                        <a:pt x="1856" y="6052"/>
                      </a:cubicBezTo>
                      <a:cubicBezTo>
                        <a:pt x="2285" y="6263"/>
                        <a:pt x="2701" y="6372"/>
                        <a:pt x="3103" y="6378"/>
                      </a:cubicBezTo>
                      <a:cubicBezTo>
                        <a:pt x="3119" y="6378"/>
                        <a:pt x="3134" y="6378"/>
                        <a:pt x="3150" y="6378"/>
                      </a:cubicBezTo>
                      <a:cubicBezTo>
                        <a:pt x="3529" y="6378"/>
                        <a:pt x="3877" y="6288"/>
                        <a:pt x="4184" y="6117"/>
                      </a:cubicBezTo>
                      <a:cubicBezTo>
                        <a:pt x="4505" y="5931"/>
                        <a:pt x="4754" y="5656"/>
                        <a:pt x="4934" y="5291"/>
                      </a:cubicBezTo>
                      <a:cubicBezTo>
                        <a:pt x="5093" y="4965"/>
                        <a:pt x="5164" y="4664"/>
                        <a:pt x="5132" y="4389"/>
                      </a:cubicBezTo>
                      <a:cubicBezTo>
                        <a:pt x="5105" y="4113"/>
                        <a:pt x="5023" y="3858"/>
                        <a:pt x="4889" y="3614"/>
                      </a:cubicBezTo>
                      <a:cubicBezTo>
                        <a:pt x="4754" y="3365"/>
                        <a:pt x="4600" y="3129"/>
                        <a:pt x="4441" y="2898"/>
                      </a:cubicBezTo>
                      <a:cubicBezTo>
                        <a:pt x="4281" y="2674"/>
                        <a:pt x="4146" y="2462"/>
                        <a:pt x="4038" y="2278"/>
                      </a:cubicBezTo>
                      <a:cubicBezTo>
                        <a:pt x="3929" y="2092"/>
                        <a:pt x="3859" y="1906"/>
                        <a:pt x="3839" y="1727"/>
                      </a:cubicBezTo>
                      <a:cubicBezTo>
                        <a:pt x="3820" y="1549"/>
                        <a:pt x="3859" y="1357"/>
                        <a:pt x="3954" y="1151"/>
                      </a:cubicBezTo>
                      <a:cubicBezTo>
                        <a:pt x="4127" y="812"/>
                        <a:pt x="4384" y="601"/>
                        <a:pt x="4729" y="518"/>
                      </a:cubicBezTo>
                      <a:cubicBezTo>
                        <a:pt x="4839" y="491"/>
                        <a:pt x="4951" y="478"/>
                        <a:pt x="5063" y="478"/>
                      </a:cubicBezTo>
                      <a:cubicBezTo>
                        <a:pt x="5296" y="478"/>
                        <a:pt x="5533" y="536"/>
                        <a:pt x="5766" y="652"/>
                      </a:cubicBezTo>
                      <a:cubicBezTo>
                        <a:pt x="6059" y="793"/>
                        <a:pt x="6245" y="973"/>
                        <a:pt x="6328" y="1177"/>
                      </a:cubicBezTo>
                      <a:cubicBezTo>
                        <a:pt x="6411" y="1387"/>
                        <a:pt x="6424" y="1612"/>
                        <a:pt x="6380" y="1856"/>
                      </a:cubicBezTo>
                      <a:cubicBezTo>
                        <a:pt x="6334" y="2098"/>
                        <a:pt x="6251" y="2347"/>
                        <a:pt x="6136" y="2597"/>
                      </a:cubicBezTo>
                      <a:cubicBezTo>
                        <a:pt x="6188" y="2623"/>
                        <a:pt x="6239" y="2642"/>
                        <a:pt x="6289" y="2668"/>
                      </a:cubicBezTo>
                      <a:cubicBezTo>
                        <a:pt x="6342" y="2686"/>
                        <a:pt x="6392" y="2706"/>
                        <a:pt x="6443" y="2725"/>
                      </a:cubicBezTo>
                      <a:cubicBezTo>
                        <a:pt x="6616" y="2450"/>
                        <a:pt x="6788" y="2187"/>
                        <a:pt x="6956" y="1945"/>
                      </a:cubicBezTo>
                      <a:cubicBezTo>
                        <a:pt x="7122" y="1702"/>
                        <a:pt x="7287" y="1464"/>
                        <a:pt x="7441" y="1234"/>
                      </a:cubicBezTo>
                      <a:cubicBezTo>
                        <a:pt x="7409" y="1228"/>
                        <a:pt x="7370" y="1215"/>
                        <a:pt x="7320" y="1196"/>
                      </a:cubicBezTo>
                      <a:cubicBezTo>
                        <a:pt x="7269" y="1177"/>
                        <a:pt x="7224" y="1157"/>
                        <a:pt x="7192" y="1139"/>
                      </a:cubicBezTo>
                      <a:cubicBezTo>
                        <a:pt x="7051" y="1074"/>
                        <a:pt x="6897" y="965"/>
                        <a:pt x="6732" y="819"/>
                      </a:cubicBezTo>
                      <a:cubicBezTo>
                        <a:pt x="6558" y="672"/>
                        <a:pt x="6322" y="518"/>
                        <a:pt x="6002" y="365"/>
                      </a:cubicBezTo>
                      <a:cubicBezTo>
                        <a:pt x="5566" y="147"/>
                        <a:pt x="5152" y="25"/>
                        <a:pt x="4742" y="6"/>
                      </a:cubicBezTo>
                      <a:cubicBezTo>
                        <a:pt x="4689" y="2"/>
                        <a:pt x="4637" y="1"/>
                        <a:pt x="458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0" name="Google Shape;350;p31"/>
                <p:cNvSpPr/>
                <p:nvPr/>
              </p:nvSpPr>
              <p:spPr>
                <a:xfrm>
                  <a:off x="6104354" y="3088969"/>
                  <a:ext cx="118085" cy="1023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70" h="7516" extrusionOk="0">
                      <a:moveTo>
                        <a:pt x="2899" y="1"/>
                      </a:moveTo>
                      <a:cubicBezTo>
                        <a:pt x="2823" y="77"/>
                        <a:pt x="2752" y="154"/>
                        <a:pt x="2687" y="231"/>
                      </a:cubicBezTo>
                      <a:cubicBezTo>
                        <a:pt x="2968" y="429"/>
                        <a:pt x="3142" y="576"/>
                        <a:pt x="3213" y="659"/>
                      </a:cubicBezTo>
                      <a:cubicBezTo>
                        <a:pt x="3289" y="742"/>
                        <a:pt x="3283" y="845"/>
                        <a:pt x="3213" y="960"/>
                      </a:cubicBezTo>
                      <a:cubicBezTo>
                        <a:pt x="3174" y="1011"/>
                        <a:pt x="3130" y="1069"/>
                        <a:pt x="3077" y="1132"/>
                      </a:cubicBezTo>
                      <a:cubicBezTo>
                        <a:pt x="3027" y="1191"/>
                        <a:pt x="2956" y="1267"/>
                        <a:pt x="2873" y="1350"/>
                      </a:cubicBezTo>
                      <a:lnTo>
                        <a:pt x="697" y="3660"/>
                      </a:lnTo>
                      <a:cubicBezTo>
                        <a:pt x="576" y="3787"/>
                        <a:pt x="487" y="3890"/>
                        <a:pt x="429" y="3967"/>
                      </a:cubicBezTo>
                      <a:cubicBezTo>
                        <a:pt x="372" y="4044"/>
                        <a:pt x="327" y="4102"/>
                        <a:pt x="301" y="4146"/>
                      </a:cubicBezTo>
                      <a:cubicBezTo>
                        <a:pt x="122" y="4427"/>
                        <a:pt x="26" y="4735"/>
                        <a:pt x="13" y="5074"/>
                      </a:cubicBezTo>
                      <a:cubicBezTo>
                        <a:pt x="0" y="5419"/>
                        <a:pt x="97" y="5759"/>
                        <a:pt x="289" y="6098"/>
                      </a:cubicBezTo>
                      <a:cubicBezTo>
                        <a:pt x="487" y="6436"/>
                        <a:pt x="813" y="6751"/>
                        <a:pt x="1261" y="7038"/>
                      </a:cubicBezTo>
                      <a:cubicBezTo>
                        <a:pt x="1722" y="7326"/>
                        <a:pt x="2156" y="7486"/>
                        <a:pt x="2572" y="7511"/>
                      </a:cubicBezTo>
                      <a:cubicBezTo>
                        <a:pt x="2622" y="7514"/>
                        <a:pt x="2671" y="7515"/>
                        <a:pt x="2720" y="7515"/>
                      </a:cubicBezTo>
                      <a:cubicBezTo>
                        <a:pt x="3083" y="7515"/>
                        <a:pt x="3431" y="7430"/>
                        <a:pt x="3775" y="7256"/>
                      </a:cubicBezTo>
                      <a:cubicBezTo>
                        <a:pt x="4158" y="7058"/>
                        <a:pt x="4530" y="6775"/>
                        <a:pt x="4888" y="6405"/>
                      </a:cubicBezTo>
                      <a:lnTo>
                        <a:pt x="7191" y="4005"/>
                      </a:lnTo>
                      <a:cubicBezTo>
                        <a:pt x="7358" y="3839"/>
                        <a:pt x="7492" y="3724"/>
                        <a:pt x="7582" y="3666"/>
                      </a:cubicBezTo>
                      <a:cubicBezTo>
                        <a:pt x="7636" y="3628"/>
                        <a:pt x="7696" y="3610"/>
                        <a:pt x="7762" y="3610"/>
                      </a:cubicBezTo>
                      <a:cubicBezTo>
                        <a:pt x="7807" y="3610"/>
                        <a:pt x="7853" y="3618"/>
                        <a:pt x="7902" y="3634"/>
                      </a:cubicBezTo>
                      <a:cubicBezTo>
                        <a:pt x="8023" y="3672"/>
                        <a:pt x="8203" y="3756"/>
                        <a:pt x="8452" y="3884"/>
                      </a:cubicBezTo>
                      <a:cubicBezTo>
                        <a:pt x="8534" y="3833"/>
                        <a:pt x="8605" y="3763"/>
                        <a:pt x="8670" y="3666"/>
                      </a:cubicBezTo>
                      <a:cubicBezTo>
                        <a:pt x="8504" y="3565"/>
                        <a:pt x="8330" y="3462"/>
                        <a:pt x="8144" y="3346"/>
                      </a:cubicBezTo>
                      <a:cubicBezTo>
                        <a:pt x="7959" y="3237"/>
                        <a:pt x="7805" y="3142"/>
                        <a:pt x="7684" y="3072"/>
                      </a:cubicBezTo>
                      <a:cubicBezTo>
                        <a:pt x="7569" y="2995"/>
                        <a:pt x="7415" y="2892"/>
                        <a:pt x="7223" y="2765"/>
                      </a:cubicBezTo>
                      <a:cubicBezTo>
                        <a:pt x="7031" y="2636"/>
                        <a:pt x="6878" y="2534"/>
                        <a:pt x="6750" y="2451"/>
                      </a:cubicBezTo>
                      <a:cubicBezTo>
                        <a:pt x="6673" y="2528"/>
                        <a:pt x="6603" y="2597"/>
                        <a:pt x="6538" y="2682"/>
                      </a:cubicBezTo>
                      <a:cubicBezTo>
                        <a:pt x="6724" y="2815"/>
                        <a:pt x="6865" y="2918"/>
                        <a:pt x="6954" y="3001"/>
                      </a:cubicBezTo>
                      <a:cubicBezTo>
                        <a:pt x="7045" y="3078"/>
                        <a:pt x="7090" y="3148"/>
                        <a:pt x="7102" y="3211"/>
                      </a:cubicBezTo>
                      <a:cubicBezTo>
                        <a:pt x="7108" y="3276"/>
                        <a:pt x="7090" y="3353"/>
                        <a:pt x="7031" y="3442"/>
                      </a:cubicBezTo>
                      <a:cubicBezTo>
                        <a:pt x="6987" y="3512"/>
                        <a:pt x="6930" y="3583"/>
                        <a:pt x="6872" y="3647"/>
                      </a:cubicBezTo>
                      <a:cubicBezTo>
                        <a:pt x="6815" y="3710"/>
                        <a:pt x="6750" y="3781"/>
                        <a:pt x="6673" y="3858"/>
                      </a:cubicBezTo>
                      <a:lnTo>
                        <a:pt x="4447" y="6181"/>
                      </a:lnTo>
                      <a:cubicBezTo>
                        <a:pt x="4197" y="6450"/>
                        <a:pt x="3922" y="6666"/>
                        <a:pt x="3629" y="6820"/>
                      </a:cubicBezTo>
                      <a:cubicBezTo>
                        <a:pt x="3334" y="6981"/>
                        <a:pt x="3033" y="7058"/>
                        <a:pt x="2714" y="7058"/>
                      </a:cubicBezTo>
                      <a:cubicBezTo>
                        <a:pt x="2393" y="7058"/>
                        <a:pt x="2067" y="6949"/>
                        <a:pt x="1722" y="6731"/>
                      </a:cubicBezTo>
                      <a:cubicBezTo>
                        <a:pt x="1485" y="6577"/>
                        <a:pt x="1293" y="6405"/>
                        <a:pt x="1140" y="6199"/>
                      </a:cubicBezTo>
                      <a:cubicBezTo>
                        <a:pt x="992" y="6001"/>
                        <a:pt x="915" y="5777"/>
                        <a:pt x="909" y="5535"/>
                      </a:cubicBezTo>
                      <a:cubicBezTo>
                        <a:pt x="903" y="5284"/>
                        <a:pt x="992" y="5023"/>
                        <a:pt x="1172" y="4735"/>
                      </a:cubicBezTo>
                      <a:cubicBezTo>
                        <a:pt x="1223" y="4658"/>
                        <a:pt x="1287" y="4569"/>
                        <a:pt x="1364" y="4466"/>
                      </a:cubicBezTo>
                      <a:cubicBezTo>
                        <a:pt x="1447" y="4363"/>
                        <a:pt x="1556" y="4242"/>
                        <a:pt x="1689" y="4102"/>
                      </a:cubicBezTo>
                      <a:lnTo>
                        <a:pt x="3839" y="1823"/>
                      </a:lnTo>
                      <a:cubicBezTo>
                        <a:pt x="3993" y="1664"/>
                        <a:pt x="4114" y="1561"/>
                        <a:pt x="4204" y="1504"/>
                      </a:cubicBezTo>
                      <a:cubicBezTo>
                        <a:pt x="4252" y="1475"/>
                        <a:pt x="4306" y="1460"/>
                        <a:pt x="4367" y="1460"/>
                      </a:cubicBezTo>
                      <a:cubicBezTo>
                        <a:pt x="4412" y="1460"/>
                        <a:pt x="4460" y="1468"/>
                        <a:pt x="4512" y="1484"/>
                      </a:cubicBezTo>
                      <a:cubicBezTo>
                        <a:pt x="4627" y="1530"/>
                        <a:pt x="4805" y="1613"/>
                        <a:pt x="5055" y="1734"/>
                      </a:cubicBezTo>
                      <a:cubicBezTo>
                        <a:pt x="5093" y="1702"/>
                        <a:pt x="5132" y="1664"/>
                        <a:pt x="5170" y="1625"/>
                      </a:cubicBezTo>
                      <a:cubicBezTo>
                        <a:pt x="5209" y="1581"/>
                        <a:pt x="5241" y="1542"/>
                        <a:pt x="5265" y="1510"/>
                      </a:cubicBezTo>
                      <a:cubicBezTo>
                        <a:pt x="5112" y="1407"/>
                        <a:pt x="4920" y="1292"/>
                        <a:pt x="4703" y="1158"/>
                      </a:cubicBezTo>
                      <a:cubicBezTo>
                        <a:pt x="4485" y="1031"/>
                        <a:pt x="4300" y="916"/>
                        <a:pt x="4158" y="825"/>
                      </a:cubicBezTo>
                      <a:cubicBezTo>
                        <a:pt x="4063" y="762"/>
                        <a:pt x="3928" y="678"/>
                        <a:pt x="3768" y="576"/>
                      </a:cubicBezTo>
                      <a:cubicBezTo>
                        <a:pt x="3609" y="467"/>
                        <a:pt x="3455" y="365"/>
                        <a:pt x="3295" y="263"/>
                      </a:cubicBezTo>
                      <a:cubicBezTo>
                        <a:pt x="3142" y="160"/>
                        <a:pt x="3007" y="71"/>
                        <a:pt x="289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1" name="Google Shape;351;p31"/>
                <p:cNvSpPr/>
                <p:nvPr/>
              </p:nvSpPr>
              <p:spPr>
                <a:xfrm>
                  <a:off x="6164391" y="3157151"/>
                  <a:ext cx="109532" cy="82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42" h="6038" extrusionOk="0">
                      <a:moveTo>
                        <a:pt x="5051" y="0"/>
                      </a:moveTo>
                      <a:cubicBezTo>
                        <a:pt x="4878" y="0"/>
                        <a:pt x="4710" y="23"/>
                        <a:pt x="4549" y="68"/>
                      </a:cubicBezTo>
                      <a:cubicBezTo>
                        <a:pt x="4203" y="163"/>
                        <a:pt x="3910" y="369"/>
                        <a:pt x="3666" y="676"/>
                      </a:cubicBezTo>
                      <a:cubicBezTo>
                        <a:pt x="3455" y="938"/>
                        <a:pt x="3340" y="1193"/>
                        <a:pt x="3314" y="1456"/>
                      </a:cubicBezTo>
                      <a:cubicBezTo>
                        <a:pt x="3290" y="1718"/>
                        <a:pt x="3308" y="1975"/>
                        <a:pt x="3385" y="2230"/>
                      </a:cubicBezTo>
                      <a:cubicBezTo>
                        <a:pt x="3462" y="2486"/>
                        <a:pt x="3551" y="2743"/>
                        <a:pt x="3654" y="2991"/>
                      </a:cubicBezTo>
                      <a:cubicBezTo>
                        <a:pt x="3813" y="3381"/>
                        <a:pt x="3916" y="3695"/>
                        <a:pt x="3973" y="3933"/>
                      </a:cubicBezTo>
                      <a:cubicBezTo>
                        <a:pt x="4025" y="4169"/>
                        <a:pt x="4037" y="4373"/>
                        <a:pt x="3999" y="4533"/>
                      </a:cubicBezTo>
                      <a:cubicBezTo>
                        <a:pt x="3967" y="4700"/>
                        <a:pt x="3884" y="4860"/>
                        <a:pt x="3750" y="5026"/>
                      </a:cubicBezTo>
                      <a:cubicBezTo>
                        <a:pt x="3564" y="5256"/>
                        <a:pt x="3359" y="5404"/>
                        <a:pt x="3136" y="5460"/>
                      </a:cubicBezTo>
                      <a:cubicBezTo>
                        <a:pt x="3032" y="5487"/>
                        <a:pt x="2929" y="5500"/>
                        <a:pt x="2826" y="5500"/>
                      </a:cubicBezTo>
                      <a:cubicBezTo>
                        <a:pt x="2702" y="5500"/>
                        <a:pt x="2577" y="5481"/>
                        <a:pt x="2451" y="5442"/>
                      </a:cubicBezTo>
                      <a:cubicBezTo>
                        <a:pt x="2221" y="5371"/>
                        <a:pt x="2015" y="5262"/>
                        <a:pt x="1823" y="5109"/>
                      </a:cubicBezTo>
                      <a:cubicBezTo>
                        <a:pt x="1459" y="4822"/>
                        <a:pt x="1255" y="4476"/>
                        <a:pt x="1209" y="4092"/>
                      </a:cubicBezTo>
                      <a:cubicBezTo>
                        <a:pt x="1165" y="3702"/>
                        <a:pt x="1306" y="3305"/>
                        <a:pt x="1619" y="2902"/>
                      </a:cubicBezTo>
                      <a:cubicBezTo>
                        <a:pt x="1631" y="2896"/>
                        <a:pt x="1645" y="2882"/>
                        <a:pt x="1657" y="2858"/>
                      </a:cubicBezTo>
                      <a:cubicBezTo>
                        <a:pt x="1677" y="2838"/>
                        <a:pt x="1696" y="2812"/>
                        <a:pt x="1728" y="2781"/>
                      </a:cubicBezTo>
                      <a:cubicBezTo>
                        <a:pt x="1651" y="2704"/>
                        <a:pt x="1562" y="2640"/>
                        <a:pt x="1478" y="2595"/>
                      </a:cubicBezTo>
                      <a:cubicBezTo>
                        <a:pt x="1197" y="2844"/>
                        <a:pt x="934" y="3074"/>
                        <a:pt x="692" y="3286"/>
                      </a:cubicBezTo>
                      <a:cubicBezTo>
                        <a:pt x="449" y="3490"/>
                        <a:pt x="219" y="3682"/>
                        <a:pt x="1" y="3848"/>
                      </a:cubicBezTo>
                      <a:cubicBezTo>
                        <a:pt x="27" y="3868"/>
                        <a:pt x="57" y="3887"/>
                        <a:pt x="90" y="3913"/>
                      </a:cubicBezTo>
                      <a:cubicBezTo>
                        <a:pt x="122" y="3939"/>
                        <a:pt x="160" y="3963"/>
                        <a:pt x="193" y="3996"/>
                      </a:cubicBezTo>
                      <a:cubicBezTo>
                        <a:pt x="372" y="4137"/>
                        <a:pt x="526" y="4284"/>
                        <a:pt x="659" y="4438"/>
                      </a:cubicBezTo>
                      <a:cubicBezTo>
                        <a:pt x="787" y="4591"/>
                        <a:pt x="922" y="4751"/>
                        <a:pt x="1063" y="4911"/>
                      </a:cubicBezTo>
                      <a:cubicBezTo>
                        <a:pt x="1197" y="5070"/>
                        <a:pt x="1363" y="5230"/>
                        <a:pt x="1562" y="5391"/>
                      </a:cubicBezTo>
                      <a:cubicBezTo>
                        <a:pt x="1938" y="5691"/>
                        <a:pt x="2322" y="5883"/>
                        <a:pt x="2714" y="5973"/>
                      </a:cubicBezTo>
                      <a:cubicBezTo>
                        <a:pt x="2891" y="6016"/>
                        <a:pt x="3063" y="6037"/>
                        <a:pt x="3232" y="6037"/>
                      </a:cubicBezTo>
                      <a:cubicBezTo>
                        <a:pt x="3436" y="6037"/>
                        <a:pt x="3634" y="6007"/>
                        <a:pt x="3827" y="5947"/>
                      </a:cubicBezTo>
                      <a:cubicBezTo>
                        <a:pt x="4179" y="5832"/>
                        <a:pt x="4480" y="5614"/>
                        <a:pt x="4735" y="5295"/>
                      </a:cubicBezTo>
                      <a:cubicBezTo>
                        <a:pt x="4959" y="5014"/>
                        <a:pt x="5086" y="4731"/>
                        <a:pt x="5118" y="4456"/>
                      </a:cubicBezTo>
                      <a:cubicBezTo>
                        <a:pt x="5151" y="4188"/>
                        <a:pt x="5125" y="3913"/>
                        <a:pt x="5042" y="3644"/>
                      </a:cubicBezTo>
                      <a:cubicBezTo>
                        <a:pt x="4965" y="3381"/>
                        <a:pt x="4870" y="3113"/>
                        <a:pt x="4754" y="2858"/>
                      </a:cubicBezTo>
                      <a:cubicBezTo>
                        <a:pt x="4652" y="2601"/>
                        <a:pt x="4563" y="2371"/>
                        <a:pt x="4492" y="2167"/>
                      </a:cubicBezTo>
                      <a:cubicBezTo>
                        <a:pt x="4427" y="1955"/>
                        <a:pt x="4403" y="1763"/>
                        <a:pt x="4415" y="1583"/>
                      </a:cubicBezTo>
                      <a:cubicBezTo>
                        <a:pt x="4434" y="1399"/>
                        <a:pt x="4518" y="1226"/>
                        <a:pt x="4652" y="1046"/>
                      </a:cubicBezTo>
                      <a:cubicBezTo>
                        <a:pt x="4894" y="747"/>
                        <a:pt x="5189" y="593"/>
                        <a:pt x="5541" y="585"/>
                      </a:cubicBezTo>
                      <a:cubicBezTo>
                        <a:pt x="5550" y="585"/>
                        <a:pt x="5558" y="585"/>
                        <a:pt x="5567" y="585"/>
                      </a:cubicBezTo>
                      <a:cubicBezTo>
                        <a:pt x="5909" y="585"/>
                        <a:pt x="6233" y="701"/>
                        <a:pt x="6526" y="938"/>
                      </a:cubicBezTo>
                      <a:cubicBezTo>
                        <a:pt x="6783" y="1143"/>
                        <a:pt x="6929" y="1353"/>
                        <a:pt x="6961" y="1571"/>
                      </a:cubicBezTo>
                      <a:cubicBezTo>
                        <a:pt x="6999" y="1795"/>
                        <a:pt x="6967" y="2019"/>
                        <a:pt x="6872" y="2250"/>
                      </a:cubicBezTo>
                      <a:cubicBezTo>
                        <a:pt x="6775" y="2474"/>
                        <a:pt x="6648" y="2697"/>
                        <a:pt x="6482" y="2921"/>
                      </a:cubicBezTo>
                      <a:cubicBezTo>
                        <a:pt x="6526" y="2953"/>
                        <a:pt x="6571" y="2985"/>
                        <a:pt x="6615" y="3018"/>
                      </a:cubicBezTo>
                      <a:cubicBezTo>
                        <a:pt x="6660" y="3050"/>
                        <a:pt x="6706" y="3080"/>
                        <a:pt x="6757" y="3113"/>
                      </a:cubicBezTo>
                      <a:cubicBezTo>
                        <a:pt x="6981" y="2876"/>
                        <a:pt x="7205" y="2658"/>
                        <a:pt x="7415" y="2454"/>
                      </a:cubicBezTo>
                      <a:cubicBezTo>
                        <a:pt x="7634" y="2250"/>
                        <a:pt x="7844" y="2052"/>
                        <a:pt x="8042" y="1860"/>
                      </a:cubicBezTo>
                      <a:cubicBezTo>
                        <a:pt x="8011" y="1846"/>
                        <a:pt x="7979" y="1828"/>
                        <a:pt x="7927" y="1795"/>
                      </a:cubicBezTo>
                      <a:cubicBezTo>
                        <a:pt x="7882" y="1769"/>
                        <a:pt x="7844" y="1745"/>
                        <a:pt x="7812" y="1718"/>
                      </a:cubicBezTo>
                      <a:cubicBezTo>
                        <a:pt x="7696" y="1622"/>
                        <a:pt x="7569" y="1482"/>
                        <a:pt x="7435" y="1302"/>
                      </a:cubicBezTo>
                      <a:cubicBezTo>
                        <a:pt x="7300" y="1123"/>
                        <a:pt x="7096" y="925"/>
                        <a:pt x="6821" y="708"/>
                      </a:cubicBezTo>
                      <a:cubicBezTo>
                        <a:pt x="6444" y="407"/>
                        <a:pt x="6053" y="201"/>
                        <a:pt x="5662" y="86"/>
                      </a:cubicBezTo>
                      <a:cubicBezTo>
                        <a:pt x="5451" y="29"/>
                        <a:pt x="5247" y="0"/>
                        <a:pt x="505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2" name="Google Shape;352;p31"/>
                <p:cNvSpPr/>
                <p:nvPr/>
              </p:nvSpPr>
              <p:spPr>
                <a:xfrm>
                  <a:off x="6226526" y="3195546"/>
                  <a:ext cx="117132" cy="939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00" h="6897" extrusionOk="0">
                      <a:moveTo>
                        <a:pt x="4601" y="0"/>
                      </a:moveTo>
                      <a:cubicBezTo>
                        <a:pt x="4351" y="140"/>
                        <a:pt x="4102" y="281"/>
                        <a:pt x="3858" y="429"/>
                      </a:cubicBezTo>
                      <a:cubicBezTo>
                        <a:pt x="3615" y="582"/>
                        <a:pt x="3359" y="722"/>
                        <a:pt x="3110" y="857"/>
                      </a:cubicBezTo>
                      <a:cubicBezTo>
                        <a:pt x="3173" y="952"/>
                        <a:pt x="3257" y="1037"/>
                        <a:pt x="3359" y="1100"/>
                      </a:cubicBezTo>
                      <a:cubicBezTo>
                        <a:pt x="3647" y="1017"/>
                        <a:pt x="3884" y="952"/>
                        <a:pt x="4070" y="902"/>
                      </a:cubicBezTo>
                      <a:cubicBezTo>
                        <a:pt x="4215" y="868"/>
                        <a:pt x="4342" y="853"/>
                        <a:pt x="4457" y="853"/>
                      </a:cubicBezTo>
                      <a:cubicBezTo>
                        <a:pt x="4493" y="853"/>
                        <a:pt x="4528" y="854"/>
                        <a:pt x="4562" y="857"/>
                      </a:cubicBezTo>
                      <a:cubicBezTo>
                        <a:pt x="4702" y="876"/>
                        <a:pt x="4843" y="928"/>
                        <a:pt x="4985" y="1017"/>
                      </a:cubicBezTo>
                      <a:cubicBezTo>
                        <a:pt x="5118" y="1106"/>
                        <a:pt x="5284" y="1247"/>
                        <a:pt x="5476" y="1433"/>
                      </a:cubicBezTo>
                      <a:lnTo>
                        <a:pt x="5898" y="1835"/>
                      </a:lnTo>
                      <a:lnTo>
                        <a:pt x="1504" y="4914"/>
                      </a:lnTo>
                      <a:cubicBezTo>
                        <a:pt x="1330" y="5035"/>
                        <a:pt x="1197" y="5118"/>
                        <a:pt x="1088" y="5150"/>
                      </a:cubicBezTo>
                      <a:cubicBezTo>
                        <a:pt x="1056" y="5160"/>
                        <a:pt x="1023" y="5165"/>
                        <a:pt x="990" y="5165"/>
                      </a:cubicBezTo>
                      <a:cubicBezTo>
                        <a:pt x="917" y="5165"/>
                        <a:pt x="842" y="5141"/>
                        <a:pt x="762" y="5092"/>
                      </a:cubicBezTo>
                      <a:cubicBezTo>
                        <a:pt x="653" y="5021"/>
                        <a:pt x="480" y="4894"/>
                        <a:pt x="249" y="4708"/>
                      </a:cubicBezTo>
                      <a:cubicBezTo>
                        <a:pt x="205" y="4728"/>
                        <a:pt x="160" y="4760"/>
                        <a:pt x="116" y="4791"/>
                      </a:cubicBezTo>
                      <a:cubicBezTo>
                        <a:pt x="71" y="4829"/>
                        <a:pt x="33" y="4868"/>
                        <a:pt x="1" y="4900"/>
                      </a:cubicBezTo>
                      <a:cubicBezTo>
                        <a:pt x="90" y="4983"/>
                        <a:pt x="199" y="5086"/>
                        <a:pt x="320" y="5201"/>
                      </a:cubicBezTo>
                      <a:cubicBezTo>
                        <a:pt x="447" y="5316"/>
                        <a:pt x="582" y="5444"/>
                        <a:pt x="716" y="5573"/>
                      </a:cubicBezTo>
                      <a:cubicBezTo>
                        <a:pt x="857" y="5700"/>
                        <a:pt x="979" y="5815"/>
                        <a:pt x="1088" y="5924"/>
                      </a:cubicBezTo>
                      <a:cubicBezTo>
                        <a:pt x="1254" y="6078"/>
                        <a:pt x="1421" y="6244"/>
                        <a:pt x="1607" y="6429"/>
                      </a:cubicBezTo>
                      <a:cubicBezTo>
                        <a:pt x="1785" y="6615"/>
                        <a:pt x="1944" y="6769"/>
                        <a:pt x="2073" y="6896"/>
                      </a:cubicBezTo>
                      <a:cubicBezTo>
                        <a:pt x="2118" y="6878"/>
                        <a:pt x="2156" y="6846"/>
                        <a:pt x="2207" y="6813"/>
                      </a:cubicBezTo>
                      <a:cubicBezTo>
                        <a:pt x="2252" y="6775"/>
                        <a:pt x="2290" y="6749"/>
                        <a:pt x="2328" y="6718"/>
                      </a:cubicBezTo>
                      <a:cubicBezTo>
                        <a:pt x="2092" y="6456"/>
                        <a:pt x="1952" y="6276"/>
                        <a:pt x="1894" y="6181"/>
                      </a:cubicBezTo>
                      <a:cubicBezTo>
                        <a:pt x="1837" y="6078"/>
                        <a:pt x="1855" y="5981"/>
                        <a:pt x="1958" y="5880"/>
                      </a:cubicBezTo>
                      <a:cubicBezTo>
                        <a:pt x="2003" y="5835"/>
                        <a:pt x="2053" y="5789"/>
                        <a:pt x="2118" y="5745"/>
                      </a:cubicBezTo>
                      <a:cubicBezTo>
                        <a:pt x="2182" y="5700"/>
                        <a:pt x="2265" y="5649"/>
                        <a:pt x="2361" y="5579"/>
                      </a:cubicBezTo>
                      <a:lnTo>
                        <a:pt x="6660" y="2578"/>
                      </a:lnTo>
                      <a:lnTo>
                        <a:pt x="7217" y="3110"/>
                      </a:lnTo>
                      <a:cubicBezTo>
                        <a:pt x="7409" y="3294"/>
                        <a:pt x="7531" y="3455"/>
                        <a:pt x="7595" y="3595"/>
                      </a:cubicBezTo>
                      <a:cubicBezTo>
                        <a:pt x="7652" y="3736"/>
                        <a:pt x="7646" y="3896"/>
                        <a:pt x="7575" y="4076"/>
                      </a:cubicBezTo>
                      <a:cubicBezTo>
                        <a:pt x="7504" y="4254"/>
                        <a:pt x="7377" y="4492"/>
                        <a:pt x="7185" y="4791"/>
                      </a:cubicBezTo>
                      <a:cubicBezTo>
                        <a:pt x="7242" y="4888"/>
                        <a:pt x="7326" y="4965"/>
                        <a:pt x="7421" y="5029"/>
                      </a:cubicBezTo>
                      <a:cubicBezTo>
                        <a:pt x="7595" y="4849"/>
                        <a:pt x="7773" y="4664"/>
                        <a:pt x="7959" y="4478"/>
                      </a:cubicBezTo>
                      <a:cubicBezTo>
                        <a:pt x="8145" y="4292"/>
                        <a:pt x="8355" y="4088"/>
                        <a:pt x="8599" y="3864"/>
                      </a:cubicBezTo>
                      <a:cubicBezTo>
                        <a:pt x="8458" y="3730"/>
                        <a:pt x="8324" y="3615"/>
                        <a:pt x="8202" y="3500"/>
                      </a:cubicBezTo>
                      <a:cubicBezTo>
                        <a:pt x="8074" y="3385"/>
                        <a:pt x="7940" y="3263"/>
                        <a:pt x="7793" y="3128"/>
                      </a:cubicBezTo>
                      <a:cubicBezTo>
                        <a:pt x="7652" y="2995"/>
                        <a:pt x="7486" y="2833"/>
                        <a:pt x="7300" y="2655"/>
                      </a:cubicBezTo>
                      <a:cubicBezTo>
                        <a:pt x="7114" y="2476"/>
                        <a:pt x="6884" y="2258"/>
                        <a:pt x="6622" y="2003"/>
                      </a:cubicBezTo>
                      <a:cubicBezTo>
                        <a:pt x="6328" y="1720"/>
                        <a:pt x="6084" y="1484"/>
                        <a:pt x="5886" y="1292"/>
                      </a:cubicBezTo>
                      <a:cubicBezTo>
                        <a:pt x="5688" y="1100"/>
                        <a:pt x="5514" y="934"/>
                        <a:pt x="5375" y="793"/>
                      </a:cubicBezTo>
                      <a:cubicBezTo>
                        <a:pt x="5233" y="645"/>
                        <a:pt x="5100" y="518"/>
                        <a:pt x="4977" y="390"/>
                      </a:cubicBezTo>
                      <a:cubicBezTo>
                        <a:pt x="4862" y="269"/>
                        <a:pt x="4734" y="134"/>
                        <a:pt x="460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3" name="Google Shape;353;p31"/>
                <p:cNvSpPr/>
                <p:nvPr/>
              </p:nvSpPr>
              <p:spPr>
                <a:xfrm>
                  <a:off x="6261720" y="3281897"/>
                  <a:ext cx="114354" cy="836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96" h="6143" extrusionOk="0">
                      <a:moveTo>
                        <a:pt x="6930" y="601"/>
                      </a:moveTo>
                      <a:lnTo>
                        <a:pt x="5234" y="2572"/>
                      </a:lnTo>
                      <a:lnTo>
                        <a:pt x="4064" y="1190"/>
                      </a:lnTo>
                      <a:lnTo>
                        <a:pt x="6930" y="601"/>
                      </a:lnTo>
                      <a:close/>
                      <a:moveTo>
                        <a:pt x="8036" y="0"/>
                      </a:moveTo>
                      <a:cubicBezTo>
                        <a:pt x="7627" y="71"/>
                        <a:pt x="7179" y="154"/>
                        <a:pt x="6680" y="249"/>
                      </a:cubicBezTo>
                      <a:cubicBezTo>
                        <a:pt x="6181" y="346"/>
                        <a:pt x="5676" y="441"/>
                        <a:pt x="5165" y="532"/>
                      </a:cubicBezTo>
                      <a:cubicBezTo>
                        <a:pt x="4646" y="627"/>
                        <a:pt x="4153" y="716"/>
                        <a:pt x="3686" y="807"/>
                      </a:cubicBezTo>
                      <a:cubicBezTo>
                        <a:pt x="3219" y="896"/>
                        <a:pt x="2809" y="972"/>
                        <a:pt x="2451" y="1043"/>
                      </a:cubicBezTo>
                      <a:cubicBezTo>
                        <a:pt x="2055" y="1114"/>
                        <a:pt x="1740" y="1164"/>
                        <a:pt x="1504" y="1190"/>
                      </a:cubicBezTo>
                      <a:cubicBezTo>
                        <a:pt x="1375" y="1208"/>
                        <a:pt x="1263" y="1216"/>
                        <a:pt x="1165" y="1216"/>
                      </a:cubicBezTo>
                      <a:cubicBezTo>
                        <a:pt x="1088" y="1216"/>
                        <a:pt x="1020" y="1211"/>
                        <a:pt x="960" y="1203"/>
                      </a:cubicBezTo>
                      <a:cubicBezTo>
                        <a:pt x="833" y="1177"/>
                        <a:pt x="718" y="1132"/>
                        <a:pt x="615" y="1055"/>
                      </a:cubicBezTo>
                      <a:cubicBezTo>
                        <a:pt x="512" y="985"/>
                        <a:pt x="397" y="877"/>
                        <a:pt x="263" y="742"/>
                      </a:cubicBezTo>
                      <a:cubicBezTo>
                        <a:pt x="167" y="774"/>
                        <a:pt x="78" y="825"/>
                        <a:pt x="1" y="889"/>
                      </a:cubicBezTo>
                      <a:cubicBezTo>
                        <a:pt x="128" y="1031"/>
                        <a:pt x="243" y="1164"/>
                        <a:pt x="352" y="1279"/>
                      </a:cubicBezTo>
                      <a:cubicBezTo>
                        <a:pt x="455" y="1401"/>
                        <a:pt x="570" y="1530"/>
                        <a:pt x="686" y="1663"/>
                      </a:cubicBezTo>
                      <a:cubicBezTo>
                        <a:pt x="750" y="1740"/>
                        <a:pt x="833" y="1837"/>
                        <a:pt x="934" y="1964"/>
                      </a:cubicBezTo>
                      <a:cubicBezTo>
                        <a:pt x="1037" y="2098"/>
                        <a:pt x="1146" y="2221"/>
                        <a:pt x="1255" y="2348"/>
                      </a:cubicBezTo>
                      <a:cubicBezTo>
                        <a:pt x="1364" y="2476"/>
                        <a:pt x="1441" y="2572"/>
                        <a:pt x="1492" y="2649"/>
                      </a:cubicBezTo>
                      <a:cubicBezTo>
                        <a:pt x="1595" y="2617"/>
                        <a:pt x="1684" y="2566"/>
                        <a:pt x="1767" y="2496"/>
                      </a:cubicBezTo>
                      <a:cubicBezTo>
                        <a:pt x="1625" y="2277"/>
                        <a:pt x="1530" y="2124"/>
                        <a:pt x="1479" y="2029"/>
                      </a:cubicBezTo>
                      <a:cubicBezTo>
                        <a:pt x="1433" y="1926"/>
                        <a:pt x="1447" y="1849"/>
                        <a:pt x="1518" y="1785"/>
                      </a:cubicBezTo>
                      <a:cubicBezTo>
                        <a:pt x="1568" y="1740"/>
                        <a:pt x="1664" y="1702"/>
                        <a:pt x="1799" y="1669"/>
                      </a:cubicBezTo>
                      <a:cubicBezTo>
                        <a:pt x="1932" y="1631"/>
                        <a:pt x="2086" y="1593"/>
                        <a:pt x="2259" y="1554"/>
                      </a:cubicBezTo>
                      <a:lnTo>
                        <a:pt x="3609" y="1279"/>
                      </a:lnTo>
                      <a:lnTo>
                        <a:pt x="4973" y="2879"/>
                      </a:lnTo>
                      <a:lnTo>
                        <a:pt x="4153" y="3825"/>
                      </a:lnTo>
                      <a:cubicBezTo>
                        <a:pt x="4057" y="3948"/>
                        <a:pt x="3987" y="4037"/>
                        <a:pt x="3942" y="4082"/>
                      </a:cubicBezTo>
                      <a:cubicBezTo>
                        <a:pt x="3898" y="4132"/>
                        <a:pt x="3859" y="4165"/>
                        <a:pt x="3833" y="4191"/>
                      </a:cubicBezTo>
                      <a:cubicBezTo>
                        <a:pt x="3730" y="4274"/>
                        <a:pt x="3648" y="4324"/>
                        <a:pt x="3571" y="4332"/>
                      </a:cubicBezTo>
                      <a:cubicBezTo>
                        <a:pt x="3565" y="4332"/>
                        <a:pt x="3559" y="4333"/>
                        <a:pt x="3554" y="4333"/>
                      </a:cubicBezTo>
                      <a:cubicBezTo>
                        <a:pt x="3487" y="4333"/>
                        <a:pt x="3410" y="4300"/>
                        <a:pt x="3328" y="4229"/>
                      </a:cubicBezTo>
                      <a:cubicBezTo>
                        <a:pt x="3238" y="4152"/>
                        <a:pt x="3110" y="4037"/>
                        <a:pt x="2944" y="3877"/>
                      </a:cubicBezTo>
                      <a:cubicBezTo>
                        <a:pt x="2900" y="3890"/>
                        <a:pt x="2848" y="3916"/>
                        <a:pt x="2803" y="3948"/>
                      </a:cubicBezTo>
                      <a:cubicBezTo>
                        <a:pt x="2758" y="3973"/>
                        <a:pt x="2714" y="4005"/>
                        <a:pt x="2676" y="4031"/>
                      </a:cubicBezTo>
                      <a:cubicBezTo>
                        <a:pt x="2848" y="4229"/>
                        <a:pt x="3033" y="4439"/>
                        <a:pt x="3231" y="4664"/>
                      </a:cubicBezTo>
                      <a:cubicBezTo>
                        <a:pt x="3423" y="4894"/>
                        <a:pt x="3583" y="5074"/>
                        <a:pt x="3706" y="5215"/>
                      </a:cubicBezTo>
                      <a:cubicBezTo>
                        <a:pt x="3839" y="5375"/>
                        <a:pt x="3981" y="5540"/>
                        <a:pt x="4114" y="5706"/>
                      </a:cubicBezTo>
                      <a:cubicBezTo>
                        <a:pt x="4256" y="5874"/>
                        <a:pt x="4371" y="6021"/>
                        <a:pt x="4466" y="6142"/>
                      </a:cubicBezTo>
                      <a:cubicBezTo>
                        <a:pt x="4563" y="6110"/>
                        <a:pt x="4652" y="6059"/>
                        <a:pt x="4735" y="5989"/>
                      </a:cubicBezTo>
                      <a:cubicBezTo>
                        <a:pt x="4633" y="5835"/>
                        <a:pt x="4557" y="5714"/>
                        <a:pt x="4504" y="5617"/>
                      </a:cubicBezTo>
                      <a:cubicBezTo>
                        <a:pt x="4447" y="5522"/>
                        <a:pt x="4421" y="5431"/>
                        <a:pt x="4428" y="5342"/>
                      </a:cubicBezTo>
                      <a:cubicBezTo>
                        <a:pt x="4428" y="5259"/>
                        <a:pt x="4466" y="5156"/>
                        <a:pt x="4537" y="5041"/>
                      </a:cubicBezTo>
                      <a:cubicBezTo>
                        <a:pt x="4613" y="4926"/>
                        <a:pt x="4722" y="4773"/>
                        <a:pt x="4870" y="4593"/>
                      </a:cubicBezTo>
                      <a:lnTo>
                        <a:pt x="8395" y="301"/>
                      </a:lnTo>
                      <a:cubicBezTo>
                        <a:pt x="8343" y="249"/>
                        <a:pt x="8286" y="205"/>
                        <a:pt x="8235" y="154"/>
                      </a:cubicBezTo>
                      <a:cubicBezTo>
                        <a:pt x="8177" y="109"/>
                        <a:pt x="8107" y="57"/>
                        <a:pt x="803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4" name="Google Shape;354;p31"/>
                <p:cNvSpPr/>
                <p:nvPr/>
              </p:nvSpPr>
              <p:spPr>
                <a:xfrm>
                  <a:off x="6321498" y="3325630"/>
                  <a:ext cx="106495" cy="705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19" h="5177" extrusionOk="0">
                      <a:moveTo>
                        <a:pt x="6180" y="0"/>
                      </a:moveTo>
                      <a:cubicBezTo>
                        <a:pt x="6085" y="38"/>
                        <a:pt x="5988" y="85"/>
                        <a:pt x="5899" y="135"/>
                      </a:cubicBezTo>
                      <a:cubicBezTo>
                        <a:pt x="6073" y="416"/>
                        <a:pt x="6174" y="614"/>
                        <a:pt x="6219" y="723"/>
                      </a:cubicBezTo>
                      <a:cubicBezTo>
                        <a:pt x="6257" y="832"/>
                        <a:pt x="6219" y="929"/>
                        <a:pt x="6104" y="1012"/>
                      </a:cubicBezTo>
                      <a:cubicBezTo>
                        <a:pt x="6053" y="1044"/>
                        <a:pt x="5996" y="1083"/>
                        <a:pt x="5926" y="1113"/>
                      </a:cubicBezTo>
                      <a:cubicBezTo>
                        <a:pt x="5849" y="1152"/>
                        <a:pt x="5758" y="1190"/>
                        <a:pt x="5651" y="1242"/>
                      </a:cubicBezTo>
                      <a:lnTo>
                        <a:pt x="1447" y="3162"/>
                      </a:lnTo>
                      <a:cubicBezTo>
                        <a:pt x="1255" y="3251"/>
                        <a:pt x="1107" y="3301"/>
                        <a:pt x="998" y="3315"/>
                      </a:cubicBezTo>
                      <a:cubicBezTo>
                        <a:pt x="980" y="3318"/>
                        <a:pt x="963" y="3320"/>
                        <a:pt x="945" y="3320"/>
                      </a:cubicBezTo>
                      <a:cubicBezTo>
                        <a:pt x="857" y="3320"/>
                        <a:pt x="772" y="3281"/>
                        <a:pt x="691" y="3212"/>
                      </a:cubicBezTo>
                      <a:cubicBezTo>
                        <a:pt x="596" y="3129"/>
                        <a:pt x="461" y="2982"/>
                        <a:pt x="277" y="2772"/>
                      </a:cubicBezTo>
                      <a:cubicBezTo>
                        <a:pt x="230" y="2784"/>
                        <a:pt x="180" y="2802"/>
                        <a:pt x="135" y="2828"/>
                      </a:cubicBezTo>
                      <a:cubicBezTo>
                        <a:pt x="85" y="2861"/>
                        <a:pt x="39" y="2887"/>
                        <a:pt x="0" y="2911"/>
                      </a:cubicBezTo>
                      <a:cubicBezTo>
                        <a:pt x="103" y="3059"/>
                        <a:pt x="238" y="3238"/>
                        <a:pt x="404" y="3463"/>
                      </a:cubicBezTo>
                      <a:cubicBezTo>
                        <a:pt x="570" y="3679"/>
                        <a:pt x="717" y="3885"/>
                        <a:pt x="858" y="4077"/>
                      </a:cubicBezTo>
                      <a:cubicBezTo>
                        <a:pt x="986" y="4255"/>
                        <a:pt x="1121" y="4447"/>
                        <a:pt x="1255" y="4653"/>
                      </a:cubicBezTo>
                      <a:cubicBezTo>
                        <a:pt x="1390" y="4851"/>
                        <a:pt x="1511" y="5029"/>
                        <a:pt x="1620" y="5176"/>
                      </a:cubicBezTo>
                      <a:cubicBezTo>
                        <a:pt x="1665" y="5164"/>
                        <a:pt x="1715" y="5144"/>
                        <a:pt x="1766" y="5119"/>
                      </a:cubicBezTo>
                      <a:cubicBezTo>
                        <a:pt x="1818" y="5093"/>
                        <a:pt x="1863" y="5067"/>
                        <a:pt x="1901" y="5049"/>
                      </a:cubicBezTo>
                      <a:cubicBezTo>
                        <a:pt x="1728" y="4760"/>
                        <a:pt x="1626" y="4568"/>
                        <a:pt x="1594" y="4467"/>
                      </a:cubicBezTo>
                      <a:cubicBezTo>
                        <a:pt x="1562" y="4364"/>
                        <a:pt x="1600" y="4275"/>
                        <a:pt x="1715" y="4192"/>
                      </a:cubicBezTo>
                      <a:cubicBezTo>
                        <a:pt x="1766" y="4153"/>
                        <a:pt x="1830" y="4121"/>
                        <a:pt x="1901" y="4089"/>
                      </a:cubicBezTo>
                      <a:cubicBezTo>
                        <a:pt x="1972" y="4057"/>
                        <a:pt x="2061" y="4018"/>
                        <a:pt x="2170" y="3974"/>
                      </a:cubicBezTo>
                      <a:lnTo>
                        <a:pt x="6372" y="2055"/>
                      </a:lnTo>
                      <a:cubicBezTo>
                        <a:pt x="6578" y="1965"/>
                        <a:pt x="6732" y="1907"/>
                        <a:pt x="6833" y="1895"/>
                      </a:cubicBezTo>
                      <a:cubicBezTo>
                        <a:pt x="6852" y="1891"/>
                        <a:pt x="6870" y="1889"/>
                        <a:pt x="6889" y="1889"/>
                      </a:cubicBezTo>
                      <a:cubicBezTo>
                        <a:pt x="6969" y="1889"/>
                        <a:pt x="7050" y="1923"/>
                        <a:pt x="7122" y="1990"/>
                      </a:cubicBezTo>
                      <a:cubicBezTo>
                        <a:pt x="7217" y="2073"/>
                        <a:pt x="7352" y="2214"/>
                        <a:pt x="7538" y="2426"/>
                      </a:cubicBezTo>
                      <a:cubicBezTo>
                        <a:pt x="7633" y="2400"/>
                        <a:pt x="7730" y="2355"/>
                        <a:pt x="7819" y="2291"/>
                      </a:cubicBezTo>
                      <a:cubicBezTo>
                        <a:pt x="7710" y="2150"/>
                        <a:pt x="7582" y="1972"/>
                        <a:pt x="7429" y="1766"/>
                      </a:cubicBezTo>
                      <a:cubicBezTo>
                        <a:pt x="7275" y="1568"/>
                        <a:pt x="7134" y="1376"/>
                        <a:pt x="7013" y="1198"/>
                      </a:cubicBezTo>
                      <a:cubicBezTo>
                        <a:pt x="6871" y="1006"/>
                        <a:pt x="6732" y="794"/>
                        <a:pt x="6572" y="570"/>
                      </a:cubicBezTo>
                      <a:cubicBezTo>
                        <a:pt x="6418" y="339"/>
                        <a:pt x="6289" y="154"/>
                        <a:pt x="618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5" name="Google Shape;355;p31"/>
                <p:cNvSpPr/>
                <p:nvPr/>
              </p:nvSpPr>
              <p:spPr>
                <a:xfrm>
                  <a:off x="6348343" y="3368765"/>
                  <a:ext cx="135247" cy="1017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30" h="7467" extrusionOk="0">
                      <a:moveTo>
                        <a:pt x="6430" y="1"/>
                      </a:moveTo>
                      <a:cubicBezTo>
                        <a:pt x="6315" y="33"/>
                        <a:pt x="6213" y="71"/>
                        <a:pt x="6123" y="116"/>
                      </a:cubicBezTo>
                      <a:cubicBezTo>
                        <a:pt x="6276" y="417"/>
                        <a:pt x="6367" y="621"/>
                        <a:pt x="6385" y="736"/>
                      </a:cubicBezTo>
                      <a:cubicBezTo>
                        <a:pt x="6405" y="851"/>
                        <a:pt x="6353" y="948"/>
                        <a:pt x="6219" y="1025"/>
                      </a:cubicBezTo>
                      <a:cubicBezTo>
                        <a:pt x="6175" y="1049"/>
                        <a:pt x="6116" y="1076"/>
                        <a:pt x="6040" y="1102"/>
                      </a:cubicBezTo>
                      <a:cubicBezTo>
                        <a:pt x="5963" y="1132"/>
                        <a:pt x="5868" y="1165"/>
                        <a:pt x="5753" y="1203"/>
                      </a:cubicBezTo>
                      <a:lnTo>
                        <a:pt x="1472" y="2700"/>
                      </a:lnTo>
                      <a:cubicBezTo>
                        <a:pt x="1254" y="2771"/>
                        <a:pt x="1088" y="2809"/>
                        <a:pt x="979" y="2815"/>
                      </a:cubicBezTo>
                      <a:cubicBezTo>
                        <a:pt x="864" y="2815"/>
                        <a:pt x="762" y="2771"/>
                        <a:pt x="666" y="2668"/>
                      </a:cubicBezTo>
                      <a:cubicBezTo>
                        <a:pt x="576" y="2573"/>
                        <a:pt x="448" y="2413"/>
                        <a:pt x="282" y="2183"/>
                      </a:cubicBezTo>
                      <a:cubicBezTo>
                        <a:pt x="237" y="2189"/>
                        <a:pt x="186" y="2201"/>
                        <a:pt x="134" y="2221"/>
                      </a:cubicBezTo>
                      <a:cubicBezTo>
                        <a:pt x="84" y="2246"/>
                        <a:pt x="39" y="2266"/>
                        <a:pt x="1" y="2278"/>
                      </a:cubicBezTo>
                      <a:cubicBezTo>
                        <a:pt x="90" y="2438"/>
                        <a:pt x="199" y="2623"/>
                        <a:pt x="314" y="2821"/>
                      </a:cubicBezTo>
                      <a:cubicBezTo>
                        <a:pt x="435" y="3021"/>
                        <a:pt x="538" y="3187"/>
                        <a:pt x="615" y="3328"/>
                      </a:cubicBezTo>
                      <a:cubicBezTo>
                        <a:pt x="659" y="3405"/>
                        <a:pt x="716" y="3500"/>
                        <a:pt x="787" y="3621"/>
                      </a:cubicBezTo>
                      <a:cubicBezTo>
                        <a:pt x="857" y="3737"/>
                        <a:pt x="928" y="3858"/>
                        <a:pt x="993" y="3981"/>
                      </a:cubicBezTo>
                      <a:cubicBezTo>
                        <a:pt x="1062" y="4108"/>
                        <a:pt x="1120" y="4211"/>
                        <a:pt x="1165" y="4294"/>
                      </a:cubicBezTo>
                      <a:cubicBezTo>
                        <a:pt x="1209" y="4280"/>
                        <a:pt x="1261" y="4262"/>
                        <a:pt x="1312" y="4242"/>
                      </a:cubicBezTo>
                      <a:cubicBezTo>
                        <a:pt x="1369" y="4217"/>
                        <a:pt x="1415" y="4191"/>
                        <a:pt x="1453" y="4173"/>
                      </a:cubicBezTo>
                      <a:cubicBezTo>
                        <a:pt x="1350" y="3961"/>
                        <a:pt x="1280" y="3801"/>
                        <a:pt x="1241" y="3692"/>
                      </a:cubicBezTo>
                      <a:cubicBezTo>
                        <a:pt x="1197" y="3583"/>
                        <a:pt x="1191" y="3506"/>
                        <a:pt x="1209" y="3449"/>
                      </a:cubicBezTo>
                      <a:cubicBezTo>
                        <a:pt x="1229" y="3391"/>
                        <a:pt x="1280" y="3340"/>
                        <a:pt x="1363" y="3296"/>
                      </a:cubicBezTo>
                      <a:cubicBezTo>
                        <a:pt x="1421" y="3257"/>
                        <a:pt x="1498" y="3219"/>
                        <a:pt x="1587" y="3187"/>
                      </a:cubicBezTo>
                      <a:cubicBezTo>
                        <a:pt x="1676" y="3148"/>
                        <a:pt x="1753" y="3116"/>
                        <a:pt x="1829" y="3084"/>
                      </a:cubicBezTo>
                      <a:lnTo>
                        <a:pt x="5945" y="1657"/>
                      </a:lnTo>
                      <a:lnTo>
                        <a:pt x="2706" y="7058"/>
                      </a:lnTo>
                      <a:cubicBezTo>
                        <a:pt x="2745" y="7121"/>
                        <a:pt x="2789" y="7191"/>
                        <a:pt x="2847" y="7274"/>
                      </a:cubicBezTo>
                      <a:cubicBezTo>
                        <a:pt x="2898" y="7359"/>
                        <a:pt x="2950" y="7422"/>
                        <a:pt x="2995" y="7466"/>
                      </a:cubicBezTo>
                      <a:lnTo>
                        <a:pt x="8440" y="5585"/>
                      </a:lnTo>
                      <a:cubicBezTo>
                        <a:pt x="8662" y="5508"/>
                        <a:pt x="8830" y="5470"/>
                        <a:pt x="8939" y="5464"/>
                      </a:cubicBezTo>
                      <a:cubicBezTo>
                        <a:pt x="8946" y="5464"/>
                        <a:pt x="8953" y="5463"/>
                        <a:pt x="8959" y="5463"/>
                      </a:cubicBezTo>
                      <a:cubicBezTo>
                        <a:pt x="9066" y="5463"/>
                        <a:pt x="9161" y="5509"/>
                        <a:pt x="9252" y="5605"/>
                      </a:cubicBezTo>
                      <a:cubicBezTo>
                        <a:pt x="9347" y="5708"/>
                        <a:pt x="9482" y="5880"/>
                        <a:pt x="9648" y="6117"/>
                      </a:cubicBezTo>
                      <a:cubicBezTo>
                        <a:pt x="9699" y="6104"/>
                        <a:pt x="9751" y="6092"/>
                        <a:pt x="9795" y="6072"/>
                      </a:cubicBezTo>
                      <a:cubicBezTo>
                        <a:pt x="9840" y="6054"/>
                        <a:pt x="9885" y="6034"/>
                        <a:pt x="9929" y="6015"/>
                      </a:cubicBezTo>
                      <a:cubicBezTo>
                        <a:pt x="9834" y="5842"/>
                        <a:pt x="9725" y="5662"/>
                        <a:pt x="9610" y="5478"/>
                      </a:cubicBezTo>
                      <a:cubicBezTo>
                        <a:pt x="9488" y="5292"/>
                        <a:pt x="9392" y="5125"/>
                        <a:pt x="9315" y="4991"/>
                      </a:cubicBezTo>
                      <a:cubicBezTo>
                        <a:pt x="9264" y="4908"/>
                        <a:pt x="9207" y="4805"/>
                        <a:pt x="9137" y="4684"/>
                      </a:cubicBezTo>
                      <a:cubicBezTo>
                        <a:pt x="9072" y="4563"/>
                        <a:pt x="9002" y="4434"/>
                        <a:pt x="8939" y="4312"/>
                      </a:cubicBezTo>
                      <a:cubicBezTo>
                        <a:pt x="8868" y="4191"/>
                        <a:pt x="8810" y="4088"/>
                        <a:pt x="8759" y="4005"/>
                      </a:cubicBezTo>
                      <a:cubicBezTo>
                        <a:pt x="8708" y="4025"/>
                        <a:pt x="8650" y="4037"/>
                        <a:pt x="8605" y="4050"/>
                      </a:cubicBezTo>
                      <a:cubicBezTo>
                        <a:pt x="8561" y="4064"/>
                        <a:pt x="8509" y="4082"/>
                        <a:pt x="8464" y="4102"/>
                      </a:cubicBezTo>
                      <a:cubicBezTo>
                        <a:pt x="8618" y="4403"/>
                        <a:pt x="8701" y="4607"/>
                        <a:pt x="8721" y="4722"/>
                      </a:cubicBezTo>
                      <a:cubicBezTo>
                        <a:pt x="8739" y="4831"/>
                        <a:pt x="8682" y="4927"/>
                        <a:pt x="8547" y="5003"/>
                      </a:cubicBezTo>
                      <a:cubicBezTo>
                        <a:pt x="8503" y="5029"/>
                        <a:pt x="8440" y="5062"/>
                        <a:pt x="8355" y="5094"/>
                      </a:cubicBezTo>
                      <a:cubicBezTo>
                        <a:pt x="8278" y="5125"/>
                        <a:pt x="8183" y="5157"/>
                        <a:pt x="8068" y="5195"/>
                      </a:cubicBezTo>
                      <a:lnTo>
                        <a:pt x="4248" y="6520"/>
                      </a:lnTo>
                      <a:lnTo>
                        <a:pt x="7274" y="1472"/>
                      </a:lnTo>
                      <a:cubicBezTo>
                        <a:pt x="7236" y="1415"/>
                        <a:pt x="7185" y="1332"/>
                        <a:pt x="7127" y="1229"/>
                      </a:cubicBezTo>
                      <a:cubicBezTo>
                        <a:pt x="7064" y="1126"/>
                        <a:pt x="7025" y="1056"/>
                        <a:pt x="6999" y="1011"/>
                      </a:cubicBezTo>
                      <a:cubicBezTo>
                        <a:pt x="6929" y="890"/>
                        <a:pt x="6840" y="730"/>
                        <a:pt x="6737" y="538"/>
                      </a:cubicBezTo>
                      <a:cubicBezTo>
                        <a:pt x="6628" y="346"/>
                        <a:pt x="6526" y="167"/>
                        <a:pt x="643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6" name="Google Shape;356;p31"/>
                <p:cNvSpPr/>
                <p:nvPr/>
              </p:nvSpPr>
              <p:spPr>
                <a:xfrm>
                  <a:off x="6393480" y="3474729"/>
                  <a:ext cx="111725" cy="870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03" h="6392" extrusionOk="0">
                      <a:moveTo>
                        <a:pt x="3801" y="1543"/>
                      </a:moveTo>
                      <a:lnTo>
                        <a:pt x="6712" y="1811"/>
                      </a:lnTo>
                      <a:lnTo>
                        <a:pt x="4518" y="3199"/>
                      </a:lnTo>
                      <a:lnTo>
                        <a:pt x="3801" y="1543"/>
                      </a:lnTo>
                      <a:close/>
                      <a:moveTo>
                        <a:pt x="295" y="1"/>
                      </a:moveTo>
                      <a:cubicBezTo>
                        <a:pt x="192" y="7"/>
                        <a:pt x="97" y="26"/>
                        <a:pt x="0" y="70"/>
                      </a:cubicBezTo>
                      <a:cubicBezTo>
                        <a:pt x="83" y="244"/>
                        <a:pt x="154" y="403"/>
                        <a:pt x="224" y="545"/>
                      </a:cubicBezTo>
                      <a:cubicBezTo>
                        <a:pt x="289" y="692"/>
                        <a:pt x="358" y="845"/>
                        <a:pt x="429" y="1011"/>
                      </a:cubicBezTo>
                      <a:cubicBezTo>
                        <a:pt x="467" y="1094"/>
                        <a:pt x="519" y="1216"/>
                        <a:pt x="582" y="1369"/>
                      </a:cubicBezTo>
                      <a:cubicBezTo>
                        <a:pt x="647" y="1523"/>
                        <a:pt x="711" y="1676"/>
                        <a:pt x="774" y="1830"/>
                      </a:cubicBezTo>
                      <a:cubicBezTo>
                        <a:pt x="839" y="1983"/>
                        <a:pt x="889" y="2098"/>
                        <a:pt x="915" y="2189"/>
                      </a:cubicBezTo>
                      <a:cubicBezTo>
                        <a:pt x="1024" y="2181"/>
                        <a:pt x="1120" y="2157"/>
                        <a:pt x="1222" y="2118"/>
                      </a:cubicBezTo>
                      <a:cubicBezTo>
                        <a:pt x="1152" y="1868"/>
                        <a:pt x="1107" y="1690"/>
                        <a:pt x="1087" y="1587"/>
                      </a:cubicBezTo>
                      <a:cubicBezTo>
                        <a:pt x="1069" y="1478"/>
                        <a:pt x="1101" y="1407"/>
                        <a:pt x="1190" y="1369"/>
                      </a:cubicBezTo>
                      <a:cubicBezTo>
                        <a:pt x="1240" y="1344"/>
                        <a:pt x="1313" y="1335"/>
                        <a:pt x="1406" y="1335"/>
                      </a:cubicBezTo>
                      <a:cubicBezTo>
                        <a:pt x="1433" y="1335"/>
                        <a:pt x="1461" y="1335"/>
                        <a:pt x="1491" y="1337"/>
                      </a:cubicBezTo>
                      <a:cubicBezTo>
                        <a:pt x="1632" y="1344"/>
                        <a:pt x="1792" y="1351"/>
                        <a:pt x="1970" y="1363"/>
                      </a:cubicBezTo>
                      <a:lnTo>
                        <a:pt x="3340" y="1490"/>
                      </a:lnTo>
                      <a:lnTo>
                        <a:pt x="4178" y="3424"/>
                      </a:lnTo>
                      <a:lnTo>
                        <a:pt x="3122" y="4088"/>
                      </a:lnTo>
                      <a:cubicBezTo>
                        <a:pt x="2994" y="4177"/>
                        <a:pt x="2899" y="4242"/>
                        <a:pt x="2841" y="4274"/>
                      </a:cubicBezTo>
                      <a:cubicBezTo>
                        <a:pt x="2784" y="4306"/>
                        <a:pt x="2738" y="4325"/>
                        <a:pt x="2707" y="4339"/>
                      </a:cubicBezTo>
                      <a:cubicBezTo>
                        <a:pt x="2609" y="4384"/>
                        <a:pt x="2529" y="4406"/>
                        <a:pt x="2461" y="4406"/>
                      </a:cubicBezTo>
                      <a:cubicBezTo>
                        <a:pt x="2444" y="4406"/>
                        <a:pt x="2428" y="4404"/>
                        <a:pt x="2412" y="4402"/>
                      </a:cubicBezTo>
                      <a:cubicBezTo>
                        <a:pt x="2342" y="4383"/>
                        <a:pt x="2277" y="4331"/>
                        <a:pt x="2214" y="4230"/>
                      </a:cubicBezTo>
                      <a:cubicBezTo>
                        <a:pt x="2150" y="4133"/>
                        <a:pt x="2061" y="3985"/>
                        <a:pt x="1946" y="3787"/>
                      </a:cubicBezTo>
                      <a:cubicBezTo>
                        <a:pt x="1893" y="3787"/>
                        <a:pt x="1843" y="3794"/>
                        <a:pt x="1792" y="3807"/>
                      </a:cubicBezTo>
                      <a:cubicBezTo>
                        <a:pt x="1740" y="3826"/>
                        <a:pt x="1689" y="3840"/>
                        <a:pt x="1639" y="3852"/>
                      </a:cubicBezTo>
                      <a:cubicBezTo>
                        <a:pt x="1754" y="4088"/>
                        <a:pt x="1869" y="4345"/>
                        <a:pt x="1990" y="4620"/>
                      </a:cubicBezTo>
                      <a:cubicBezTo>
                        <a:pt x="2112" y="4894"/>
                        <a:pt x="2208" y="5119"/>
                        <a:pt x="2285" y="5285"/>
                      </a:cubicBezTo>
                      <a:cubicBezTo>
                        <a:pt x="2368" y="5476"/>
                        <a:pt x="2451" y="5675"/>
                        <a:pt x="2534" y="5880"/>
                      </a:cubicBezTo>
                      <a:cubicBezTo>
                        <a:pt x="2617" y="6078"/>
                        <a:pt x="2687" y="6250"/>
                        <a:pt x="2738" y="6392"/>
                      </a:cubicBezTo>
                      <a:cubicBezTo>
                        <a:pt x="2841" y="6392"/>
                        <a:pt x="2944" y="6365"/>
                        <a:pt x="3045" y="6321"/>
                      </a:cubicBezTo>
                      <a:cubicBezTo>
                        <a:pt x="2988" y="6149"/>
                        <a:pt x="2956" y="6014"/>
                        <a:pt x="2930" y="5905"/>
                      </a:cubicBezTo>
                      <a:cubicBezTo>
                        <a:pt x="2905" y="5797"/>
                        <a:pt x="2911" y="5701"/>
                        <a:pt x="2938" y="5618"/>
                      </a:cubicBezTo>
                      <a:cubicBezTo>
                        <a:pt x="2962" y="5535"/>
                        <a:pt x="3033" y="5452"/>
                        <a:pt x="3136" y="5361"/>
                      </a:cubicBezTo>
                      <a:cubicBezTo>
                        <a:pt x="3237" y="5272"/>
                        <a:pt x="3384" y="5157"/>
                        <a:pt x="3576" y="5030"/>
                      </a:cubicBezTo>
                      <a:lnTo>
                        <a:pt x="8203" y="1951"/>
                      </a:lnTo>
                      <a:cubicBezTo>
                        <a:pt x="8170" y="1888"/>
                        <a:pt x="8132" y="1824"/>
                        <a:pt x="8088" y="1767"/>
                      </a:cubicBezTo>
                      <a:cubicBezTo>
                        <a:pt x="8049" y="1702"/>
                        <a:pt x="8005" y="1632"/>
                        <a:pt x="7946" y="1561"/>
                      </a:cubicBezTo>
                      <a:cubicBezTo>
                        <a:pt x="7536" y="1510"/>
                        <a:pt x="7083" y="1452"/>
                        <a:pt x="6577" y="1401"/>
                      </a:cubicBezTo>
                      <a:cubicBezTo>
                        <a:pt x="6071" y="1351"/>
                        <a:pt x="5560" y="1292"/>
                        <a:pt x="5041" y="1235"/>
                      </a:cubicBezTo>
                      <a:cubicBezTo>
                        <a:pt x="4524" y="1171"/>
                        <a:pt x="4025" y="1114"/>
                        <a:pt x="3552" y="1062"/>
                      </a:cubicBezTo>
                      <a:cubicBezTo>
                        <a:pt x="3077" y="1011"/>
                        <a:pt x="2661" y="967"/>
                        <a:pt x="2303" y="928"/>
                      </a:cubicBezTo>
                      <a:cubicBezTo>
                        <a:pt x="1901" y="884"/>
                        <a:pt x="1580" y="838"/>
                        <a:pt x="1356" y="793"/>
                      </a:cubicBezTo>
                      <a:cubicBezTo>
                        <a:pt x="1126" y="755"/>
                        <a:pt x="954" y="704"/>
                        <a:pt x="832" y="646"/>
                      </a:cubicBezTo>
                      <a:cubicBezTo>
                        <a:pt x="711" y="589"/>
                        <a:pt x="614" y="506"/>
                        <a:pt x="538" y="409"/>
                      </a:cubicBezTo>
                      <a:cubicBezTo>
                        <a:pt x="467" y="308"/>
                        <a:pt x="384" y="173"/>
                        <a:pt x="29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7" name="Google Shape;357;p31"/>
                <p:cNvSpPr/>
                <p:nvPr/>
              </p:nvSpPr>
              <p:spPr>
                <a:xfrm>
                  <a:off x="6430513" y="3549312"/>
                  <a:ext cx="105187" cy="78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23" h="5768" extrusionOk="0">
                      <a:moveTo>
                        <a:pt x="6949" y="1934"/>
                      </a:moveTo>
                      <a:cubicBezTo>
                        <a:pt x="6987" y="2029"/>
                        <a:pt x="7013" y="2118"/>
                        <a:pt x="7038" y="2195"/>
                      </a:cubicBezTo>
                      <a:cubicBezTo>
                        <a:pt x="7064" y="2279"/>
                        <a:pt x="7082" y="2336"/>
                        <a:pt x="7096" y="2380"/>
                      </a:cubicBezTo>
                      <a:cubicBezTo>
                        <a:pt x="7197" y="2707"/>
                        <a:pt x="7205" y="3015"/>
                        <a:pt x="7121" y="3283"/>
                      </a:cubicBezTo>
                      <a:cubicBezTo>
                        <a:pt x="7031" y="3558"/>
                        <a:pt x="6783" y="3762"/>
                        <a:pt x="6373" y="3891"/>
                      </a:cubicBezTo>
                      <a:cubicBezTo>
                        <a:pt x="6195" y="3945"/>
                        <a:pt x="6024" y="3972"/>
                        <a:pt x="5861" y="3972"/>
                      </a:cubicBezTo>
                      <a:cubicBezTo>
                        <a:pt x="5619" y="3972"/>
                        <a:pt x="5393" y="3913"/>
                        <a:pt x="5183" y="3795"/>
                      </a:cubicBezTo>
                      <a:cubicBezTo>
                        <a:pt x="4825" y="3597"/>
                        <a:pt x="4562" y="3239"/>
                        <a:pt x="4403" y="2707"/>
                      </a:cubicBezTo>
                      <a:cubicBezTo>
                        <a:pt x="4383" y="2655"/>
                        <a:pt x="4364" y="2586"/>
                        <a:pt x="4338" y="2496"/>
                      </a:cubicBezTo>
                      <a:cubicBezTo>
                        <a:pt x="4306" y="2407"/>
                        <a:pt x="4280" y="2317"/>
                        <a:pt x="4261" y="2227"/>
                      </a:cubicBezTo>
                      <a:lnTo>
                        <a:pt x="6949" y="1934"/>
                      </a:lnTo>
                      <a:close/>
                      <a:moveTo>
                        <a:pt x="3845" y="2279"/>
                      </a:moveTo>
                      <a:cubicBezTo>
                        <a:pt x="3884" y="2348"/>
                        <a:pt x="3916" y="2433"/>
                        <a:pt x="3942" y="2516"/>
                      </a:cubicBezTo>
                      <a:cubicBezTo>
                        <a:pt x="3967" y="2605"/>
                        <a:pt x="3987" y="2669"/>
                        <a:pt x="3999" y="2707"/>
                      </a:cubicBezTo>
                      <a:cubicBezTo>
                        <a:pt x="4088" y="3001"/>
                        <a:pt x="4134" y="3269"/>
                        <a:pt x="4126" y="3520"/>
                      </a:cubicBezTo>
                      <a:cubicBezTo>
                        <a:pt x="4120" y="3762"/>
                        <a:pt x="4043" y="3974"/>
                        <a:pt x="3896" y="4160"/>
                      </a:cubicBezTo>
                      <a:cubicBezTo>
                        <a:pt x="3756" y="4338"/>
                        <a:pt x="3520" y="4479"/>
                        <a:pt x="3199" y="4582"/>
                      </a:cubicBezTo>
                      <a:cubicBezTo>
                        <a:pt x="2994" y="4644"/>
                        <a:pt x="2801" y="4675"/>
                        <a:pt x="2619" y="4675"/>
                      </a:cubicBezTo>
                      <a:cubicBezTo>
                        <a:pt x="2387" y="4675"/>
                        <a:pt x="2172" y="4625"/>
                        <a:pt x="1971" y="4524"/>
                      </a:cubicBezTo>
                      <a:cubicBezTo>
                        <a:pt x="1619" y="4344"/>
                        <a:pt x="1370" y="4013"/>
                        <a:pt x="1223" y="3532"/>
                      </a:cubicBezTo>
                      <a:cubicBezTo>
                        <a:pt x="1184" y="3417"/>
                        <a:pt x="1146" y="3263"/>
                        <a:pt x="1108" y="3085"/>
                      </a:cubicBezTo>
                      <a:cubicBezTo>
                        <a:pt x="1069" y="2906"/>
                        <a:pt x="1043" y="2740"/>
                        <a:pt x="1031" y="2586"/>
                      </a:cubicBezTo>
                      <a:lnTo>
                        <a:pt x="3845" y="2279"/>
                      </a:lnTo>
                      <a:close/>
                      <a:moveTo>
                        <a:pt x="6783" y="0"/>
                      </a:moveTo>
                      <a:cubicBezTo>
                        <a:pt x="6674" y="7"/>
                        <a:pt x="6571" y="20"/>
                        <a:pt x="6468" y="39"/>
                      </a:cubicBezTo>
                      <a:cubicBezTo>
                        <a:pt x="6545" y="366"/>
                        <a:pt x="6583" y="582"/>
                        <a:pt x="6591" y="698"/>
                      </a:cubicBezTo>
                      <a:cubicBezTo>
                        <a:pt x="6597" y="813"/>
                        <a:pt x="6526" y="897"/>
                        <a:pt x="6385" y="936"/>
                      </a:cubicBezTo>
                      <a:cubicBezTo>
                        <a:pt x="6334" y="954"/>
                        <a:pt x="6264" y="966"/>
                        <a:pt x="6187" y="980"/>
                      </a:cubicBezTo>
                      <a:cubicBezTo>
                        <a:pt x="6110" y="986"/>
                        <a:pt x="6015" y="998"/>
                        <a:pt x="5886" y="1012"/>
                      </a:cubicBezTo>
                      <a:lnTo>
                        <a:pt x="1293" y="1511"/>
                      </a:lnTo>
                      <a:cubicBezTo>
                        <a:pt x="1171" y="1529"/>
                        <a:pt x="1066" y="1536"/>
                        <a:pt x="980" y="1536"/>
                      </a:cubicBezTo>
                      <a:cubicBezTo>
                        <a:pt x="913" y="1536"/>
                        <a:pt x="858" y="1532"/>
                        <a:pt x="813" y="1524"/>
                      </a:cubicBezTo>
                      <a:cubicBezTo>
                        <a:pt x="710" y="1504"/>
                        <a:pt x="627" y="1435"/>
                        <a:pt x="564" y="1326"/>
                      </a:cubicBezTo>
                      <a:cubicBezTo>
                        <a:pt x="506" y="1210"/>
                        <a:pt x="417" y="1031"/>
                        <a:pt x="308" y="774"/>
                      </a:cubicBezTo>
                      <a:cubicBezTo>
                        <a:pt x="257" y="774"/>
                        <a:pt x="205" y="774"/>
                        <a:pt x="148" y="788"/>
                      </a:cubicBezTo>
                      <a:cubicBezTo>
                        <a:pt x="90" y="800"/>
                        <a:pt x="39" y="807"/>
                        <a:pt x="1" y="820"/>
                      </a:cubicBezTo>
                      <a:cubicBezTo>
                        <a:pt x="33" y="928"/>
                        <a:pt x="77" y="1063"/>
                        <a:pt x="134" y="1235"/>
                      </a:cubicBezTo>
                      <a:cubicBezTo>
                        <a:pt x="192" y="1408"/>
                        <a:pt x="249" y="1588"/>
                        <a:pt x="308" y="1760"/>
                      </a:cubicBezTo>
                      <a:cubicBezTo>
                        <a:pt x="364" y="1934"/>
                        <a:pt x="411" y="2079"/>
                        <a:pt x="441" y="2188"/>
                      </a:cubicBezTo>
                      <a:cubicBezTo>
                        <a:pt x="487" y="2342"/>
                        <a:pt x="538" y="2509"/>
                        <a:pt x="589" y="2694"/>
                      </a:cubicBezTo>
                      <a:cubicBezTo>
                        <a:pt x="641" y="2879"/>
                        <a:pt x="692" y="3059"/>
                        <a:pt x="736" y="3231"/>
                      </a:cubicBezTo>
                      <a:cubicBezTo>
                        <a:pt x="787" y="3411"/>
                        <a:pt x="825" y="3552"/>
                        <a:pt x="857" y="3661"/>
                      </a:cubicBezTo>
                      <a:cubicBezTo>
                        <a:pt x="948" y="3948"/>
                        <a:pt x="1069" y="4237"/>
                        <a:pt x="1223" y="4518"/>
                      </a:cubicBezTo>
                      <a:cubicBezTo>
                        <a:pt x="1370" y="4799"/>
                        <a:pt x="1554" y="5049"/>
                        <a:pt x="1772" y="5266"/>
                      </a:cubicBezTo>
                      <a:cubicBezTo>
                        <a:pt x="1991" y="5477"/>
                        <a:pt x="2239" y="5625"/>
                        <a:pt x="2522" y="5714"/>
                      </a:cubicBezTo>
                      <a:cubicBezTo>
                        <a:pt x="2644" y="5750"/>
                        <a:pt x="2773" y="5768"/>
                        <a:pt x="2909" y="5768"/>
                      </a:cubicBezTo>
                      <a:cubicBezTo>
                        <a:pt x="3088" y="5768"/>
                        <a:pt x="3278" y="5737"/>
                        <a:pt x="3481" y="5676"/>
                      </a:cubicBezTo>
                      <a:cubicBezTo>
                        <a:pt x="3827" y="5567"/>
                        <a:pt x="4082" y="5407"/>
                        <a:pt x="4249" y="5189"/>
                      </a:cubicBezTo>
                      <a:cubicBezTo>
                        <a:pt x="4415" y="4978"/>
                        <a:pt x="4518" y="4736"/>
                        <a:pt x="4556" y="4473"/>
                      </a:cubicBezTo>
                      <a:cubicBezTo>
                        <a:pt x="4595" y="4211"/>
                        <a:pt x="4595" y="3954"/>
                        <a:pt x="4549" y="3699"/>
                      </a:cubicBezTo>
                      <a:lnTo>
                        <a:pt x="4569" y="3699"/>
                      </a:lnTo>
                      <a:cubicBezTo>
                        <a:pt x="4722" y="3954"/>
                        <a:pt x="4902" y="4198"/>
                        <a:pt x="5106" y="4421"/>
                      </a:cubicBezTo>
                      <a:cubicBezTo>
                        <a:pt x="5310" y="4645"/>
                        <a:pt x="5554" y="4805"/>
                        <a:pt x="5829" y="4908"/>
                      </a:cubicBezTo>
                      <a:cubicBezTo>
                        <a:pt x="5963" y="4958"/>
                        <a:pt x="6105" y="4982"/>
                        <a:pt x="6256" y="4982"/>
                      </a:cubicBezTo>
                      <a:cubicBezTo>
                        <a:pt x="6416" y="4982"/>
                        <a:pt x="6585" y="4955"/>
                        <a:pt x="6763" y="4902"/>
                      </a:cubicBezTo>
                      <a:cubicBezTo>
                        <a:pt x="7044" y="4813"/>
                        <a:pt x="7256" y="4684"/>
                        <a:pt x="7403" y="4512"/>
                      </a:cubicBezTo>
                      <a:cubicBezTo>
                        <a:pt x="7543" y="4338"/>
                        <a:pt x="7640" y="4140"/>
                        <a:pt x="7678" y="3916"/>
                      </a:cubicBezTo>
                      <a:cubicBezTo>
                        <a:pt x="7716" y="3699"/>
                        <a:pt x="7722" y="3455"/>
                        <a:pt x="7690" y="3206"/>
                      </a:cubicBezTo>
                      <a:cubicBezTo>
                        <a:pt x="7658" y="2950"/>
                        <a:pt x="7607" y="2694"/>
                        <a:pt x="7524" y="2445"/>
                      </a:cubicBezTo>
                      <a:cubicBezTo>
                        <a:pt x="7504" y="2387"/>
                        <a:pt x="7474" y="2285"/>
                        <a:pt x="7428" y="2138"/>
                      </a:cubicBezTo>
                      <a:cubicBezTo>
                        <a:pt x="7383" y="1990"/>
                        <a:pt x="7339" y="1837"/>
                        <a:pt x="7288" y="1683"/>
                      </a:cubicBezTo>
                      <a:cubicBezTo>
                        <a:pt x="7236" y="1530"/>
                        <a:pt x="7197" y="1415"/>
                        <a:pt x="7173" y="1338"/>
                      </a:cubicBezTo>
                      <a:cubicBezTo>
                        <a:pt x="7141" y="1223"/>
                        <a:pt x="7096" y="1089"/>
                        <a:pt x="7051" y="922"/>
                      </a:cubicBezTo>
                      <a:cubicBezTo>
                        <a:pt x="6999" y="756"/>
                        <a:pt x="6955" y="590"/>
                        <a:pt x="6904" y="423"/>
                      </a:cubicBezTo>
                      <a:cubicBezTo>
                        <a:pt x="6860" y="263"/>
                        <a:pt x="6813" y="122"/>
                        <a:pt x="678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8" name="Google Shape;358;p31"/>
                <p:cNvSpPr/>
                <p:nvPr/>
              </p:nvSpPr>
              <p:spPr>
                <a:xfrm>
                  <a:off x="6454402" y="3635608"/>
                  <a:ext cx="100815" cy="715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02" h="5252" extrusionOk="0">
                      <a:moveTo>
                        <a:pt x="6705" y="0"/>
                      </a:moveTo>
                      <a:cubicBezTo>
                        <a:pt x="6642" y="0"/>
                        <a:pt x="6580" y="4"/>
                        <a:pt x="6518" y="12"/>
                      </a:cubicBezTo>
                      <a:cubicBezTo>
                        <a:pt x="6557" y="338"/>
                        <a:pt x="6577" y="562"/>
                        <a:pt x="6570" y="677"/>
                      </a:cubicBezTo>
                      <a:cubicBezTo>
                        <a:pt x="6564" y="792"/>
                        <a:pt x="6487" y="863"/>
                        <a:pt x="6346" y="895"/>
                      </a:cubicBezTo>
                      <a:cubicBezTo>
                        <a:pt x="6288" y="901"/>
                        <a:pt x="6219" y="913"/>
                        <a:pt x="6142" y="913"/>
                      </a:cubicBezTo>
                      <a:cubicBezTo>
                        <a:pt x="6100" y="916"/>
                        <a:pt x="6055" y="918"/>
                        <a:pt x="6005" y="918"/>
                      </a:cubicBezTo>
                      <a:cubicBezTo>
                        <a:pt x="5956" y="918"/>
                        <a:pt x="5902" y="916"/>
                        <a:pt x="5841" y="913"/>
                      </a:cubicBezTo>
                      <a:lnTo>
                        <a:pt x="1221" y="946"/>
                      </a:lnTo>
                      <a:cubicBezTo>
                        <a:pt x="1184" y="947"/>
                        <a:pt x="1149" y="947"/>
                        <a:pt x="1115" y="947"/>
                      </a:cubicBezTo>
                      <a:cubicBezTo>
                        <a:pt x="947" y="947"/>
                        <a:pt x="821" y="934"/>
                        <a:pt x="742" y="907"/>
                      </a:cubicBezTo>
                      <a:cubicBezTo>
                        <a:pt x="639" y="875"/>
                        <a:pt x="562" y="798"/>
                        <a:pt x="511" y="683"/>
                      </a:cubicBezTo>
                      <a:cubicBezTo>
                        <a:pt x="453" y="568"/>
                        <a:pt x="390" y="376"/>
                        <a:pt x="313" y="113"/>
                      </a:cubicBezTo>
                      <a:cubicBezTo>
                        <a:pt x="283" y="106"/>
                        <a:pt x="253" y="103"/>
                        <a:pt x="222" y="103"/>
                      </a:cubicBezTo>
                      <a:cubicBezTo>
                        <a:pt x="200" y="103"/>
                        <a:pt x="177" y="105"/>
                        <a:pt x="154" y="107"/>
                      </a:cubicBezTo>
                      <a:cubicBezTo>
                        <a:pt x="95" y="107"/>
                        <a:pt x="45" y="113"/>
                        <a:pt x="0" y="127"/>
                      </a:cubicBezTo>
                      <a:cubicBezTo>
                        <a:pt x="38" y="299"/>
                        <a:pt x="89" y="530"/>
                        <a:pt x="146" y="811"/>
                      </a:cubicBezTo>
                      <a:cubicBezTo>
                        <a:pt x="210" y="1087"/>
                        <a:pt x="269" y="1362"/>
                        <a:pt x="326" y="1630"/>
                      </a:cubicBezTo>
                      <a:cubicBezTo>
                        <a:pt x="441" y="2219"/>
                        <a:pt x="556" y="2788"/>
                        <a:pt x="659" y="3326"/>
                      </a:cubicBezTo>
                      <a:cubicBezTo>
                        <a:pt x="768" y="3869"/>
                        <a:pt x="875" y="4433"/>
                        <a:pt x="998" y="5021"/>
                      </a:cubicBezTo>
                      <a:cubicBezTo>
                        <a:pt x="1208" y="5047"/>
                        <a:pt x="1477" y="5071"/>
                        <a:pt x="1810" y="5110"/>
                      </a:cubicBezTo>
                      <a:cubicBezTo>
                        <a:pt x="2136" y="5142"/>
                        <a:pt x="2501" y="5194"/>
                        <a:pt x="2904" y="5251"/>
                      </a:cubicBezTo>
                      <a:cubicBezTo>
                        <a:pt x="2910" y="5136"/>
                        <a:pt x="2885" y="5021"/>
                        <a:pt x="2833" y="4906"/>
                      </a:cubicBezTo>
                      <a:cubicBezTo>
                        <a:pt x="2481" y="4797"/>
                        <a:pt x="2188" y="4688"/>
                        <a:pt x="1950" y="4580"/>
                      </a:cubicBezTo>
                      <a:cubicBezTo>
                        <a:pt x="1714" y="4471"/>
                        <a:pt x="1522" y="4324"/>
                        <a:pt x="1382" y="4132"/>
                      </a:cubicBezTo>
                      <a:cubicBezTo>
                        <a:pt x="1241" y="3946"/>
                        <a:pt x="1138" y="3683"/>
                        <a:pt x="1067" y="3338"/>
                      </a:cubicBezTo>
                      <a:lnTo>
                        <a:pt x="792" y="1988"/>
                      </a:lnTo>
                      <a:lnTo>
                        <a:pt x="6167" y="1956"/>
                      </a:lnTo>
                      <a:cubicBezTo>
                        <a:pt x="6194" y="1955"/>
                        <a:pt x="6221" y="1955"/>
                        <a:pt x="6246" y="1955"/>
                      </a:cubicBezTo>
                      <a:cubicBezTo>
                        <a:pt x="6434" y="1955"/>
                        <a:pt x="6569" y="1974"/>
                        <a:pt x="6659" y="2008"/>
                      </a:cubicBezTo>
                      <a:cubicBezTo>
                        <a:pt x="6762" y="2047"/>
                        <a:pt x="6845" y="2129"/>
                        <a:pt x="6902" y="2257"/>
                      </a:cubicBezTo>
                      <a:cubicBezTo>
                        <a:pt x="6960" y="2378"/>
                        <a:pt x="7025" y="2576"/>
                        <a:pt x="7094" y="2839"/>
                      </a:cubicBezTo>
                      <a:cubicBezTo>
                        <a:pt x="7145" y="2849"/>
                        <a:pt x="7197" y="2854"/>
                        <a:pt x="7248" y="2854"/>
                      </a:cubicBezTo>
                      <a:cubicBezTo>
                        <a:pt x="7299" y="2854"/>
                        <a:pt x="7350" y="2849"/>
                        <a:pt x="7401" y="2839"/>
                      </a:cubicBezTo>
                      <a:cubicBezTo>
                        <a:pt x="7363" y="2661"/>
                        <a:pt x="7318" y="2443"/>
                        <a:pt x="7255" y="2168"/>
                      </a:cubicBezTo>
                      <a:cubicBezTo>
                        <a:pt x="7197" y="1899"/>
                        <a:pt x="7140" y="1655"/>
                        <a:pt x="7102" y="1432"/>
                      </a:cubicBezTo>
                      <a:cubicBezTo>
                        <a:pt x="7049" y="1202"/>
                        <a:pt x="7005" y="952"/>
                        <a:pt x="6954" y="683"/>
                      </a:cubicBezTo>
                      <a:cubicBezTo>
                        <a:pt x="6910" y="414"/>
                        <a:pt x="6864" y="184"/>
                        <a:pt x="6833" y="4"/>
                      </a:cubicBezTo>
                      <a:cubicBezTo>
                        <a:pt x="6789" y="2"/>
                        <a:pt x="6747" y="0"/>
                        <a:pt x="670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9" name="Google Shape;359;p31"/>
                <p:cNvSpPr/>
                <p:nvPr/>
              </p:nvSpPr>
              <p:spPr>
                <a:xfrm>
                  <a:off x="6469452" y="3710096"/>
                  <a:ext cx="99017" cy="752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70" h="5522" extrusionOk="0">
                      <a:moveTo>
                        <a:pt x="154" y="0"/>
                      </a:moveTo>
                      <a:cubicBezTo>
                        <a:pt x="97" y="0"/>
                        <a:pt x="47" y="0"/>
                        <a:pt x="1" y="6"/>
                      </a:cubicBezTo>
                      <a:cubicBezTo>
                        <a:pt x="14" y="186"/>
                        <a:pt x="39" y="409"/>
                        <a:pt x="71" y="665"/>
                      </a:cubicBezTo>
                      <a:cubicBezTo>
                        <a:pt x="103" y="921"/>
                        <a:pt x="130" y="1138"/>
                        <a:pt x="148" y="1318"/>
                      </a:cubicBezTo>
                      <a:cubicBezTo>
                        <a:pt x="206" y="1932"/>
                        <a:pt x="263" y="2558"/>
                        <a:pt x="322" y="3192"/>
                      </a:cubicBezTo>
                      <a:cubicBezTo>
                        <a:pt x="384" y="3825"/>
                        <a:pt x="443" y="4459"/>
                        <a:pt x="500" y="5079"/>
                      </a:cubicBezTo>
                      <a:cubicBezTo>
                        <a:pt x="705" y="5112"/>
                        <a:pt x="948" y="5156"/>
                        <a:pt x="1237" y="5215"/>
                      </a:cubicBezTo>
                      <a:cubicBezTo>
                        <a:pt x="1524" y="5271"/>
                        <a:pt x="1863" y="5354"/>
                        <a:pt x="2253" y="5457"/>
                      </a:cubicBezTo>
                      <a:cubicBezTo>
                        <a:pt x="2273" y="5336"/>
                        <a:pt x="2259" y="5215"/>
                        <a:pt x="2215" y="5092"/>
                      </a:cubicBezTo>
                      <a:cubicBezTo>
                        <a:pt x="1882" y="4952"/>
                        <a:pt x="1613" y="4817"/>
                        <a:pt x="1409" y="4683"/>
                      </a:cubicBezTo>
                      <a:cubicBezTo>
                        <a:pt x="1204" y="4548"/>
                        <a:pt x="1051" y="4376"/>
                        <a:pt x="948" y="4170"/>
                      </a:cubicBezTo>
                      <a:cubicBezTo>
                        <a:pt x="845" y="3960"/>
                        <a:pt x="782" y="3679"/>
                        <a:pt x="744" y="3314"/>
                      </a:cubicBezTo>
                      <a:lnTo>
                        <a:pt x="615" y="1964"/>
                      </a:lnTo>
                      <a:lnTo>
                        <a:pt x="3514" y="2239"/>
                      </a:lnTo>
                      <a:lnTo>
                        <a:pt x="3571" y="2809"/>
                      </a:lnTo>
                      <a:cubicBezTo>
                        <a:pt x="3591" y="3045"/>
                        <a:pt x="3603" y="3231"/>
                        <a:pt x="3591" y="3358"/>
                      </a:cubicBezTo>
                      <a:cubicBezTo>
                        <a:pt x="3584" y="3493"/>
                        <a:pt x="3532" y="3589"/>
                        <a:pt x="3449" y="3659"/>
                      </a:cubicBezTo>
                      <a:cubicBezTo>
                        <a:pt x="3366" y="3724"/>
                        <a:pt x="3219" y="3768"/>
                        <a:pt x="3002" y="3787"/>
                      </a:cubicBezTo>
                      <a:cubicBezTo>
                        <a:pt x="2950" y="3794"/>
                        <a:pt x="2887" y="3800"/>
                        <a:pt x="2811" y="3800"/>
                      </a:cubicBezTo>
                      <a:cubicBezTo>
                        <a:pt x="2772" y="3803"/>
                        <a:pt x="2735" y="3805"/>
                        <a:pt x="2699" y="3805"/>
                      </a:cubicBezTo>
                      <a:cubicBezTo>
                        <a:pt x="2663" y="3805"/>
                        <a:pt x="2628" y="3803"/>
                        <a:pt x="2592" y="3800"/>
                      </a:cubicBezTo>
                      <a:lnTo>
                        <a:pt x="2592" y="3800"/>
                      </a:lnTo>
                      <a:cubicBezTo>
                        <a:pt x="2580" y="3916"/>
                        <a:pt x="2592" y="4037"/>
                        <a:pt x="2625" y="4158"/>
                      </a:cubicBezTo>
                      <a:cubicBezTo>
                        <a:pt x="2829" y="4164"/>
                        <a:pt x="3047" y="4178"/>
                        <a:pt x="3271" y="4197"/>
                      </a:cubicBezTo>
                      <a:cubicBezTo>
                        <a:pt x="3501" y="4209"/>
                        <a:pt x="3706" y="4229"/>
                        <a:pt x="3892" y="4247"/>
                      </a:cubicBezTo>
                      <a:cubicBezTo>
                        <a:pt x="4083" y="4267"/>
                        <a:pt x="4288" y="4293"/>
                        <a:pt x="4518" y="4324"/>
                      </a:cubicBezTo>
                      <a:cubicBezTo>
                        <a:pt x="4742" y="4356"/>
                        <a:pt x="4946" y="4389"/>
                        <a:pt x="5120" y="4421"/>
                      </a:cubicBezTo>
                      <a:cubicBezTo>
                        <a:pt x="5132" y="4299"/>
                        <a:pt x="5120" y="4184"/>
                        <a:pt x="5088" y="4063"/>
                      </a:cubicBezTo>
                      <a:cubicBezTo>
                        <a:pt x="4845" y="4005"/>
                        <a:pt x="4653" y="3948"/>
                        <a:pt x="4518" y="3902"/>
                      </a:cubicBezTo>
                      <a:cubicBezTo>
                        <a:pt x="4384" y="3851"/>
                        <a:pt x="4282" y="3787"/>
                        <a:pt x="4211" y="3710"/>
                      </a:cubicBezTo>
                      <a:cubicBezTo>
                        <a:pt x="4140" y="3633"/>
                        <a:pt x="4096" y="3526"/>
                        <a:pt x="4063" y="3397"/>
                      </a:cubicBezTo>
                      <a:cubicBezTo>
                        <a:pt x="4039" y="3263"/>
                        <a:pt x="4013" y="3083"/>
                        <a:pt x="3987" y="2853"/>
                      </a:cubicBezTo>
                      <a:lnTo>
                        <a:pt x="3930" y="2271"/>
                      </a:lnTo>
                      <a:lnTo>
                        <a:pt x="3930" y="2271"/>
                      </a:lnTo>
                      <a:lnTo>
                        <a:pt x="6585" y="2528"/>
                      </a:lnTo>
                      <a:lnTo>
                        <a:pt x="6706" y="3800"/>
                      </a:lnTo>
                      <a:cubicBezTo>
                        <a:pt x="6738" y="4114"/>
                        <a:pt x="6732" y="4350"/>
                        <a:pt x="6688" y="4510"/>
                      </a:cubicBezTo>
                      <a:cubicBezTo>
                        <a:pt x="6635" y="4669"/>
                        <a:pt x="6540" y="4805"/>
                        <a:pt x="6393" y="4900"/>
                      </a:cubicBezTo>
                      <a:cubicBezTo>
                        <a:pt x="6239" y="4997"/>
                        <a:pt x="6021" y="5112"/>
                        <a:pt x="5734" y="5233"/>
                      </a:cubicBezTo>
                      <a:cubicBezTo>
                        <a:pt x="5720" y="5322"/>
                        <a:pt x="5728" y="5419"/>
                        <a:pt x="5759" y="5522"/>
                      </a:cubicBezTo>
                      <a:cubicBezTo>
                        <a:pt x="5964" y="5502"/>
                        <a:pt x="6150" y="5476"/>
                        <a:pt x="6328" y="5457"/>
                      </a:cubicBezTo>
                      <a:cubicBezTo>
                        <a:pt x="6508" y="5437"/>
                        <a:pt x="6680" y="5419"/>
                        <a:pt x="6853" y="5399"/>
                      </a:cubicBezTo>
                      <a:lnTo>
                        <a:pt x="7270" y="5360"/>
                      </a:lnTo>
                      <a:cubicBezTo>
                        <a:pt x="7250" y="5182"/>
                        <a:pt x="7225" y="4958"/>
                        <a:pt x="7193" y="4683"/>
                      </a:cubicBezTo>
                      <a:cubicBezTo>
                        <a:pt x="7161" y="4408"/>
                        <a:pt x="7128" y="4075"/>
                        <a:pt x="7090" y="3685"/>
                      </a:cubicBezTo>
                      <a:lnTo>
                        <a:pt x="6962" y="2380"/>
                      </a:lnTo>
                      <a:cubicBezTo>
                        <a:pt x="6942" y="2174"/>
                        <a:pt x="6924" y="1952"/>
                        <a:pt x="6904" y="1714"/>
                      </a:cubicBezTo>
                      <a:cubicBezTo>
                        <a:pt x="6880" y="1477"/>
                        <a:pt x="6866" y="1261"/>
                        <a:pt x="6847" y="1061"/>
                      </a:cubicBezTo>
                      <a:cubicBezTo>
                        <a:pt x="6833" y="863"/>
                        <a:pt x="6815" y="697"/>
                        <a:pt x="6809" y="582"/>
                      </a:cubicBezTo>
                      <a:cubicBezTo>
                        <a:pt x="6744" y="562"/>
                        <a:pt x="6694" y="550"/>
                        <a:pt x="6642" y="550"/>
                      </a:cubicBezTo>
                      <a:cubicBezTo>
                        <a:pt x="6597" y="544"/>
                        <a:pt x="6546" y="544"/>
                        <a:pt x="6496" y="544"/>
                      </a:cubicBezTo>
                      <a:cubicBezTo>
                        <a:pt x="6502" y="877"/>
                        <a:pt x="6496" y="1100"/>
                        <a:pt x="6476" y="1215"/>
                      </a:cubicBezTo>
                      <a:cubicBezTo>
                        <a:pt x="6463" y="1324"/>
                        <a:pt x="6381" y="1388"/>
                        <a:pt x="6233" y="1407"/>
                      </a:cubicBezTo>
                      <a:lnTo>
                        <a:pt x="6027" y="1407"/>
                      </a:lnTo>
                      <a:cubicBezTo>
                        <a:pt x="5944" y="1400"/>
                        <a:pt x="5849" y="1388"/>
                        <a:pt x="5728" y="1376"/>
                      </a:cubicBezTo>
                      <a:lnTo>
                        <a:pt x="1128" y="940"/>
                      </a:lnTo>
                      <a:cubicBezTo>
                        <a:pt x="910" y="921"/>
                        <a:pt x="750" y="895"/>
                        <a:pt x="653" y="851"/>
                      </a:cubicBezTo>
                      <a:cubicBezTo>
                        <a:pt x="558" y="812"/>
                        <a:pt x="487" y="729"/>
                        <a:pt x="449" y="608"/>
                      </a:cubicBezTo>
                      <a:cubicBezTo>
                        <a:pt x="404" y="485"/>
                        <a:pt x="360" y="293"/>
                        <a:pt x="308" y="19"/>
                      </a:cubicBezTo>
                      <a:cubicBezTo>
                        <a:pt x="263" y="6"/>
                        <a:pt x="213" y="0"/>
                        <a:pt x="15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0" name="Google Shape;360;p31"/>
                <p:cNvSpPr/>
                <p:nvPr/>
              </p:nvSpPr>
              <p:spPr>
                <a:xfrm>
                  <a:off x="6474437" y="3824599"/>
                  <a:ext cx="94373" cy="864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29" h="6346" extrusionOk="0">
                      <a:moveTo>
                        <a:pt x="2838" y="1"/>
                      </a:moveTo>
                      <a:cubicBezTo>
                        <a:pt x="2020" y="1"/>
                        <a:pt x="1365" y="232"/>
                        <a:pt x="877" y="685"/>
                      </a:cubicBezTo>
                      <a:cubicBezTo>
                        <a:pt x="339" y="1176"/>
                        <a:pt x="57" y="1867"/>
                        <a:pt x="12" y="2750"/>
                      </a:cubicBezTo>
                      <a:cubicBezTo>
                        <a:pt x="0" y="3121"/>
                        <a:pt x="18" y="3499"/>
                        <a:pt x="83" y="3889"/>
                      </a:cubicBezTo>
                      <a:cubicBezTo>
                        <a:pt x="147" y="4279"/>
                        <a:pt x="224" y="4669"/>
                        <a:pt x="313" y="5067"/>
                      </a:cubicBezTo>
                      <a:cubicBezTo>
                        <a:pt x="608" y="5130"/>
                        <a:pt x="889" y="5200"/>
                        <a:pt x="1164" y="5277"/>
                      </a:cubicBezTo>
                      <a:cubicBezTo>
                        <a:pt x="1446" y="5354"/>
                        <a:pt x="1721" y="5437"/>
                        <a:pt x="1990" y="5534"/>
                      </a:cubicBezTo>
                      <a:cubicBezTo>
                        <a:pt x="1996" y="5483"/>
                        <a:pt x="2002" y="5425"/>
                        <a:pt x="2008" y="5354"/>
                      </a:cubicBezTo>
                      <a:cubicBezTo>
                        <a:pt x="2008" y="5291"/>
                        <a:pt x="2008" y="5233"/>
                        <a:pt x="2015" y="5182"/>
                      </a:cubicBezTo>
                      <a:cubicBezTo>
                        <a:pt x="1446" y="4946"/>
                        <a:pt x="1024" y="4619"/>
                        <a:pt x="762" y="4202"/>
                      </a:cubicBezTo>
                      <a:cubicBezTo>
                        <a:pt x="499" y="3780"/>
                        <a:pt x="384" y="3326"/>
                        <a:pt x="402" y="2827"/>
                      </a:cubicBezTo>
                      <a:cubicBezTo>
                        <a:pt x="435" y="2200"/>
                        <a:pt x="659" y="1759"/>
                        <a:pt x="1081" y="1491"/>
                      </a:cubicBezTo>
                      <a:cubicBezTo>
                        <a:pt x="1466" y="1251"/>
                        <a:pt x="1964" y="1134"/>
                        <a:pt x="2562" y="1134"/>
                      </a:cubicBezTo>
                      <a:cubicBezTo>
                        <a:pt x="2620" y="1134"/>
                        <a:pt x="2678" y="1135"/>
                        <a:pt x="2738" y="1138"/>
                      </a:cubicBezTo>
                      <a:cubicBezTo>
                        <a:pt x="3065" y="1158"/>
                        <a:pt x="3404" y="1202"/>
                        <a:pt x="3762" y="1279"/>
                      </a:cubicBezTo>
                      <a:cubicBezTo>
                        <a:pt x="4114" y="1356"/>
                        <a:pt x="4459" y="1471"/>
                        <a:pt x="4792" y="1618"/>
                      </a:cubicBezTo>
                      <a:cubicBezTo>
                        <a:pt x="5132" y="1772"/>
                        <a:pt x="5425" y="1964"/>
                        <a:pt x="5694" y="2200"/>
                      </a:cubicBezTo>
                      <a:cubicBezTo>
                        <a:pt x="5956" y="2430"/>
                        <a:pt x="6160" y="2705"/>
                        <a:pt x="6314" y="3026"/>
                      </a:cubicBezTo>
                      <a:cubicBezTo>
                        <a:pt x="6461" y="3346"/>
                        <a:pt x="6526" y="3710"/>
                        <a:pt x="6506" y="4126"/>
                      </a:cubicBezTo>
                      <a:cubicBezTo>
                        <a:pt x="6481" y="4677"/>
                        <a:pt x="6322" y="5073"/>
                        <a:pt x="6021" y="5329"/>
                      </a:cubicBezTo>
                      <a:cubicBezTo>
                        <a:pt x="5720" y="5584"/>
                        <a:pt x="5291" y="5719"/>
                        <a:pt x="4728" y="5726"/>
                      </a:cubicBezTo>
                      <a:lnTo>
                        <a:pt x="4728" y="5891"/>
                      </a:lnTo>
                      <a:cubicBezTo>
                        <a:pt x="4728" y="5944"/>
                        <a:pt x="4728" y="6000"/>
                        <a:pt x="4734" y="6059"/>
                      </a:cubicBezTo>
                      <a:cubicBezTo>
                        <a:pt x="5061" y="6103"/>
                        <a:pt x="5368" y="6154"/>
                        <a:pt x="5661" y="6199"/>
                      </a:cubicBezTo>
                      <a:cubicBezTo>
                        <a:pt x="5956" y="6251"/>
                        <a:pt x="6237" y="6301"/>
                        <a:pt x="6514" y="6346"/>
                      </a:cubicBezTo>
                      <a:cubicBezTo>
                        <a:pt x="6506" y="6314"/>
                        <a:pt x="6500" y="6275"/>
                        <a:pt x="6500" y="6225"/>
                      </a:cubicBezTo>
                      <a:cubicBezTo>
                        <a:pt x="6494" y="6174"/>
                        <a:pt x="6494" y="6128"/>
                        <a:pt x="6494" y="6089"/>
                      </a:cubicBezTo>
                      <a:cubicBezTo>
                        <a:pt x="6500" y="5950"/>
                        <a:pt x="6538" y="5782"/>
                        <a:pt x="6596" y="5590"/>
                      </a:cubicBezTo>
                      <a:cubicBezTo>
                        <a:pt x="6659" y="5399"/>
                        <a:pt x="6724" y="5176"/>
                        <a:pt x="6788" y="4932"/>
                      </a:cubicBezTo>
                      <a:cubicBezTo>
                        <a:pt x="6851" y="4677"/>
                        <a:pt x="6890" y="4394"/>
                        <a:pt x="6904" y="4069"/>
                      </a:cubicBezTo>
                      <a:cubicBezTo>
                        <a:pt x="6928" y="3511"/>
                        <a:pt x="6851" y="2994"/>
                        <a:pt x="6673" y="2507"/>
                      </a:cubicBezTo>
                      <a:cubicBezTo>
                        <a:pt x="6487" y="2028"/>
                        <a:pt x="6225" y="1598"/>
                        <a:pt x="5879" y="1240"/>
                      </a:cubicBezTo>
                      <a:cubicBezTo>
                        <a:pt x="5534" y="877"/>
                        <a:pt x="5118" y="582"/>
                        <a:pt x="4639" y="370"/>
                      </a:cubicBezTo>
                      <a:cubicBezTo>
                        <a:pt x="4158" y="153"/>
                        <a:pt x="3635" y="32"/>
                        <a:pt x="3059" y="6"/>
                      </a:cubicBezTo>
                      <a:cubicBezTo>
                        <a:pt x="2984" y="2"/>
                        <a:pt x="2910" y="1"/>
                        <a:pt x="2838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1" name="Google Shape;361;p31"/>
                <p:cNvSpPr/>
                <p:nvPr/>
              </p:nvSpPr>
              <p:spPr>
                <a:xfrm>
                  <a:off x="6464222" y="3903187"/>
                  <a:ext cx="98146" cy="792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06" h="5817" extrusionOk="0">
                      <a:moveTo>
                        <a:pt x="744" y="0"/>
                      </a:moveTo>
                      <a:cubicBezTo>
                        <a:pt x="718" y="180"/>
                        <a:pt x="686" y="410"/>
                        <a:pt x="647" y="691"/>
                      </a:cubicBezTo>
                      <a:cubicBezTo>
                        <a:pt x="615" y="980"/>
                        <a:pt x="570" y="1255"/>
                        <a:pt x="532" y="1529"/>
                      </a:cubicBezTo>
                      <a:cubicBezTo>
                        <a:pt x="443" y="2118"/>
                        <a:pt x="354" y="2687"/>
                        <a:pt x="263" y="3237"/>
                      </a:cubicBezTo>
                      <a:cubicBezTo>
                        <a:pt x="180" y="3782"/>
                        <a:pt x="91" y="4350"/>
                        <a:pt x="1" y="4940"/>
                      </a:cubicBezTo>
                      <a:cubicBezTo>
                        <a:pt x="193" y="5035"/>
                        <a:pt x="437" y="5156"/>
                        <a:pt x="738" y="5304"/>
                      </a:cubicBezTo>
                      <a:cubicBezTo>
                        <a:pt x="1031" y="5445"/>
                        <a:pt x="1358" y="5617"/>
                        <a:pt x="1716" y="5816"/>
                      </a:cubicBezTo>
                      <a:cubicBezTo>
                        <a:pt x="1760" y="5707"/>
                        <a:pt x="1774" y="5586"/>
                        <a:pt x="1767" y="5463"/>
                      </a:cubicBezTo>
                      <a:cubicBezTo>
                        <a:pt x="1473" y="5241"/>
                        <a:pt x="1237" y="5035"/>
                        <a:pt x="1051" y="4849"/>
                      </a:cubicBezTo>
                      <a:cubicBezTo>
                        <a:pt x="865" y="4671"/>
                        <a:pt x="738" y="4465"/>
                        <a:pt x="667" y="4243"/>
                      </a:cubicBezTo>
                      <a:cubicBezTo>
                        <a:pt x="603" y="4018"/>
                        <a:pt x="590" y="3730"/>
                        <a:pt x="647" y="3384"/>
                      </a:cubicBezTo>
                      <a:lnTo>
                        <a:pt x="853" y="2022"/>
                      </a:lnTo>
                      <a:lnTo>
                        <a:pt x="5912" y="3833"/>
                      </a:lnTo>
                      <a:cubicBezTo>
                        <a:pt x="6124" y="3909"/>
                        <a:pt x="6272" y="3986"/>
                        <a:pt x="6355" y="4057"/>
                      </a:cubicBezTo>
                      <a:cubicBezTo>
                        <a:pt x="6437" y="4127"/>
                        <a:pt x="6488" y="4229"/>
                        <a:pt x="6496" y="4370"/>
                      </a:cubicBezTo>
                      <a:cubicBezTo>
                        <a:pt x="6508" y="4504"/>
                        <a:pt x="6502" y="4709"/>
                        <a:pt x="6482" y="4984"/>
                      </a:cubicBezTo>
                      <a:cubicBezTo>
                        <a:pt x="6573" y="5035"/>
                        <a:pt x="6662" y="5073"/>
                        <a:pt x="6765" y="5087"/>
                      </a:cubicBezTo>
                      <a:cubicBezTo>
                        <a:pt x="6789" y="4907"/>
                        <a:pt x="6821" y="4683"/>
                        <a:pt x="6860" y="4408"/>
                      </a:cubicBezTo>
                      <a:cubicBezTo>
                        <a:pt x="6898" y="4134"/>
                        <a:pt x="6930" y="3883"/>
                        <a:pt x="6963" y="3667"/>
                      </a:cubicBezTo>
                      <a:cubicBezTo>
                        <a:pt x="7001" y="3429"/>
                        <a:pt x="7039" y="3180"/>
                        <a:pt x="7090" y="2911"/>
                      </a:cubicBezTo>
                      <a:cubicBezTo>
                        <a:pt x="7135" y="2637"/>
                        <a:pt x="7173" y="2412"/>
                        <a:pt x="7205" y="2227"/>
                      </a:cubicBezTo>
                      <a:cubicBezTo>
                        <a:pt x="7102" y="2188"/>
                        <a:pt x="7007" y="2156"/>
                        <a:pt x="6910" y="2124"/>
                      </a:cubicBezTo>
                      <a:cubicBezTo>
                        <a:pt x="6834" y="2451"/>
                        <a:pt x="6771" y="2669"/>
                        <a:pt x="6726" y="2770"/>
                      </a:cubicBezTo>
                      <a:cubicBezTo>
                        <a:pt x="6687" y="2862"/>
                        <a:pt x="6614" y="2904"/>
                        <a:pt x="6507" y="2904"/>
                      </a:cubicBezTo>
                      <a:cubicBezTo>
                        <a:pt x="6487" y="2904"/>
                        <a:pt x="6466" y="2902"/>
                        <a:pt x="6444" y="2899"/>
                      </a:cubicBezTo>
                      <a:cubicBezTo>
                        <a:pt x="6387" y="2885"/>
                        <a:pt x="6316" y="2873"/>
                        <a:pt x="6239" y="2847"/>
                      </a:cubicBezTo>
                      <a:cubicBezTo>
                        <a:pt x="6163" y="2822"/>
                        <a:pt x="6074" y="2790"/>
                        <a:pt x="5965" y="2746"/>
                      </a:cubicBezTo>
                      <a:lnTo>
                        <a:pt x="1607" y="1190"/>
                      </a:lnTo>
                      <a:cubicBezTo>
                        <a:pt x="1403" y="1119"/>
                        <a:pt x="1255" y="1049"/>
                        <a:pt x="1172" y="986"/>
                      </a:cubicBezTo>
                      <a:cubicBezTo>
                        <a:pt x="1089" y="921"/>
                        <a:pt x="1045" y="826"/>
                        <a:pt x="1031" y="697"/>
                      </a:cubicBezTo>
                      <a:cubicBezTo>
                        <a:pt x="1025" y="570"/>
                        <a:pt x="1025" y="372"/>
                        <a:pt x="1045" y="97"/>
                      </a:cubicBezTo>
                      <a:cubicBezTo>
                        <a:pt x="999" y="71"/>
                        <a:pt x="954" y="51"/>
                        <a:pt x="897" y="32"/>
                      </a:cubicBezTo>
                      <a:cubicBezTo>
                        <a:pt x="839" y="20"/>
                        <a:pt x="788" y="6"/>
                        <a:pt x="74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2" name="Google Shape;362;p31"/>
                <p:cNvSpPr/>
                <p:nvPr/>
              </p:nvSpPr>
              <p:spPr>
                <a:xfrm>
                  <a:off x="6447238" y="3993637"/>
                  <a:ext cx="92916" cy="957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22" h="7032" extrusionOk="0">
                      <a:moveTo>
                        <a:pt x="2234" y="1032"/>
                      </a:moveTo>
                      <a:cubicBezTo>
                        <a:pt x="2544" y="1032"/>
                        <a:pt x="2883" y="1082"/>
                        <a:pt x="3252" y="1184"/>
                      </a:cubicBezTo>
                      <a:cubicBezTo>
                        <a:pt x="3718" y="1311"/>
                        <a:pt x="4159" y="1497"/>
                        <a:pt x="4569" y="1734"/>
                      </a:cubicBezTo>
                      <a:cubicBezTo>
                        <a:pt x="4971" y="1970"/>
                        <a:pt x="5324" y="2253"/>
                        <a:pt x="5618" y="2578"/>
                      </a:cubicBezTo>
                      <a:cubicBezTo>
                        <a:pt x="5906" y="2899"/>
                        <a:pt x="6111" y="3251"/>
                        <a:pt x="6232" y="3634"/>
                      </a:cubicBezTo>
                      <a:cubicBezTo>
                        <a:pt x="6353" y="4012"/>
                        <a:pt x="6361" y="4408"/>
                        <a:pt x="6246" y="4824"/>
                      </a:cubicBezTo>
                      <a:cubicBezTo>
                        <a:pt x="6092" y="5386"/>
                        <a:pt x="5777" y="5746"/>
                        <a:pt x="5311" y="5893"/>
                      </a:cubicBezTo>
                      <a:cubicBezTo>
                        <a:pt x="5103" y="5958"/>
                        <a:pt x="4875" y="5991"/>
                        <a:pt x="4628" y="5991"/>
                      </a:cubicBezTo>
                      <a:cubicBezTo>
                        <a:pt x="4321" y="5991"/>
                        <a:pt x="3984" y="5941"/>
                        <a:pt x="3615" y="5841"/>
                      </a:cubicBezTo>
                      <a:cubicBezTo>
                        <a:pt x="3175" y="5720"/>
                        <a:pt x="2745" y="5540"/>
                        <a:pt x="2330" y="5317"/>
                      </a:cubicBezTo>
                      <a:cubicBezTo>
                        <a:pt x="1920" y="5087"/>
                        <a:pt x="1555" y="4811"/>
                        <a:pt x="1248" y="4491"/>
                      </a:cubicBezTo>
                      <a:cubicBezTo>
                        <a:pt x="941" y="4172"/>
                        <a:pt x="724" y="3820"/>
                        <a:pt x="589" y="3436"/>
                      </a:cubicBezTo>
                      <a:cubicBezTo>
                        <a:pt x="462" y="3053"/>
                        <a:pt x="449" y="2649"/>
                        <a:pt x="564" y="2226"/>
                      </a:cubicBezTo>
                      <a:cubicBezTo>
                        <a:pt x="724" y="1645"/>
                        <a:pt x="1044" y="1287"/>
                        <a:pt x="1524" y="1133"/>
                      </a:cubicBezTo>
                      <a:cubicBezTo>
                        <a:pt x="1741" y="1066"/>
                        <a:pt x="1978" y="1032"/>
                        <a:pt x="2234" y="1032"/>
                      </a:cubicBezTo>
                      <a:close/>
                      <a:moveTo>
                        <a:pt x="2739" y="0"/>
                      </a:moveTo>
                      <a:cubicBezTo>
                        <a:pt x="2381" y="6"/>
                        <a:pt x="2035" y="71"/>
                        <a:pt x="1702" y="212"/>
                      </a:cubicBezTo>
                      <a:cubicBezTo>
                        <a:pt x="1371" y="346"/>
                        <a:pt x="1070" y="570"/>
                        <a:pt x="807" y="877"/>
                      </a:cubicBezTo>
                      <a:cubicBezTo>
                        <a:pt x="544" y="1184"/>
                        <a:pt x="340" y="1600"/>
                        <a:pt x="199" y="2124"/>
                      </a:cubicBezTo>
                      <a:cubicBezTo>
                        <a:pt x="33" y="2725"/>
                        <a:pt x="1" y="3289"/>
                        <a:pt x="96" y="3813"/>
                      </a:cubicBezTo>
                      <a:cubicBezTo>
                        <a:pt x="193" y="4338"/>
                        <a:pt x="391" y="4805"/>
                        <a:pt x="686" y="5221"/>
                      </a:cubicBezTo>
                      <a:cubicBezTo>
                        <a:pt x="979" y="5637"/>
                        <a:pt x="1338" y="5982"/>
                        <a:pt x="1761" y="6269"/>
                      </a:cubicBezTo>
                      <a:cubicBezTo>
                        <a:pt x="2189" y="6552"/>
                        <a:pt x="2637" y="6762"/>
                        <a:pt x="3116" y="6891"/>
                      </a:cubicBezTo>
                      <a:cubicBezTo>
                        <a:pt x="3460" y="6984"/>
                        <a:pt x="3790" y="7031"/>
                        <a:pt x="4106" y="7031"/>
                      </a:cubicBezTo>
                      <a:cubicBezTo>
                        <a:pt x="4284" y="7031"/>
                        <a:pt x="4457" y="7016"/>
                        <a:pt x="4626" y="6986"/>
                      </a:cubicBezTo>
                      <a:cubicBezTo>
                        <a:pt x="5100" y="6897"/>
                        <a:pt x="5509" y="6685"/>
                        <a:pt x="5854" y="6340"/>
                      </a:cubicBezTo>
                      <a:cubicBezTo>
                        <a:pt x="6200" y="6001"/>
                        <a:pt x="6462" y="5522"/>
                        <a:pt x="6636" y="4901"/>
                      </a:cubicBezTo>
                      <a:cubicBezTo>
                        <a:pt x="6769" y="4388"/>
                        <a:pt x="6822" y="3909"/>
                        <a:pt x="6769" y="3461"/>
                      </a:cubicBezTo>
                      <a:cubicBezTo>
                        <a:pt x="6725" y="3014"/>
                        <a:pt x="6603" y="2610"/>
                        <a:pt x="6418" y="2246"/>
                      </a:cubicBezTo>
                      <a:cubicBezTo>
                        <a:pt x="6226" y="1875"/>
                        <a:pt x="5989" y="1555"/>
                        <a:pt x="5708" y="1273"/>
                      </a:cubicBezTo>
                      <a:cubicBezTo>
                        <a:pt x="5420" y="986"/>
                        <a:pt x="5113" y="749"/>
                        <a:pt x="4773" y="557"/>
                      </a:cubicBezTo>
                      <a:cubicBezTo>
                        <a:pt x="4434" y="365"/>
                        <a:pt x="4096" y="224"/>
                        <a:pt x="3757" y="135"/>
                      </a:cubicBezTo>
                      <a:cubicBezTo>
                        <a:pt x="3430" y="45"/>
                        <a:pt x="3090" y="0"/>
                        <a:pt x="273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3" name="Google Shape;363;p31"/>
                <p:cNvSpPr/>
                <p:nvPr/>
              </p:nvSpPr>
              <p:spPr>
                <a:xfrm>
                  <a:off x="6416920" y="4087656"/>
                  <a:ext cx="100039" cy="1033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45" h="7589" extrusionOk="0">
                      <a:moveTo>
                        <a:pt x="1075" y="1"/>
                      </a:moveTo>
                      <a:cubicBezTo>
                        <a:pt x="1031" y="116"/>
                        <a:pt x="979" y="249"/>
                        <a:pt x="916" y="410"/>
                      </a:cubicBezTo>
                      <a:cubicBezTo>
                        <a:pt x="857" y="570"/>
                        <a:pt x="794" y="742"/>
                        <a:pt x="724" y="916"/>
                      </a:cubicBezTo>
                      <a:cubicBezTo>
                        <a:pt x="653" y="1094"/>
                        <a:pt x="595" y="1247"/>
                        <a:pt x="538" y="1395"/>
                      </a:cubicBezTo>
                      <a:cubicBezTo>
                        <a:pt x="455" y="1600"/>
                        <a:pt x="358" y="1823"/>
                        <a:pt x="257" y="2061"/>
                      </a:cubicBezTo>
                      <a:cubicBezTo>
                        <a:pt x="154" y="2298"/>
                        <a:pt x="65" y="2502"/>
                        <a:pt x="1" y="2675"/>
                      </a:cubicBezTo>
                      <a:cubicBezTo>
                        <a:pt x="33" y="2700"/>
                        <a:pt x="77" y="2732"/>
                        <a:pt x="128" y="2758"/>
                      </a:cubicBezTo>
                      <a:cubicBezTo>
                        <a:pt x="180" y="2790"/>
                        <a:pt x="219" y="2815"/>
                        <a:pt x="263" y="2841"/>
                      </a:cubicBezTo>
                      <a:cubicBezTo>
                        <a:pt x="417" y="2522"/>
                        <a:pt x="526" y="2322"/>
                        <a:pt x="595" y="2233"/>
                      </a:cubicBezTo>
                      <a:cubicBezTo>
                        <a:pt x="638" y="2178"/>
                        <a:pt x="695" y="2149"/>
                        <a:pt x="761" y="2149"/>
                      </a:cubicBezTo>
                      <a:cubicBezTo>
                        <a:pt x="802" y="2149"/>
                        <a:pt x="847" y="2160"/>
                        <a:pt x="896" y="2182"/>
                      </a:cubicBezTo>
                      <a:cubicBezTo>
                        <a:pt x="960" y="2201"/>
                        <a:pt x="1017" y="2239"/>
                        <a:pt x="1088" y="2278"/>
                      </a:cubicBezTo>
                      <a:cubicBezTo>
                        <a:pt x="1152" y="2322"/>
                        <a:pt x="1229" y="2380"/>
                        <a:pt x="1332" y="2445"/>
                      </a:cubicBezTo>
                      <a:lnTo>
                        <a:pt x="5726" y="5310"/>
                      </a:lnTo>
                      <a:lnTo>
                        <a:pt x="5439" y="6021"/>
                      </a:lnTo>
                      <a:cubicBezTo>
                        <a:pt x="5336" y="6270"/>
                        <a:pt x="5233" y="6443"/>
                        <a:pt x="5124" y="6552"/>
                      </a:cubicBezTo>
                      <a:cubicBezTo>
                        <a:pt x="5017" y="6660"/>
                        <a:pt x="4863" y="6718"/>
                        <a:pt x="4678" y="6718"/>
                      </a:cubicBezTo>
                      <a:cubicBezTo>
                        <a:pt x="4486" y="6718"/>
                        <a:pt x="4211" y="6686"/>
                        <a:pt x="3865" y="6621"/>
                      </a:cubicBezTo>
                      <a:cubicBezTo>
                        <a:pt x="3795" y="6712"/>
                        <a:pt x="3756" y="6813"/>
                        <a:pt x="3736" y="6929"/>
                      </a:cubicBezTo>
                      <a:cubicBezTo>
                        <a:pt x="3967" y="7025"/>
                        <a:pt x="4203" y="7120"/>
                        <a:pt x="4447" y="7223"/>
                      </a:cubicBezTo>
                      <a:cubicBezTo>
                        <a:pt x="4684" y="7326"/>
                        <a:pt x="4959" y="7448"/>
                        <a:pt x="5259" y="7589"/>
                      </a:cubicBezTo>
                      <a:cubicBezTo>
                        <a:pt x="5324" y="7409"/>
                        <a:pt x="5381" y="7236"/>
                        <a:pt x="5439" y="7076"/>
                      </a:cubicBezTo>
                      <a:cubicBezTo>
                        <a:pt x="5496" y="6922"/>
                        <a:pt x="5567" y="6750"/>
                        <a:pt x="5637" y="6565"/>
                      </a:cubicBezTo>
                      <a:cubicBezTo>
                        <a:pt x="5708" y="6379"/>
                        <a:pt x="5791" y="6168"/>
                        <a:pt x="5886" y="5924"/>
                      </a:cubicBezTo>
                      <a:cubicBezTo>
                        <a:pt x="5983" y="5688"/>
                        <a:pt x="6104" y="5393"/>
                        <a:pt x="6238" y="5055"/>
                      </a:cubicBezTo>
                      <a:cubicBezTo>
                        <a:pt x="6391" y="4684"/>
                        <a:pt x="6520" y="4364"/>
                        <a:pt x="6621" y="4108"/>
                      </a:cubicBezTo>
                      <a:cubicBezTo>
                        <a:pt x="6724" y="3851"/>
                        <a:pt x="6821" y="3627"/>
                        <a:pt x="6898" y="3443"/>
                      </a:cubicBezTo>
                      <a:cubicBezTo>
                        <a:pt x="6975" y="3263"/>
                        <a:pt x="7051" y="3090"/>
                        <a:pt x="7120" y="2930"/>
                      </a:cubicBezTo>
                      <a:cubicBezTo>
                        <a:pt x="7191" y="2777"/>
                        <a:pt x="7262" y="2611"/>
                        <a:pt x="7345" y="2431"/>
                      </a:cubicBezTo>
                      <a:cubicBezTo>
                        <a:pt x="7120" y="2253"/>
                        <a:pt x="6890" y="2080"/>
                        <a:pt x="6660" y="1908"/>
                      </a:cubicBezTo>
                      <a:cubicBezTo>
                        <a:pt x="6430" y="1734"/>
                        <a:pt x="6207" y="1554"/>
                        <a:pt x="5989" y="1370"/>
                      </a:cubicBezTo>
                      <a:cubicBezTo>
                        <a:pt x="5918" y="1465"/>
                        <a:pt x="5874" y="1574"/>
                        <a:pt x="5854" y="1696"/>
                      </a:cubicBezTo>
                      <a:cubicBezTo>
                        <a:pt x="6040" y="1932"/>
                        <a:pt x="6193" y="2124"/>
                        <a:pt x="6302" y="2284"/>
                      </a:cubicBezTo>
                      <a:cubicBezTo>
                        <a:pt x="6417" y="2437"/>
                        <a:pt x="6494" y="2585"/>
                        <a:pt x="6532" y="2720"/>
                      </a:cubicBezTo>
                      <a:cubicBezTo>
                        <a:pt x="6571" y="2853"/>
                        <a:pt x="6571" y="3001"/>
                        <a:pt x="6539" y="3167"/>
                      </a:cubicBezTo>
                      <a:cubicBezTo>
                        <a:pt x="6506" y="3328"/>
                        <a:pt x="6443" y="3532"/>
                        <a:pt x="6340" y="3781"/>
                      </a:cubicBezTo>
                      <a:lnTo>
                        <a:pt x="6122" y="4326"/>
                      </a:lnTo>
                      <a:lnTo>
                        <a:pt x="1625" y="1401"/>
                      </a:lnTo>
                      <a:cubicBezTo>
                        <a:pt x="1447" y="1286"/>
                        <a:pt x="1318" y="1184"/>
                        <a:pt x="1255" y="1101"/>
                      </a:cubicBezTo>
                      <a:cubicBezTo>
                        <a:pt x="1184" y="1017"/>
                        <a:pt x="1158" y="916"/>
                        <a:pt x="1184" y="781"/>
                      </a:cubicBezTo>
                      <a:cubicBezTo>
                        <a:pt x="1203" y="647"/>
                        <a:pt x="1261" y="441"/>
                        <a:pt x="1344" y="160"/>
                      </a:cubicBezTo>
                      <a:cubicBezTo>
                        <a:pt x="1312" y="128"/>
                        <a:pt x="1267" y="96"/>
                        <a:pt x="1217" y="71"/>
                      </a:cubicBezTo>
                      <a:cubicBezTo>
                        <a:pt x="1164" y="39"/>
                        <a:pt x="1120" y="19"/>
                        <a:pt x="107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4" name="Google Shape;364;p31"/>
                <p:cNvSpPr/>
                <p:nvPr/>
              </p:nvSpPr>
              <p:spPr>
                <a:xfrm>
                  <a:off x="6361146" y="4148033"/>
                  <a:ext cx="118971" cy="1440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35" h="10577" extrusionOk="0">
                      <a:moveTo>
                        <a:pt x="3455" y="0"/>
                      </a:moveTo>
                      <a:cubicBezTo>
                        <a:pt x="3372" y="154"/>
                        <a:pt x="3263" y="354"/>
                        <a:pt x="3136" y="596"/>
                      </a:cubicBezTo>
                      <a:cubicBezTo>
                        <a:pt x="3008" y="839"/>
                        <a:pt x="2886" y="1063"/>
                        <a:pt x="2770" y="1267"/>
                      </a:cubicBezTo>
                      <a:cubicBezTo>
                        <a:pt x="2663" y="1467"/>
                        <a:pt x="2548" y="1665"/>
                        <a:pt x="2419" y="1875"/>
                      </a:cubicBezTo>
                      <a:cubicBezTo>
                        <a:pt x="2297" y="2087"/>
                        <a:pt x="2195" y="2273"/>
                        <a:pt x="2099" y="2433"/>
                      </a:cubicBezTo>
                      <a:cubicBezTo>
                        <a:pt x="2138" y="2465"/>
                        <a:pt x="2176" y="2496"/>
                        <a:pt x="2221" y="2534"/>
                      </a:cubicBezTo>
                      <a:cubicBezTo>
                        <a:pt x="2265" y="2572"/>
                        <a:pt x="2304" y="2605"/>
                        <a:pt x="2342" y="2631"/>
                      </a:cubicBezTo>
                      <a:cubicBezTo>
                        <a:pt x="2528" y="2356"/>
                        <a:pt x="2655" y="2176"/>
                        <a:pt x="2732" y="2106"/>
                      </a:cubicBezTo>
                      <a:cubicBezTo>
                        <a:pt x="2772" y="2065"/>
                        <a:pt x="2819" y="2046"/>
                        <a:pt x="2872" y="2046"/>
                      </a:cubicBezTo>
                      <a:cubicBezTo>
                        <a:pt x="2921" y="2046"/>
                        <a:pt x="2975" y="2062"/>
                        <a:pt x="3033" y="2093"/>
                      </a:cubicBezTo>
                      <a:cubicBezTo>
                        <a:pt x="3091" y="2125"/>
                        <a:pt x="3148" y="2170"/>
                        <a:pt x="3206" y="2227"/>
                      </a:cubicBezTo>
                      <a:cubicBezTo>
                        <a:pt x="3269" y="2279"/>
                        <a:pt x="3340" y="2342"/>
                        <a:pt x="3423" y="2413"/>
                      </a:cubicBezTo>
                      <a:lnTo>
                        <a:pt x="5138" y="3847"/>
                      </a:lnTo>
                      <a:lnTo>
                        <a:pt x="3546" y="6706"/>
                      </a:lnTo>
                      <a:lnTo>
                        <a:pt x="1748" y="5190"/>
                      </a:lnTo>
                      <a:cubicBezTo>
                        <a:pt x="1574" y="5055"/>
                        <a:pt x="1465" y="4940"/>
                        <a:pt x="1408" y="4851"/>
                      </a:cubicBezTo>
                      <a:cubicBezTo>
                        <a:pt x="1350" y="4760"/>
                        <a:pt x="1344" y="4653"/>
                        <a:pt x="1376" y="4530"/>
                      </a:cubicBezTo>
                      <a:cubicBezTo>
                        <a:pt x="1415" y="4409"/>
                        <a:pt x="1485" y="4223"/>
                        <a:pt x="1594" y="3968"/>
                      </a:cubicBezTo>
                      <a:cubicBezTo>
                        <a:pt x="1568" y="3930"/>
                        <a:pt x="1530" y="3897"/>
                        <a:pt x="1479" y="3859"/>
                      </a:cubicBezTo>
                      <a:cubicBezTo>
                        <a:pt x="1435" y="3827"/>
                        <a:pt x="1388" y="3801"/>
                        <a:pt x="1350" y="3776"/>
                      </a:cubicBezTo>
                      <a:cubicBezTo>
                        <a:pt x="1267" y="3936"/>
                        <a:pt x="1158" y="4134"/>
                        <a:pt x="1031" y="4376"/>
                      </a:cubicBezTo>
                      <a:cubicBezTo>
                        <a:pt x="903" y="4621"/>
                        <a:pt x="782" y="4845"/>
                        <a:pt x="667" y="5049"/>
                      </a:cubicBezTo>
                      <a:cubicBezTo>
                        <a:pt x="558" y="5247"/>
                        <a:pt x="443" y="5445"/>
                        <a:pt x="321" y="5657"/>
                      </a:cubicBezTo>
                      <a:cubicBezTo>
                        <a:pt x="192" y="5867"/>
                        <a:pt x="91" y="6047"/>
                        <a:pt x="0" y="6213"/>
                      </a:cubicBezTo>
                      <a:cubicBezTo>
                        <a:pt x="33" y="6245"/>
                        <a:pt x="71" y="6277"/>
                        <a:pt x="116" y="6316"/>
                      </a:cubicBezTo>
                      <a:cubicBezTo>
                        <a:pt x="160" y="6354"/>
                        <a:pt x="198" y="6386"/>
                        <a:pt x="237" y="6411"/>
                      </a:cubicBezTo>
                      <a:cubicBezTo>
                        <a:pt x="423" y="6130"/>
                        <a:pt x="552" y="5958"/>
                        <a:pt x="628" y="5887"/>
                      </a:cubicBezTo>
                      <a:cubicBezTo>
                        <a:pt x="669" y="5847"/>
                        <a:pt x="716" y="5828"/>
                        <a:pt x="769" y="5828"/>
                      </a:cubicBezTo>
                      <a:cubicBezTo>
                        <a:pt x="817" y="5828"/>
                        <a:pt x="870" y="5844"/>
                        <a:pt x="928" y="5874"/>
                      </a:cubicBezTo>
                      <a:cubicBezTo>
                        <a:pt x="986" y="5906"/>
                        <a:pt x="1043" y="5950"/>
                        <a:pt x="1101" y="6009"/>
                      </a:cubicBezTo>
                      <a:cubicBezTo>
                        <a:pt x="1166" y="6059"/>
                        <a:pt x="1235" y="6124"/>
                        <a:pt x="1326" y="6194"/>
                      </a:cubicBezTo>
                      <a:lnTo>
                        <a:pt x="4857" y="9169"/>
                      </a:lnTo>
                      <a:cubicBezTo>
                        <a:pt x="5029" y="9316"/>
                        <a:pt x="5138" y="9425"/>
                        <a:pt x="5203" y="9514"/>
                      </a:cubicBezTo>
                      <a:cubicBezTo>
                        <a:pt x="5259" y="9597"/>
                        <a:pt x="5273" y="9700"/>
                        <a:pt x="5235" y="9815"/>
                      </a:cubicBezTo>
                      <a:cubicBezTo>
                        <a:pt x="5203" y="9936"/>
                        <a:pt x="5132" y="10122"/>
                        <a:pt x="5023" y="10379"/>
                      </a:cubicBezTo>
                      <a:cubicBezTo>
                        <a:pt x="5087" y="10455"/>
                        <a:pt x="5164" y="10518"/>
                        <a:pt x="5259" y="10577"/>
                      </a:cubicBezTo>
                      <a:cubicBezTo>
                        <a:pt x="5350" y="10417"/>
                        <a:pt x="5451" y="10225"/>
                        <a:pt x="5566" y="10001"/>
                      </a:cubicBezTo>
                      <a:cubicBezTo>
                        <a:pt x="5688" y="9777"/>
                        <a:pt x="5797" y="9566"/>
                        <a:pt x="5906" y="9381"/>
                      </a:cubicBezTo>
                      <a:cubicBezTo>
                        <a:pt x="6021" y="9169"/>
                        <a:pt x="6142" y="8952"/>
                        <a:pt x="6284" y="8714"/>
                      </a:cubicBezTo>
                      <a:cubicBezTo>
                        <a:pt x="6425" y="8478"/>
                        <a:pt x="6540" y="8280"/>
                        <a:pt x="6629" y="8114"/>
                      </a:cubicBezTo>
                      <a:cubicBezTo>
                        <a:pt x="6552" y="8043"/>
                        <a:pt x="6469" y="7979"/>
                        <a:pt x="6386" y="7916"/>
                      </a:cubicBezTo>
                      <a:cubicBezTo>
                        <a:pt x="6207" y="8197"/>
                        <a:pt x="6072" y="8376"/>
                        <a:pt x="5995" y="8459"/>
                      </a:cubicBezTo>
                      <a:cubicBezTo>
                        <a:pt x="5950" y="8504"/>
                        <a:pt x="5900" y="8526"/>
                        <a:pt x="5843" y="8526"/>
                      </a:cubicBezTo>
                      <a:cubicBezTo>
                        <a:pt x="5794" y="8526"/>
                        <a:pt x="5741" y="8510"/>
                        <a:pt x="5682" y="8478"/>
                      </a:cubicBezTo>
                      <a:cubicBezTo>
                        <a:pt x="5631" y="8445"/>
                        <a:pt x="5573" y="8407"/>
                        <a:pt x="5510" y="8363"/>
                      </a:cubicBezTo>
                      <a:cubicBezTo>
                        <a:pt x="5445" y="8312"/>
                        <a:pt x="5375" y="8247"/>
                        <a:pt x="5285" y="8171"/>
                      </a:cubicBezTo>
                      <a:lnTo>
                        <a:pt x="3865" y="6975"/>
                      </a:lnTo>
                      <a:lnTo>
                        <a:pt x="5451" y="4122"/>
                      </a:lnTo>
                      <a:lnTo>
                        <a:pt x="6962" y="5388"/>
                      </a:lnTo>
                      <a:cubicBezTo>
                        <a:pt x="7128" y="5536"/>
                        <a:pt x="7243" y="5651"/>
                        <a:pt x="7300" y="5734"/>
                      </a:cubicBezTo>
                      <a:cubicBezTo>
                        <a:pt x="7365" y="5817"/>
                        <a:pt x="7377" y="5920"/>
                        <a:pt x="7338" y="6035"/>
                      </a:cubicBezTo>
                      <a:cubicBezTo>
                        <a:pt x="7308" y="6156"/>
                        <a:pt x="7237" y="6342"/>
                        <a:pt x="7122" y="6597"/>
                      </a:cubicBezTo>
                      <a:cubicBezTo>
                        <a:pt x="7185" y="6674"/>
                        <a:pt x="7269" y="6744"/>
                        <a:pt x="7365" y="6795"/>
                      </a:cubicBezTo>
                      <a:cubicBezTo>
                        <a:pt x="7447" y="6635"/>
                        <a:pt x="7550" y="6449"/>
                        <a:pt x="7672" y="6219"/>
                      </a:cubicBezTo>
                      <a:cubicBezTo>
                        <a:pt x="7787" y="5996"/>
                        <a:pt x="7902" y="5785"/>
                        <a:pt x="8005" y="5599"/>
                      </a:cubicBezTo>
                      <a:cubicBezTo>
                        <a:pt x="8120" y="5395"/>
                        <a:pt x="8247" y="5170"/>
                        <a:pt x="8389" y="4934"/>
                      </a:cubicBezTo>
                      <a:cubicBezTo>
                        <a:pt x="8528" y="4697"/>
                        <a:pt x="8644" y="4499"/>
                        <a:pt x="8734" y="4338"/>
                      </a:cubicBezTo>
                      <a:cubicBezTo>
                        <a:pt x="8657" y="4261"/>
                        <a:pt x="8574" y="4198"/>
                        <a:pt x="8490" y="4134"/>
                      </a:cubicBezTo>
                      <a:cubicBezTo>
                        <a:pt x="8306" y="4415"/>
                        <a:pt x="8177" y="4595"/>
                        <a:pt x="8100" y="4677"/>
                      </a:cubicBezTo>
                      <a:cubicBezTo>
                        <a:pt x="8055" y="4723"/>
                        <a:pt x="8004" y="4745"/>
                        <a:pt x="7946" y="4745"/>
                      </a:cubicBezTo>
                      <a:cubicBezTo>
                        <a:pt x="7898" y="4745"/>
                        <a:pt x="7845" y="4730"/>
                        <a:pt x="7787" y="4697"/>
                      </a:cubicBezTo>
                      <a:cubicBezTo>
                        <a:pt x="7736" y="4671"/>
                        <a:pt x="7678" y="4627"/>
                        <a:pt x="7615" y="4582"/>
                      </a:cubicBezTo>
                      <a:cubicBezTo>
                        <a:pt x="7550" y="4530"/>
                        <a:pt x="7474" y="4467"/>
                        <a:pt x="7391" y="4390"/>
                      </a:cubicBezTo>
                      <a:lnTo>
                        <a:pt x="3853" y="1415"/>
                      </a:lnTo>
                      <a:cubicBezTo>
                        <a:pt x="3686" y="1275"/>
                        <a:pt x="3577" y="1166"/>
                        <a:pt x="3514" y="1069"/>
                      </a:cubicBezTo>
                      <a:cubicBezTo>
                        <a:pt x="3455" y="980"/>
                        <a:pt x="3443" y="871"/>
                        <a:pt x="3481" y="750"/>
                      </a:cubicBezTo>
                      <a:cubicBezTo>
                        <a:pt x="3514" y="628"/>
                        <a:pt x="3590" y="443"/>
                        <a:pt x="3699" y="186"/>
                      </a:cubicBezTo>
                      <a:cubicBezTo>
                        <a:pt x="3673" y="148"/>
                        <a:pt x="3635" y="116"/>
                        <a:pt x="3584" y="77"/>
                      </a:cubicBezTo>
                      <a:cubicBezTo>
                        <a:pt x="3538" y="46"/>
                        <a:pt x="3494" y="20"/>
                        <a:pt x="345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" name="Google Shape;365;p31"/>
                <p:cNvSpPr/>
                <p:nvPr/>
              </p:nvSpPr>
              <p:spPr>
                <a:xfrm>
                  <a:off x="6316976" y="4238061"/>
                  <a:ext cx="104915" cy="1202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03" h="8830" extrusionOk="0">
                      <a:moveTo>
                        <a:pt x="2989" y="1"/>
                      </a:moveTo>
                      <a:cubicBezTo>
                        <a:pt x="2879" y="146"/>
                        <a:pt x="2751" y="332"/>
                        <a:pt x="2605" y="544"/>
                      </a:cubicBezTo>
                      <a:cubicBezTo>
                        <a:pt x="2457" y="755"/>
                        <a:pt x="2328" y="934"/>
                        <a:pt x="2227" y="1082"/>
                      </a:cubicBezTo>
                      <a:cubicBezTo>
                        <a:pt x="1861" y="1581"/>
                        <a:pt x="1491" y="2086"/>
                        <a:pt x="1114" y="2603"/>
                      </a:cubicBezTo>
                      <a:cubicBezTo>
                        <a:pt x="742" y="3116"/>
                        <a:pt x="364" y="3627"/>
                        <a:pt x="0" y="4133"/>
                      </a:cubicBezTo>
                      <a:cubicBezTo>
                        <a:pt x="128" y="4292"/>
                        <a:pt x="281" y="4484"/>
                        <a:pt x="461" y="4722"/>
                      </a:cubicBezTo>
                      <a:cubicBezTo>
                        <a:pt x="639" y="4959"/>
                        <a:pt x="839" y="5240"/>
                        <a:pt x="1061" y="5579"/>
                      </a:cubicBezTo>
                      <a:cubicBezTo>
                        <a:pt x="1158" y="5496"/>
                        <a:pt x="1229" y="5399"/>
                        <a:pt x="1273" y="5284"/>
                      </a:cubicBezTo>
                      <a:cubicBezTo>
                        <a:pt x="1114" y="4952"/>
                        <a:pt x="1005" y="4670"/>
                        <a:pt x="940" y="4440"/>
                      </a:cubicBezTo>
                      <a:cubicBezTo>
                        <a:pt x="877" y="4203"/>
                        <a:pt x="870" y="3973"/>
                        <a:pt x="934" y="3749"/>
                      </a:cubicBezTo>
                      <a:cubicBezTo>
                        <a:pt x="999" y="3525"/>
                        <a:pt x="1138" y="3270"/>
                        <a:pt x="1350" y="2975"/>
                      </a:cubicBezTo>
                      <a:lnTo>
                        <a:pt x="2150" y="1874"/>
                      </a:lnTo>
                      <a:lnTo>
                        <a:pt x="4140" y="4005"/>
                      </a:lnTo>
                      <a:lnTo>
                        <a:pt x="3801" y="4466"/>
                      </a:lnTo>
                      <a:cubicBezTo>
                        <a:pt x="3666" y="4658"/>
                        <a:pt x="3544" y="4799"/>
                        <a:pt x="3455" y="4894"/>
                      </a:cubicBezTo>
                      <a:cubicBezTo>
                        <a:pt x="3366" y="4977"/>
                        <a:pt x="3272" y="5022"/>
                        <a:pt x="3172" y="5022"/>
                      </a:cubicBezTo>
                      <a:cubicBezTo>
                        <a:pt x="3164" y="5022"/>
                        <a:pt x="3156" y="5022"/>
                        <a:pt x="3148" y="5022"/>
                      </a:cubicBezTo>
                      <a:cubicBezTo>
                        <a:pt x="3045" y="5015"/>
                        <a:pt x="2904" y="4952"/>
                        <a:pt x="2726" y="4824"/>
                      </a:cubicBezTo>
                      <a:cubicBezTo>
                        <a:pt x="2688" y="4791"/>
                        <a:pt x="2635" y="4753"/>
                        <a:pt x="2579" y="4708"/>
                      </a:cubicBezTo>
                      <a:cubicBezTo>
                        <a:pt x="2514" y="4658"/>
                        <a:pt x="2463" y="4613"/>
                        <a:pt x="2413" y="4561"/>
                      </a:cubicBezTo>
                      <a:cubicBezTo>
                        <a:pt x="2328" y="4638"/>
                        <a:pt x="2259" y="4741"/>
                        <a:pt x="2201" y="4856"/>
                      </a:cubicBezTo>
                      <a:cubicBezTo>
                        <a:pt x="2348" y="4991"/>
                        <a:pt x="2502" y="5144"/>
                        <a:pt x="2661" y="5304"/>
                      </a:cubicBezTo>
                      <a:cubicBezTo>
                        <a:pt x="2821" y="5470"/>
                        <a:pt x="2962" y="5617"/>
                        <a:pt x="3090" y="5759"/>
                      </a:cubicBezTo>
                      <a:cubicBezTo>
                        <a:pt x="3219" y="5898"/>
                        <a:pt x="3352" y="6058"/>
                        <a:pt x="3506" y="6232"/>
                      </a:cubicBezTo>
                      <a:cubicBezTo>
                        <a:pt x="3653" y="6404"/>
                        <a:pt x="3787" y="6565"/>
                        <a:pt x="3896" y="6698"/>
                      </a:cubicBezTo>
                      <a:cubicBezTo>
                        <a:pt x="3979" y="6615"/>
                        <a:pt x="4050" y="6519"/>
                        <a:pt x="4108" y="6411"/>
                      </a:cubicBezTo>
                      <a:cubicBezTo>
                        <a:pt x="3960" y="6205"/>
                        <a:pt x="3858" y="6040"/>
                        <a:pt x="3787" y="5912"/>
                      </a:cubicBezTo>
                      <a:cubicBezTo>
                        <a:pt x="3724" y="5783"/>
                        <a:pt x="3686" y="5668"/>
                        <a:pt x="3686" y="5567"/>
                      </a:cubicBezTo>
                      <a:cubicBezTo>
                        <a:pt x="3686" y="5464"/>
                        <a:pt x="3718" y="5355"/>
                        <a:pt x="3781" y="5233"/>
                      </a:cubicBezTo>
                      <a:cubicBezTo>
                        <a:pt x="3851" y="5118"/>
                        <a:pt x="3948" y="4965"/>
                        <a:pt x="4082" y="4779"/>
                      </a:cubicBezTo>
                      <a:lnTo>
                        <a:pt x="4427" y="4306"/>
                      </a:lnTo>
                      <a:lnTo>
                        <a:pt x="6244" y="6250"/>
                      </a:lnTo>
                      <a:lnTo>
                        <a:pt x="5490" y="7286"/>
                      </a:lnTo>
                      <a:cubicBezTo>
                        <a:pt x="5310" y="7543"/>
                        <a:pt x="5144" y="7716"/>
                        <a:pt x="5003" y="7805"/>
                      </a:cubicBezTo>
                      <a:cubicBezTo>
                        <a:pt x="4893" y="7874"/>
                        <a:pt x="4777" y="7909"/>
                        <a:pt x="4646" y="7909"/>
                      </a:cubicBezTo>
                      <a:cubicBezTo>
                        <a:pt x="4609" y="7909"/>
                        <a:pt x="4570" y="7906"/>
                        <a:pt x="4530" y="7901"/>
                      </a:cubicBezTo>
                      <a:cubicBezTo>
                        <a:pt x="4350" y="7876"/>
                        <a:pt x="4114" y="7812"/>
                        <a:pt x="3813" y="7716"/>
                      </a:cubicBezTo>
                      <a:cubicBezTo>
                        <a:pt x="3742" y="7773"/>
                        <a:pt x="3692" y="7850"/>
                        <a:pt x="3647" y="7947"/>
                      </a:cubicBezTo>
                      <a:cubicBezTo>
                        <a:pt x="3807" y="8068"/>
                        <a:pt x="3967" y="8177"/>
                        <a:pt x="4114" y="8278"/>
                      </a:cubicBezTo>
                      <a:cubicBezTo>
                        <a:pt x="4261" y="8381"/>
                        <a:pt x="4401" y="8484"/>
                        <a:pt x="4542" y="8585"/>
                      </a:cubicBezTo>
                      <a:lnTo>
                        <a:pt x="4882" y="8830"/>
                      </a:lnTo>
                      <a:cubicBezTo>
                        <a:pt x="4985" y="8682"/>
                        <a:pt x="5112" y="8496"/>
                        <a:pt x="5272" y="8272"/>
                      </a:cubicBezTo>
                      <a:cubicBezTo>
                        <a:pt x="5431" y="8042"/>
                        <a:pt x="5623" y="7773"/>
                        <a:pt x="5854" y="7454"/>
                      </a:cubicBezTo>
                      <a:lnTo>
                        <a:pt x="6621" y="6397"/>
                      </a:lnTo>
                      <a:cubicBezTo>
                        <a:pt x="6750" y="6225"/>
                        <a:pt x="6878" y="6046"/>
                        <a:pt x="7025" y="5854"/>
                      </a:cubicBezTo>
                      <a:cubicBezTo>
                        <a:pt x="7165" y="5668"/>
                        <a:pt x="7294" y="5490"/>
                        <a:pt x="7415" y="5329"/>
                      </a:cubicBezTo>
                      <a:cubicBezTo>
                        <a:pt x="7537" y="5169"/>
                        <a:pt x="7633" y="5042"/>
                        <a:pt x="7702" y="4939"/>
                      </a:cubicBezTo>
                      <a:cubicBezTo>
                        <a:pt x="7672" y="4888"/>
                        <a:pt x="7639" y="4843"/>
                        <a:pt x="7601" y="4811"/>
                      </a:cubicBezTo>
                      <a:cubicBezTo>
                        <a:pt x="7569" y="4779"/>
                        <a:pt x="7530" y="4741"/>
                        <a:pt x="7492" y="4708"/>
                      </a:cubicBezTo>
                      <a:cubicBezTo>
                        <a:pt x="7280" y="4959"/>
                        <a:pt x="7127" y="5124"/>
                        <a:pt x="7038" y="5201"/>
                      </a:cubicBezTo>
                      <a:cubicBezTo>
                        <a:pt x="6997" y="5234"/>
                        <a:pt x="6953" y="5250"/>
                        <a:pt x="6905" y="5250"/>
                      </a:cubicBezTo>
                      <a:cubicBezTo>
                        <a:pt x="6850" y="5250"/>
                        <a:pt x="6790" y="5228"/>
                        <a:pt x="6724" y="5183"/>
                      </a:cubicBezTo>
                      <a:cubicBezTo>
                        <a:pt x="6686" y="5151"/>
                        <a:pt x="6635" y="5106"/>
                        <a:pt x="6577" y="5048"/>
                      </a:cubicBezTo>
                      <a:cubicBezTo>
                        <a:pt x="6512" y="4983"/>
                        <a:pt x="6443" y="4914"/>
                        <a:pt x="6367" y="4824"/>
                      </a:cubicBezTo>
                      <a:lnTo>
                        <a:pt x="3211" y="1452"/>
                      </a:lnTo>
                      <a:cubicBezTo>
                        <a:pt x="3058" y="1292"/>
                        <a:pt x="2956" y="1164"/>
                        <a:pt x="2912" y="1068"/>
                      </a:cubicBezTo>
                      <a:cubicBezTo>
                        <a:pt x="2866" y="973"/>
                        <a:pt x="2873" y="864"/>
                        <a:pt x="2924" y="748"/>
                      </a:cubicBezTo>
                      <a:cubicBezTo>
                        <a:pt x="2969" y="633"/>
                        <a:pt x="3065" y="454"/>
                        <a:pt x="3205" y="217"/>
                      </a:cubicBezTo>
                      <a:cubicBezTo>
                        <a:pt x="3180" y="173"/>
                        <a:pt x="3148" y="134"/>
                        <a:pt x="3104" y="96"/>
                      </a:cubicBezTo>
                      <a:cubicBezTo>
                        <a:pt x="3065" y="57"/>
                        <a:pt x="3019" y="25"/>
                        <a:pt x="298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6" name="Google Shape;366;p31"/>
                <p:cNvSpPr/>
                <p:nvPr/>
              </p:nvSpPr>
              <p:spPr>
                <a:xfrm>
                  <a:off x="6278105" y="4304990"/>
                  <a:ext cx="81761" cy="110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03" h="8139" extrusionOk="0">
                      <a:moveTo>
                        <a:pt x="2380" y="0"/>
                      </a:moveTo>
                      <a:cubicBezTo>
                        <a:pt x="2368" y="25"/>
                        <a:pt x="2342" y="57"/>
                        <a:pt x="2317" y="89"/>
                      </a:cubicBezTo>
                      <a:cubicBezTo>
                        <a:pt x="2291" y="121"/>
                        <a:pt x="2259" y="154"/>
                        <a:pt x="2234" y="184"/>
                      </a:cubicBezTo>
                      <a:cubicBezTo>
                        <a:pt x="2081" y="358"/>
                        <a:pt x="1927" y="505"/>
                        <a:pt x="1766" y="627"/>
                      </a:cubicBezTo>
                      <a:cubicBezTo>
                        <a:pt x="1606" y="748"/>
                        <a:pt x="1440" y="875"/>
                        <a:pt x="1274" y="1004"/>
                      </a:cubicBezTo>
                      <a:cubicBezTo>
                        <a:pt x="1101" y="1132"/>
                        <a:pt x="935" y="1291"/>
                        <a:pt x="768" y="1483"/>
                      </a:cubicBezTo>
                      <a:cubicBezTo>
                        <a:pt x="448" y="1843"/>
                        <a:pt x="238" y="2213"/>
                        <a:pt x="123" y="2603"/>
                      </a:cubicBezTo>
                      <a:cubicBezTo>
                        <a:pt x="14" y="2987"/>
                        <a:pt x="0" y="3358"/>
                        <a:pt x="97" y="3716"/>
                      </a:cubicBezTo>
                      <a:cubicBezTo>
                        <a:pt x="192" y="4069"/>
                        <a:pt x="392" y="4382"/>
                        <a:pt x="699" y="4651"/>
                      </a:cubicBezTo>
                      <a:cubicBezTo>
                        <a:pt x="967" y="4894"/>
                        <a:pt x="1242" y="5035"/>
                        <a:pt x="1511" y="5079"/>
                      </a:cubicBezTo>
                      <a:cubicBezTo>
                        <a:pt x="1625" y="5098"/>
                        <a:pt x="1738" y="5108"/>
                        <a:pt x="1851" y="5108"/>
                      </a:cubicBezTo>
                      <a:cubicBezTo>
                        <a:pt x="2010" y="5108"/>
                        <a:pt x="2169" y="5088"/>
                        <a:pt x="2329" y="5047"/>
                      </a:cubicBezTo>
                      <a:cubicBezTo>
                        <a:pt x="2598" y="4983"/>
                        <a:pt x="2867" y="4900"/>
                        <a:pt x="3135" y="4805"/>
                      </a:cubicBezTo>
                      <a:cubicBezTo>
                        <a:pt x="3392" y="4708"/>
                        <a:pt x="3628" y="4631"/>
                        <a:pt x="3839" y="4574"/>
                      </a:cubicBezTo>
                      <a:cubicBezTo>
                        <a:pt x="3977" y="4535"/>
                        <a:pt x="4111" y="4517"/>
                        <a:pt x="4239" y="4517"/>
                      </a:cubicBezTo>
                      <a:cubicBezTo>
                        <a:pt x="4302" y="4517"/>
                        <a:pt x="4363" y="4521"/>
                        <a:pt x="4422" y="4530"/>
                      </a:cubicBezTo>
                      <a:cubicBezTo>
                        <a:pt x="4600" y="4554"/>
                        <a:pt x="4774" y="4645"/>
                        <a:pt x="4946" y="4791"/>
                      </a:cubicBezTo>
                      <a:cubicBezTo>
                        <a:pt x="5228" y="5047"/>
                        <a:pt x="5368" y="5348"/>
                        <a:pt x="5356" y="5700"/>
                      </a:cubicBezTo>
                      <a:cubicBezTo>
                        <a:pt x="5350" y="6058"/>
                        <a:pt x="5214" y="6378"/>
                        <a:pt x="4960" y="6672"/>
                      </a:cubicBezTo>
                      <a:cubicBezTo>
                        <a:pt x="4742" y="6916"/>
                        <a:pt x="4524" y="7049"/>
                        <a:pt x="4299" y="7076"/>
                      </a:cubicBezTo>
                      <a:cubicBezTo>
                        <a:pt x="4264" y="7078"/>
                        <a:pt x="4228" y="7080"/>
                        <a:pt x="4193" y="7080"/>
                      </a:cubicBezTo>
                      <a:cubicBezTo>
                        <a:pt x="4005" y="7080"/>
                        <a:pt x="3818" y="7038"/>
                        <a:pt x="3634" y="6948"/>
                      </a:cubicBezTo>
                      <a:cubicBezTo>
                        <a:pt x="3410" y="6839"/>
                        <a:pt x="3194" y="6698"/>
                        <a:pt x="2982" y="6518"/>
                      </a:cubicBezTo>
                      <a:cubicBezTo>
                        <a:pt x="2944" y="6564"/>
                        <a:pt x="2905" y="6609"/>
                        <a:pt x="2873" y="6647"/>
                      </a:cubicBezTo>
                      <a:cubicBezTo>
                        <a:pt x="2841" y="6692"/>
                        <a:pt x="2810" y="6736"/>
                        <a:pt x="2772" y="6781"/>
                      </a:cubicBezTo>
                      <a:cubicBezTo>
                        <a:pt x="2994" y="7025"/>
                        <a:pt x="3206" y="7255"/>
                        <a:pt x="3398" y="7478"/>
                      </a:cubicBezTo>
                      <a:cubicBezTo>
                        <a:pt x="3590" y="7708"/>
                        <a:pt x="3776" y="7926"/>
                        <a:pt x="3954" y="8138"/>
                      </a:cubicBezTo>
                      <a:cubicBezTo>
                        <a:pt x="3974" y="8106"/>
                        <a:pt x="3992" y="8067"/>
                        <a:pt x="4025" y="8023"/>
                      </a:cubicBezTo>
                      <a:cubicBezTo>
                        <a:pt x="4057" y="7977"/>
                        <a:pt x="4089" y="7946"/>
                        <a:pt x="4115" y="7914"/>
                      </a:cubicBezTo>
                      <a:cubicBezTo>
                        <a:pt x="4210" y="7799"/>
                        <a:pt x="4358" y="7684"/>
                        <a:pt x="4543" y="7555"/>
                      </a:cubicBezTo>
                      <a:cubicBezTo>
                        <a:pt x="4729" y="7433"/>
                        <a:pt x="4940" y="7235"/>
                        <a:pt x="5170" y="6973"/>
                      </a:cubicBezTo>
                      <a:cubicBezTo>
                        <a:pt x="5497" y="6609"/>
                        <a:pt x="5720" y="6237"/>
                        <a:pt x="5849" y="5847"/>
                      </a:cubicBezTo>
                      <a:cubicBezTo>
                        <a:pt x="5976" y="5463"/>
                        <a:pt x="6002" y="5092"/>
                        <a:pt x="5925" y="4740"/>
                      </a:cubicBezTo>
                      <a:cubicBezTo>
                        <a:pt x="5849" y="4388"/>
                        <a:pt x="5663" y="4088"/>
                        <a:pt x="5362" y="3825"/>
                      </a:cubicBezTo>
                      <a:cubicBezTo>
                        <a:pt x="5119" y="3601"/>
                        <a:pt x="4863" y="3473"/>
                        <a:pt x="4606" y="3435"/>
                      </a:cubicBezTo>
                      <a:cubicBezTo>
                        <a:pt x="4502" y="3417"/>
                        <a:pt x="4399" y="3408"/>
                        <a:pt x="4296" y="3408"/>
                      </a:cubicBezTo>
                      <a:cubicBezTo>
                        <a:pt x="4140" y="3408"/>
                        <a:pt x="3984" y="3428"/>
                        <a:pt x="3826" y="3467"/>
                      </a:cubicBezTo>
                      <a:cubicBezTo>
                        <a:pt x="3564" y="3532"/>
                        <a:pt x="3309" y="3608"/>
                        <a:pt x="3053" y="3698"/>
                      </a:cubicBezTo>
                      <a:cubicBezTo>
                        <a:pt x="2656" y="3831"/>
                        <a:pt x="2342" y="3922"/>
                        <a:pt x="2099" y="3966"/>
                      </a:cubicBezTo>
                      <a:cubicBezTo>
                        <a:pt x="1982" y="3985"/>
                        <a:pt x="1876" y="3994"/>
                        <a:pt x="1779" y="3994"/>
                      </a:cubicBezTo>
                      <a:cubicBezTo>
                        <a:pt x="1674" y="3994"/>
                        <a:pt x="1581" y="3983"/>
                        <a:pt x="1497" y="3960"/>
                      </a:cubicBezTo>
                      <a:cubicBezTo>
                        <a:pt x="1331" y="3916"/>
                        <a:pt x="1172" y="3825"/>
                        <a:pt x="1018" y="3685"/>
                      </a:cubicBezTo>
                      <a:cubicBezTo>
                        <a:pt x="794" y="3493"/>
                        <a:pt x="660" y="3275"/>
                        <a:pt x="614" y="3051"/>
                      </a:cubicBezTo>
                      <a:cubicBezTo>
                        <a:pt x="564" y="2821"/>
                        <a:pt x="584" y="2590"/>
                        <a:pt x="666" y="2366"/>
                      </a:cubicBezTo>
                      <a:cubicBezTo>
                        <a:pt x="749" y="2142"/>
                        <a:pt x="871" y="1938"/>
                        <a:pt x="1030" y="1758"/>
                      </a:cubicBezTo>
                      <a:cubicBezTo>
                        <a:pt x="1344" y="1407"/>
                        <a:pt x="1689" y="1221"/>
                        <a:pt x="2087" y="1196"/>
                      </a:cubicBezTo>
                      <a:cubicBezTo>
                        <a:pt x="2109" y="1195"/>
                        <a:pt x="2131" y="1195"/>
                        <a:pt x="2154" y="1195"/>
                      </a:cubicBezTo>
                      <a:cubicBezTo>
                        <a:pt x="2521" y="1195"/>
                        <a:pt x="2883" y="1349"/>
                        <a:pt x="3244" y="1669"/>
                      </a:cubicBezTo>
                      <a:cubicBezTo>
                        <a:pt x="3257" y="1675"/>
                        <a:pt x="3271" y="1689"/>
                        <a:pt x="3289" y="1708"/>
                      </a:cubicBezTo>
                      <a:cubicBezTo>
                        <a:pt x="3309" y="1728"/>
                        <a:pt x="3334" y="1752"/>
                        <a:pt x="3360" y="1784"/>
                      </a:cubicBezTo>
                      <a:cubicBezTo>
                        <a:pt x="3449" y="1708"/>
                        <a:pt x="3513" y="1625"/>
                        <a:pt x="3564" y="1542"/>
                      </a:cubicBezTo>
                      <a:cubicBezTo>
                        <a:pt x="3327" y="1247"/>
                        <a:pt x="3109" y="972"/>
                        <a:pt x="2917" y="722"/>
                      </a:cubicBezTo>
                      <a:cubicBezTo>
                        <a:pt x="2719" y="467"/>
                        <a:pt x="2541" y="223"/>
                        <a:pt x="238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7" name="Google Shape;367;p31"/>
                <p:cNvSpPr/>
                <p:nvPr/>
              </p:nvSpPr>
              <p:spPr>
                <a:xfrm>
                  <a:off x="6218245" y="4371633"/>
                  <a:ext cx="77825" cy="1236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9080" extrusionOk="0">
                      <a:moveTo>
                        <a:pt x="2201" y="1"/>
                      </a:moveTo>
                      <a:cubicBezTo>
                        <a:pt x="2112" y="84"/>
                        <a:pt x="2003" y="180"/>
                        <a:pt x="1869" y="302"/>
                      </a:cubicBezTo>
                      <a:cubicBezTo>
                        <a:pt x="1740" y="417"/>
                        <a:pt x="1607" y="538"/>
                        <a:pt x="1471" y="666"/>
                      </a:cubicBezTo>
                      <a:cubicBezTo>
                        <a:pt x="1338" y="788"/>
                        <a:pt x="1217" y="896"/>
                        <a:pt x="1108" y="993"/>
                      </a:cubicBezTo>
                      <a:cubicBezTo>
                        <a:pt x="940" y="1140"/>
                        <a:pt x="756" y="1294"/>
                        <a:pt x="564" y="1453"/>
                      </a:cubicBezTo>
                      <a:cubicBezTo>
                        <a:pt x="364" y="1619"/>
                        <a:pt x="180" y="1779"/>
                        <a:pt x="1" y="1932"/>
                      </a:cubicBezTo>
                      <a:cubicBezTo>
                        <a:pt x="19" y="1978"/>
                        <a:pt x="45" y="2023"/>
                        <a:pt x="77" y="2074"/>
                      </a:cubicBezTo>
                      <a:cubicBezTo>
                        <a:pt x="110" y="2118"/>
                        <a:pt x="134" y="2163"/>
                        <a:pt x="160" y="2201"/>
                      </a:cubicBezTo>
                      <a:cubicBezTo>
                        <a:pt x="372" y="2061"/>
                        <a:pt x="538" y="1946"/>
                        <a:pt x="653" y="1869"/>
                      </a:cubicBezTo>
                      <a:cubicBezTo>
                        <a:pt x="762" y="1793"/>
                        <a:pt x="851" y="1748"/>
                        <a:pt x="916" y="1740"/>
                      </a:cubicBezTo>
                      <a:cubicBezTo>
                        <a:pt x="979" y="1740"/>
                        <a:pt x="1043" y="1766"/>
                        <a:pt x="1101" y="1837"/>
                      </a:cubicBezTo>
                      <a:cubicBezTo>
                        <a:pt x="1140" y="1882"/>
                        <a:pt x="1184" y="1946"/>
                        <a:pt x="1223" y="2017"/>
                      </a:cubicBezTo>
                      <a:cubicBezTo>
                        <a:pt x="1261" y="2093"/>
                        <a:pt x="1306" y="2176"/>
                        <a:pt x="1362" y="2265"/>
                      </a:cubicBezTo>
                      <a:lnTo>
                        <a:pt x="2407" y="4051"/>
                      </a:lnTo>
                      <a:lnTo>
                        <a:pt x="1888" y="4504"/>
                      </a:lnTo>
                      <a:cubicBezTo>
                        <a:pt x="1708" y="4665"/>
                        <a:pt x="1562" y="4773"/>
                        <a:pt x="1447" y="4850"/>
                      </a:cubicBezTo>
                      <a:cubicBezTo>
                        <a:pt x="1361" y="4902"/>
                        <a:pt x="1275" y="4930"/>
                        <a:pt x="1195" y="4930"/>
                      </a:cubicBezTo>
                      <a:cubicBezTo>
                        <a:pt x="1167" y="4930"/>
                        <a:pt x="1140" y="4927"/>
                        <a:pt x="1114" y="4920"/>
                      </a:cubicBezTo>
                      <a:cubicBezTo>
                        <a:pt x="1011" y="4896"/>
                        <a:pt x="883" y="4799"/>
                        <a:pt x="742" y="4633"/>
                      </a:cubicBezTo>
                      <a:cubicBezTo>
                        <a:pt x="710" y="4595"/>
                        <a:pt x="665" y="4550"/>
                        <a:pt x="621" y="4486"/>
                      </a:cubicBezTo>
                      <a:cubicBezTo>
                        <a:pt x="570" y="4427"/>
                        <a:pt x="526" y="4371"/>
                        <a:pt x="493" y="4306"/>
                      </a:cubicBezTo>
                      <a:cubicBezTo>
                        <a:pt x="397" y="4364"/>
                        <a:pt x="314" y="4441"/>
                        <a:pt x="231" y="4530"/>
                      </a:cubicBezTo>
                      <a:cubicBezTo>
                        <a:pt x="346" y="4704"/>
                        <a:pt x="467" y="4888"/>
                        <a:pt x="582" y="5080"/>
                      </a:cubicBezTo>
                      <a:cubicBezTo>
                        <a:pt x="704" y="5272"/>
                        <a:pt x="807" y="5452"/>
                        <a:pt x="902" y="5617"/>
                      </a:cubicBezTo>
                      <a:cubicBezTo>
                        <a:pt x="1005" y="5791"/>
                        <a:pt x="1108" y="5977"/>
                        <a:pt x="1209" y="6175"/>
                      </a:cubicBezTo>
                      <a:cubicBezTo>
                        <a:pt x="1312" y="6373"/>
                        <a:pt x="1401" y="6552"/>
                        <a:pt x="1478" y="6712"/>
                      </a:cubicBezTo>
                      <a:cubicBezTo>
                        <a:pt x="1581" y="6648"/>
                        <a:pt x="1670" y="6571"/>
                        <a:pt x="1746" y="6476"/>
                      </a:cubicBezTo>
                      <a:cubicBezTo>
                        <a:pt x="1651" y="6245"/>
                        <a:pt x="1587" y="6060"/>
                        <a:pt x="1548" y="5918"/>
                      </a:cubicBezTo>
                      <a:cubicBezTo>
                        <a:pt x="1510" y="5779"/>
                        <a:pt x="1504" y="5656"/>
                        <a:pt x="1524" y="5554"/>
                      </a:cubicBezTo>
                      <a:cubicBezTo>
                        <a:pt x="1548" y="5458"/>
                        <a:pt x="1607" y="5356"/>
                        <a:pt x="1696" y="5253"/>
                      </a:cubicBezTo>
                      <a:cubicBezTo>
                        <a:pt x="1792" y="5151"/>
                        <a:pt x="1926" y="5023"/>
                        <a:pt x="2099" y="4870"/>
                      </a:cubicBezTo>
                      <a:lnTo>
                        <a:pt x="2611" y="4415"/>
                      </a:lnTo>
                      <a:lnTo>
                        <a:pt x="4011" y="6807"/>
                      </a:lnTo>
                      <a:lnTo>
                        <a:pt x="2975" y="7716"/>
                      </a:lnTo>
                      <a:cubicBezTo>
                        <a:pt x="2732" y="7928"/>
                        <a:pt x="2540" y="8056"/>
                        <a:pt x="2380" y="8106"/>
                      </a:cubicBezTo>
                      <a:cubicBezTo>
                        <a:pt x="2316" y="8128"/>
                        <a:pt x="2250" y="8140"/>
                        <a:pt x="2182" y="8140"/>
                      </a:cubicBezTo>
                      <a:cubicBezTo>
                        <a:pt x="2089" y="8140"/>
                        <a:pt x="1991" y="8119"/>
                        <a:pt x="1888" y="8074"/>
                      </a:cubicBezTo>
                      <a:cubicBezTo>
                        <a:pt x="1716" y="8005"/>
                        <a:pt x="1491" y="7882"/>
                        <a:pt x="1203" y="7704"/>
                      </a:cubicBezTo>
                      <a:cubicBezTo>
                        <a:pt x="1126" y="7749"/>
                        <a:pt x="1055" y="7813"/>
                        <a:pt x="992" y="7896"/>
                      </a:cubicBezTo>
                      <a:cubicBezTo>
                        <a:pt x="1126" y="8043"/>
                        <a:pt x="1261" y="8183"/>
                        <a:pt x="1389" y="8324"/>
                      </a:cubicBezTo>
                      <a:cubicBezTo>
                        <a:pt x="1516" y="8466"/>
                        <a:pt x="1639" y="8599"/>
                        <a:pt x="1754" y="8734"/>
                      </a:cubicBezTo>
                      <a:cubicBezTo>
                        <a:pt x="1805" y="8791"/>
                        <a:pt x="1849" y="8842"/>
                        <a:pt x="1894" y="8894"/>
                      </a:cubicBezTo>
                      <a:cubicBezTo>
                        <a:pt x="1932" y="8939"/>
                        <a:pt x="1984" y="9003"/>
                        <a:pt x="2047" y="9080"/>
                      </a:cubicBezTo>
                      <a:cubicBezTo>
                        <a:pt x="2176" y="8957"/>
                        <a:pt x="2342" y="8803"/>
                        <a:pt x="2546" y="8619"/>
                      </a:cubicBezTo>
                      <a:cubicBezTo>
                        <a:pt x="2752" y="8440"/>
                        <a:pt x="3001" y="8215"/>
                        <a:pt x="3302" y="7953"/>
                      </a:cubicBezTo>
                      <a:lnTo>
                        <a:pt x="4710" y="6718"/>
                      </a:lnTo>
                      <a:cubicBezTo>
                        <a:pt x="4837" y="6603"/>
                        <a:pt x="5003" y="6462"/>
                        <a:pt x="5201" y="6296"/>
                      </a:cubicBezTo>
                      <a:cubicBezTo>
                        <a:pt x="5407" y="6130"/>
                        <a:pt x="5573" y="5983"/>
                        <a:pt x="5714" y="5862"/>
                      </a:cubicBezTo>
                      <a:cubicBezTo>
                        <a:pt x="5669" y="5765"/>
                        <a:pt x="5611" y="5676"/>
                        <a:pt x="5554" y="5593"/>
                      </a:cubicBezTo>
                      <a:cubicBezTo>
                        <a:pt x="5292" y="5797"/>
                        <a:pt x="5112" y="5924"/>
                        <a:pt x="5003" y="5977"/>
                      </a:cubicBezTo>
                      <a:cubicBezTo>
                        <a:pt x="4972" y="5990"/>
                        <a:pt x="4941" y="5997"/>
                        <a:pt x="4911" y="5997"/>
                      </a:cubicBezTo>
                      <a:cubicBezTo>
                        <a:pt x="4840" y="5997"/>
                        <a:pt x="4770" y="5960"/>
                        <a:pt x="4702" y="5880"/>
                      </a:cubicBezTo>
                      <a:cubicBezTo>
                        <a:pt x="4664" y="5842"/>
                        <a:pt x="4625" y="5785"/>
                        <a:pt x="4581" y="5720"/>
                      </a:cubicBezTo>
                      <a:cubicBezTo>
                        <a:pt x="4542" y="5656"/>
                        <a:pt x="4492" y="5567"/>
                        <a:pt x="4433" y="5458"/>
                      </a:cubicBezTo>
                      <a:lnTo>
                        <a:pt x="2099" y="1465"/>
                      </a:lnTo>
                      <a:cubicBezTo>
                        <a:pt x="1990" y="1287"/>
                        <a:pt x="1920" y="1146"/>
                        <a:pt x="1894" y="1043"/>
                      </a:cubicBezTo>
                      <a:cubicBezTo>
                        <a:pt x="1869" y="948"/>
                        <a:pt x="1888" y="845"/>
                        <a:pt x="1964" y="736"/>
                      </a:cubicBezTo>
                      <a:cubicBezTo>
                        <a:pt x="2035" y="627"/>
                        <a:pt x="2169" y="474"/>
                        <a:pt x="2368" y="263"/>
                      </a:cubicBezTo>
                      <a:cubicBezTo>
                        <a:pt x="2354" y="219"/>
                        <a:pt x="2330" y="174"/>
                        <a:pt x="2298" y="122"/>
                      </a:cubicBezTo>
                      <a:cubicBezTo>
                        <a:pt x="2265" y="77"/>
                        <a:pt x="2233" y="39"/>
                        <a:pt x="220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8" name="Google Shape;368;p31"/>
                <p:cNvSpPr/>
                <p:nvPr/>
              </p:nvSpPr>
              <p:spPr>
                <a:xfrm>
                  <a:off x="6130137" y="4439147"/>
                  <a:ext cx="88040" cy="1018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64" h="7477" extrusionOk="0">
                      <a:moveTo>
                        <a:pt x="2802" y="591"/>
                      </a:moveTo>
                      <a:cubicBezTo>
                        <a:pt x="2975" y="591"/>
                        <a:pt x="3146" y="627"/>
                        <a:pt x="3316" y="699"/>
                      </a:cubicBezTo>
                      <a:cubicBezTo>
                        <a:pt x="3776" y="891"/>
                        <a:pt x="4211" y="1275"/>
                        <a:pt x="4607" y="1844"/>
                      </a:cubicBezTo>
                      <a:cubicBezTo>
                        <a:pt x="4883" y="2248"/>
                        <a:pt x="5100" y="2664"/>
                        <a:pt x="5260" y="3111"/>
                      </a:cubicBezTo>
                      <a:cubicBezTo>
                        <a:pt x="5421" y="3553"/>
                        <a:pt x="5510" y="3994"/>
                        <a:pt x="5522" y="4430"/>
                      </a:cubicBezTo>
                      <a:cubicBezTo>
                        <a:pt x="5536" y="4865"/>
                        <a:pt x="5471" y="5267"/>
                        <a:pt x="5318" y="5638"/>
                      </a:cubicBezTo>
                      <a:cubicBezTo>
                        <a:pt x="5164" y="6010"/>
                        <a:pt x="4914" y="6317"/>
                        <a:pt x="4562" y="6560"/>
                      </a:cubicBezTo>
                      <a:cubicBezTo>
                        <a:pt x="4256" y="6773"/>
                        <a:pt x="3955" y="6878"/>
                        <a:pt x="3659" y="6878"/>
                      </a:cubicBezTo>
                      <a:cubicBezTo>
                        <a:pt x="3492" y="6878"/>
                        <a:pt x="3326" y="6845"/>
                        <a:pt x="3162" y="6778"/>
                      </a:cubicBezTo>
                      <a:cubicBezTo>
                        <a:pt x="2708" y="6592"/>
                        <a:pt x="2285" y="6214"/>
                        <a:pt x="1895" y="5645"/>
                      </a:cubicBezTo>
                      <a:cubicBezTo>
                        <a:pt x="1633" y="5267"/>
                        <a:pt x="1415" y="4858"/>
                        <a:pt x="1249" y="4416"/>
                      </a:cubicBezTo>
                      <a:cubicBezTo>
                        <a:pt x="1075" y="3975"/>
                        <a:pt x="974" y="3533"/>
                        <a:pt x="948" y="3099"/>
                      </a:cubicBezTo>
                      <a:cubicBezTo>
                        <a:pt x="916" y="2657"/>
                        <a:pt x="974" y="2242"/>
                        <a:pt x="1121" y="1864"/>
                      </a:cubicBezTo>
                      <a:cubicBezTo>
                        <a:pt x="1261" y="1486"/>
                        <a:pt x="1518" y="1173"/>
                        <a:pt x="1875" y="917"/>
                      </a:cubicBezTo>
                      <a:cubicBezTo>
                        <a:pt x="2189" y="701"/>
                        <a:pt x="2498" y="591"/>
                        <a:pt x="2802" y="591"/>
                      </a:cubicBezTo>
                      <a:close/>
                      <a:moveTo>
                        <a:pt x="3366" y="1"/>
                      </a:moveTo>
                      <a:cubicBezTo>
                        <a:pt x="3223" y="1"/>
                        <a:pt x="3077" y="14"/>
                        <a:pt x="2926" y="40"/>
                      </a:cubicBezTo>
                      <a:cubicBezTo>
                        <a:pt x="2528" y="105"/>
                        <a:pt x="2106" y="296"/>
                        <a:pt x="1659" y="604"/>
                      </a:cubicBezTo>
                      <a:cubicBezTo>
                        <a:pt x="1146" y="961"/>
                        <a:pt x="756" y="1371"/>
                        <a:pt x="500" y="1832"/>
                      </a:cubicBezTo>
                      <a:cubicBezTo>
                        <a:pt x="239" y="2299"/>
                        <a:pt x="85" y="2785"/>
                        <a:pt x="47" y="3291"/>
                      </a:cubicBezTo>
                      <a:cubicBezTo>
                        <a:pt x="1" y="3796"/>
                        <a:pt x="53" y="4295"/>
                        <a:pt x="200" y="4788"/>
                      </a:cubicBezTo>
                      <a:cubicBezTo>
                        <a:pt x="340" y="5281"/>
                        <a:pt x="552" y="5727"/>
                        <a:pt x="833" y="6137"/>
                      </a:cubicBezTo>
                      <a:cubicBezTo>
                        <a:pt x="1152" y="6592"/>
                        <a:pt x="1518" y="6937"/>
                        <a:pt x="1934" y="7174"/>
                      </a:cubicBezTo>
                      <a:cubicBezTo>
                        <a:pt x="2291" y="7377"/>
                        <a:pt x="2675" y="7477"/>
                        <a:pt x="3085" y="7477"/>
                      </a:cubicBezTo>
                      <a:cubicBezTo>
                        <a:pt x="3152" y="7477"/>
                        <a:pt x="3221" y="7474"/>
                        <a:pt x="3290" y="7469"/>
                      </a:cubicBezTo>
                      <a:cubicBezTo>
                        <a:pt x="3770" y="7436"/>
                        <a:pt x="4281" y="7232"/>
                        <a:pt x="4813" y="6861"/>
                      </a:cubicBezTo>
                      <a:cubicBezTo>
                        <a:pt x="5247" y="6560"/>
                        <a:pt x="5587" y="6226"/>
                        <a:pt x="5843" y="5856"/>
                      </a:cubicBezTo>
                      <a:cubicBezTo>
                        <a:pt x="6092" y="5479"/>
                        <a:pt x="6258" y="5095"/>
                        <a:pt x="6348" y="4691"/>
                      </a:cubicBezTo>
                      <a:cubicBezTo>
                        <a:pt x="6437" y="4289"/>
                        <a:pt x="6463" y="3885"/>
                        <a:pt x="6431" y="3489"/>
                      </a:cubicBezTo>
                      <a:cubicBezTo>
                        <a:pt x="6393" y="3086"/>
                        <a:pt x="6310" y="2709"/>
                        <a:pt x="6175" y="2343"/>
                      </a:cubicBezTo>
                      <a:cubicBezTo>
                        <a:pt x="6035" y="1979"/>
                        <a:pt x="5868" y="1652"/>
                        <a:pt x="5670" y="1365"/>
                      </a:cubicBezTo>
                      <a:cubicBezTo>
                        <a:pt x="5478" y="1090"/>
                        <a:pt x="5241" y="834"/>
                        <a:pt x="4972" y="610"/>
                      </a:cubicBezTo>
                      <a:cubicBezTo>
                        <a:pt x="4698" y="386"/>
                        <a:pt x="4390" y="214"/>
                        <a:pt x="4045" y="105"/>
                      </a:cubicBezTo>
                      <a:cubicBezTo>
                        <a:pt x="3829" y="36"/>
                        <a:pt x="3603" y="1"/>
                        <a:pt x="336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9" name="Google Shape;369;p31"/>
                <p:cNvSpPr/>
                <p:nvPr/>
              </p:nvSpPr>
              <p:spPr>
                <a:xfrm>
                  <a:off x="6035614" y="4478373"/>
                  <a:ext cx="103171" cy="1109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75" h="8143" extrusionOk="0">
                      <a:moveTo>
                        <a:pt x="4875" y="4288"/>
                      </a:moveTo>
                      <a:lnTo>
                        <a:pt x="5706" y="7032"/>
                      </a:lnTo>
                      <a:cubicBezTo>
                        <a:pt x="5617" y="7084"/>
                        <a:pt x="5520" y="7134"/>
                        <a:pt x="5419" y="7199"/>
                      </a:cubicBezTo>
                      <a:cubicBezTo>
                        <a:pt x="5316" y="7256"/>
                        <a:pt x="5239" y="7294"/>
                        <a:pt x="5189" y="7320"/>
                      </a:cubicBezTo>
                      <a:cubicBezTo>
                        <a:pt x="4965" y="7443"/>
                        <a:pt x="4763" y="7499"/>
                        <a:pt x="4586" y="7499"/>
                      </a:cubicBezTo>
                      <a:cubicBezTo>
                        <a:pt x="4551" y="7499"/>
                        <a:pt x="4517" y="7497"/>
                        <a:pt x="4484" y="7492"/>
                      </a:cubicBezTo>
                      <a:cubicBezTo>
                        <a:pt x="4280" y="7462"/>
                        <a:pt x="4114" y="7377"/>
                        <a:pt x="3972" y="7243"/>
                      </a:cubicBezTo>
                      <a:cubicBezTo>
                        <a:pt x="3839" y="7108"/>
                        <a:pt x="3724" y="6963"/>
                        <a:pt x="3633" y="6789"/>
                      </a:cubicBezTo>
                      <a:cubicBezTo>
                        <a:pt x="3493" y="6520"/>
                        <a:pt x="3417" y="6245"/>
                        <a:pt x="3403" y="5964"/>
                      </a:cubicBezTo>
                      <a:cubicBezTo>
                        <a:pt x="3391" y="5676"/>
                        <a:pt x="3461" y="5407"/>
                        <a:pt x="3615" y="5158"/>
                      </a:cubicBezTo>
                      <a:cubicBezTo>
                        <a:pt x="3768" y="4902"/>
                        <a:pt x="4023" y="4678"/>
                        <a:pt x="4382" y="4492"/>
                      </a:cubicBezTo>
                      <a:cubicBezTo>
                        <a:pt x="4459" y="4454"/>
                        <a:pt x="4542" y="4415"/>
                        <a:pt x="4631" y="4377"/>
                      </a:cubicBezTo>
                      <a:cubicBezTo>
                        <a:pt x="4714" y="4345"/>
                        <a:pt x="4799" y="4314"/>
                        <a:pt x="4875" y="4288"/>
                      </a:cubicBezTo>
                      <a:close/>
                      <a:moveTo>
                        <a:pt x="5514" y="1"/>
                      </a:moveTo>
                      <a:cubicBezTo>
                        <a:pt x="5290" y="130"/>
                        <a:pt x="5073" y="245"/>
                        <a:pt x="4868" y="360"/>
                      </a:cubicBezTo>
                      <a:cubicBezTo>
                        <a:pt x="4663" y="467"/>
                        <a:pt x="4465" y="576"/>
                        <a:pt x="4273" y="679"/>
                      </a:cubicBezTo>
                      <a:cubicBezTo>
                        <a:pt x="4082" y="775"/>
                        <a:pt x="3877" y="884"/>
                        <a:pt x="3659" y="993"/>
                      </a:cubicBezTo>
                      <a:cubicBezTo>
                        <a:pt x="3435" y="1108"/>
                        <a:pt x="3237" y="1204"/>
                        <a:pt x="3063" y="1294"/>
                      </a:cubicBezTo>
                      <a:cubicBezTo>
                        <a:pt x="3071" y="1338"/>
                        <a:pt x="3083" y="1389"/>
                        <a:pt x="3102" y="1447"/>
                      </a:cubicBezTo>
                      <a:cubicBezTo>
                        <a:pt x="3122" y="1498"/>
                        <a:pt x="3140" y="1550"/>
                        <a:pt x="3154" y="1588"/>
                      </a:cubicBezTo>
                      <a:cubicBezTo>
                        <a:pt x="3461" y="1459"/>
                        <a:pt x="3665" y="1383"/>
                        <a:pt x="3768" y="1364"/>
                      </a:cubicBezTo>
                      <a:cubicBezTo>
                        <a:pt x="3782" y="1361"/>
                        <a:pt x="3796" y="1360"/>
                        <a:pt x="3809" y="1360"/>
                      </a:cubicBezTo>
                      <a:cubicBezTo>
                        <a:pt x="3891" y="1360"/>
                        <a:pt x="3955" y="1412"/>
                        <a:pt x="4011" y="1512"/>
                      </a:cubicBezTo>
                      <a:cubicBezTo>
                        <a:pt x="4043" y="1568"/>
                        <a:pt x="4069" y="1639"/>
                        <a:pt x="4094" y="1722"/>
                      </a:cubicBezTo>
                      <a:cubicBezTo>
                        <a:pt x="4120" y="1805"/>
                        <a:pt x="4146" y="1895"/>
                        <a:pt x="4184" y="2003"/>
                      </a:cubicBezTo>
                      <a:lnTo>
                        <a:pt x="4760" y="3904"/>
                      </a:lnTo>
                      <a:cubicBezTo>
                        <a:pt x="4607" y="3974"/>
                        <a:pt x="4478" y="4013"/>
                        <a:pt x="4389" y="4025"/>
                      </a:cubicBezTo>
                      <a:cubicBezTo>
                        <a:pt x="4354" y="4033"/>
                        <a:pt x="4321" y="4037"/>
                        <a:pt x="4289" y="4037"/>
                      </a:cubicBezTo>
                      <a:cubicBezTo>
                        <a:pt x="4240" y="4037"/>
                        <a:pt x="4193" y="4028"/>
                        <a:pt x="4146" y="4013"/>
                      </a:cubicBezTo>
                      <a:cubicBezTo>
                        <a:pt x="4075" y="3981"/>
                        <a:pt x="3992" y="3936"/>
                        <a:pt x="3890" y="3865"/>
                      </a:cubicBezTo>
                      <a:cubicBezTo>
                        <a:pt x="3621" y="3700"/>
                        <a:pt x="3346" y="3508"/>
                        <a:pt x="3063" y="3302"/>
                      </a:cubicBezTo>
                      <a:cubicBezTo>
                        <a:pt x="2789" y="3098"/>
                        <a:pt x="2520" y="2886"/>
                        <a:pt x="2265" y="2682"/>
                      </a:cubicBezTo>
                      <a:cubicBezTo>
                        <a:pt x="2009" y="2477"/>
                        <a:pt x="1772" y="2279"/>
                        <a:pt x="1560" y="2094"/>
                      </a:cubicBezTo>
                      <a:cubicBezTo>
                        <a:pt x="1471" y="2144"/>
                        <a:pt x="1401" y="2183"/>
                        <a:pt x="1344" y="2215"/>
                      </a:cubicBezTo>
                      <a:cubicBezTo>
                        <a:pt x="1292" y="2247"/>
                        <a:pt x="1221" y="2285"/>
                        <a:pt x="1132" y="2330"/>
                      </a:cubicBezTo>
                      <a:cubicBezTo>
                        <a:pt x="1049" y="2375"/>
                        <a:pt x="934" y="2433"/>
                        <a:pt x="793" y="2510"/>
                      </a:cubicBezTo>
                      <a:cubicBezTo>
                        <a:pt x="645" y="2579"/>
                        <a:pt x="505" y="2649"/>
                        <a:pt x="358" y="2726"/>
                      </a:cubicBezTo>
                      <a:cubicBezTo>
                        <a:pt x="204" y="2797"/>
                        <a:pt x="89" y="2861"/>
                        <a:pt x="0" y="2906"/>
                      </a:cubicBezTo>
                      <a:cubicBezTo>
                        <a:pt x="6" y="3021"/>
                        <a:pt x="31" y="3124"/>
                        <a:pt x="83" y="3213"/>
                      </a:cubicBezTo>
                      <a:cubicBezTo>
                        <a:pt x="275" y="3130"/>
                        <a:pt x="441" y="3072"/>
                        <a:pt x="568" y="3047"/>
                      </a:cubicBezTo>
                      <a:cubicBezTo>
                        <a:pt x="607" y="3037"/>
                        <a:pt x="646" y="3033"/>
                        <a:pt x="686" y="3033"/>
                      </a:cubicBezTo>
                      <a:cubicBezTo>
                        <a:pt x="781" y="3033"/>
                        <a:pt x="881" y="3059"/>
                        <a:pt x="984" y="3104"/>
                      </a:cubicBezTo>
                      <a:cubicBezTo>
                        <a:pt x="1138" y="3175"/>
                        <a:pt x="1344" y="3302"/>
                        <a:pt x="1599" y="3482"/>
                      </a:cubicBezTo>
                      <a:cubicBezTo>
                        <a:pt x="1752" y="3597"/>
                        <a:pt x="1920" y="3718"/>
                        <a:pt x="2092" y="3846"/>
                      </a:cubicBezTo>
                      <a:cubicBezTo>
                        <a:pt x="2265" y="3974"/>
                        <a:pt x="2431" y="4090"/>
                        <a:pt x="2591" y="4205"/>
                      </a:cubicBezTo>
                      <a:cubicBezTo>
                        <a:pt x="2744" y="4314"/>
                        <a:pt x="2872" y="4403"/>
                        <a:pt x="2968" y="4460"/>
                      </a:cubicBezTo>
                      <a:cubicBezTo>
                        <a:pt x="3051" y="4512"/>
                        <a:pt x="3134" y="4563"/>
                        <a:pt x="3205" y="4595"/>
                      </a:cubicBezTo>
                      <a:cubicBezTo>
                        <a:pt x="3282" y="4633"/>
                        <a:pt x="3352" y="4665"/>
                        <a:pt x="3429" y="4690"/>
                      </a:cubicBezTo>
                      <a:lnTo>
                        <a:pt x="3441" y="4716"/>
                      </a:lnTo>
                      <a:cubicBezTo>
                        <a:pt x="3025" y="5120"/>
                        <a:pt x="2738" y="5548"/>
                        <a:pt x="2584" y="6009"/>
                      </a:cubicBezTo>
                      <a:cubicBezTo>
                        <a:pt x="2431" y="6470"/>
                        <a:pt x="2469" y="6930"/>
                        <a:pt x="2712" y="7385"/>
                      </a:cubicBezTo>
                      <a:cubicBezTo>
                        <a:pt x="2948" y="7838"/>
                        <a:pt x="3282" y="8088"/>
                        <a:pt x="3710" y="8133"/>
                      </a:cubicBezTo>
                      <a:cubicBezTo>
                        <a:pt x="3768" y="8139"/>
                        <a:pt x="3828" y="8143"/>
                        <a:pt x="3889" y="8143"/>
                      </a:cubicBezTo>
                      <a:cubicBezTo>
                        <a:pt x="4276" y="8143"/>
                        <a:pt x="4734" y="8006"/>
                        <a:pt x="5252" y="7730"/>
                      </a:cubicBezTo>
                      <a:cubicBezTo>
                        <a:pt x="5336" y="7692"/>
                        <a:pt x="5457" y="7627"/>
                        <a:pt x="5617" y="7538"/>
                      </a:cubicBezTo>
                      <a:cubicBezTo>
                        <a:pt x="5777" y="7448"/>
                        <a:pt x="5943" y="7359"/>
                        <a:pt x="6110" y="7262"/>
                      </a:cubicBezTo>
                      <a:cubicBezTo>
                        <a:pt x="6282" y="7173"/>
                        <a:pt x="6411" y="7102"/>
                        <a:pt x="6500" y="7058"/>
                      </a:cubicBezTo>
                      <a:cubicBezTo>
                        <a:pt x="6627" y="6987"/>
                        <a:pt x="6801" y="6898"/>
                        <a:pt x="7011" y="6795"/>
                      </a:cubicBezTo>
                      <a:cubicBezTo>
                        <a:pt x="7223" y="6694"/>
                        <a:pt x="7409" y="6597"/>
                        <a:pt x="7575" y="6508"/>
                      </a:cubicBezTo>
                      <a:cubicBezTo>
                        <a:pt x="7555" y="6399"/>
                        <a:pt x="7524" y="6296"/>
                        <a:pt x="7486" y="6213"/>
                      </a:cubicBezTo>
                      <a:cubicBezTo>
                        <a:pt x="7179" y="6341"/>
                        <a:pt x="6967" y="6425"/>
                        <a:pt x="6858" y="6450"/>
                      </a:cubicBezTo>
                      <a:cubicBezTo>
                        <a:pt x="6838" y="6454"/>
                        <a:pt x="6819" y="6456"/>
                        <a:pt x="6801" y="6456"/>
                      </a:cubicBezTo>
                      <a:cubicBezTo>
                        <a:pt x="6713" y="6456"/>
                        <a:pt x="6641" y="6403"/>
                        <a:pt x="6583" y="6296"/>
                      </a:cubicBezTo>
                      <a:cubicBezTo>
                        <a:pt x="6557" y="6245"/>
                        <a:pt x="6532" y="6181"/>
                        <a:pt x="6506" y="6104"/>
                      </a:cubicBezTo>
                      <a:cubicBezTo>
                        <a:pt x="6480" y="6027"/>
                        <a:pt x="6455" y="5932"/>
                        <a:pt x="6423" y="5817"/>
                      </a:cubicBezTo>
                      <a:lnTo>
                        <a:pt x="5086" y="1396"/>
                      </a:lnTo>
                      <a:cubicBezTo>
                        <a:pt x="5021" y="1191"/>
                        <a:pt x="4991" y="1037"/>
                        <a:pt x="4991" y="936"/>
                      </a:cubicBezTo>
                      <a:cubicBezTo>
                        <a:pt x="4983" y="827"/>
                        <a:pt x="5035" y="736"/>
                        <a:pt x="5130" y="653"/>
                      </a:cubicBezTo>
                      <a:cubicBezTo>
                        <a:pt x="5227" y="570"/>
                        <a:pt x="5393" y="449"/>
                        <a:pt x="5617" y="289"/>
                      </a:cubicBezTo>
                      <a:cubicBezTo>
                        <a:pt x="5617" y="245"/>
                        <a:pt x="5605" y="193"/>
                        <a:pt x="5579" y="142"/>
                      </a:cubicBezTo>
                      <a:cubicBezTo>
                        <a:pt x="5559" y="84"/>
                        <a:pt x="5540" y="39"/>
                        <a:pt x="551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0" name="Google Shape;370;p31"/>
                <p:cNvSpPr/>
                <p:nvPr/>
              </p:nvSpPr>
              <p:spPr>
                <a:xfrm>
                  <a:off x="5904113" y="4538941"/>
                  <a:ext cx="129063" cy="1221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76" h="8965" extrusionOk="0">
                      <a:moveTo>
                        <a:pt x="5720" y="0"/>
                      </a:moveTo>
                      <a:cubicBezTo>
                        <a:pt x="5655" y="33"/>
                        <a:pt x="5586" y="65"/>
                        <a:pt x="5509" y="103"/>
                      </a:cubicBezTo>
                      <a:cubicBezTo>
                        <a:pt x="5425" y="142"/>
                        <a:pt x="5348" y="186"/>
                        <a:pt x="5271" y="231"/>
                      </a:cubicBezTo>
                      <a:cubicBezTo>
                        <a:pt x="5182" y="602"/>
                        <a:pt x="5087" y="1011"/>
                        <a:pt x="4984" y="1465"/>
                      </a:cubicBezTo>
                      <a:cubicBezTo>
                        <a:pt x="4875" y="1920"/>
                        <a:pt x="4772" y="2380"/>
                        <a:pt x="4671" y="2861"/>
                      </a:cubicBezTo>
                      <a:cubicBezTo>
                        <a:pt x="4568" y="3334"/>
                        <a:pt x="4465" y="3795"/>
                        <a:pt x="4364" y="4235"/>
                      </a:cubicBezTo>
                      <a:lnTo>
                        <a:pt x="2746" y="966"/>
                      </a:lnTo>
                      <a:cubicBezTo>
                        <a:pt x="2681" y="992"/>
                        <a:pt x="2604" y="1031"/>
                        <a:pt x="2528" y="1069"/>
                      </a:cubicBezTo>
                      <a:cubicBezTo>
                        <a:pt x="2451" y="1107"/>
                        <a:pt x="2374" y="1146"/>
                        <a:pt x="2291" y="1190"/>
                      </a:cubicBezTo>
                      <a:cubicBezTo>
                        <a:pt x="2194" y="1600"/>
                        <a:pt x="2099" y="2047"/>
                        <a:pt x="1996" y="2540"/>
                      </a:cubicBezTo>
                      <a:cubicBezTo>
                        <a:pt x="1893" y="3033"/>
                        <a:pt x="1792" y="3538"/>
                        <a:pt x="1689" y="4051"/>
                      </a:cubicBezTo>
                      <a:cubicBezTo>
                        <a:pt x="1586" y="4562"/>
                        <a:pt x="1491" y="5055"/>
                        <a:pt x="1394" y="5522"/>
                      </a:cubicBezTo>
                      <a:cubicBezTo>
                        <a:pt x="1305" y="5983"/>
                        <a:pt x="1216" y="6399"/>
                        <a:pt x="1139" y="6750"/>
                      </a:cubicBezTo>
                      <a:cubicBezTo>
                        <a:pt x="1049" y="7140"/>
                        <a:pt x="972" y="7447"/>
                        <a:pt x="909" y="7672"/>
                      </a:cubicBezTo>
                      <a:cubicBezTo>
                        <a:pt x="839" y="7890"/>
                        <a:pt x="774" y="8062"/>
                        <a:pt x="697" y="8177"/>
                      </a:cubicBezTo>
                      <a:cubicBezTo>
                        <a:pt x="627" y="8298"/>
                        <a:pt x="538" y="8389"/>
                        <a:pt x="429" y="8452"/>
                      </a:cubicBezTo>
                      <a:cubicBezTo>
                        <a:pt x="327" y="8516"/>
                        <a:pt x="180" y="8587"/>
                        <a:pt x="6" y="8664"/>
                      </a:cubicBezTo>
                      <a:cubicBezTo>
                        <a:pt x="0" y="8765"/>
                        <a:pt x="12" y="8868"/>
                        <a:pt x="45" y="8964"/>
                      </a:cubicBezTo>
                      <a:cubicBezTo>
                        <a:pt x="224" y="8900"/>
                        <a:pt x="390" y="8842"/>
                        <a:pt x="544" y="8791"/>
                      </a:cubicBezTo>
                      <a:cubicBezTo>
                        <a:pt x="697" y="8734"/>
                        <a:pt x="865" y="8682"/>
                        <a:pt x="1037" y="8625"/>
                      </a:cubicBezTo>
                      <a:cubicBezTo>
                        <a:pt x="1133" y="8593"/>
                        <a:pt x="1255" y="8555"/>
                        <a:pt x="1414" y="8504"/>
                      </a:cubicBezTo>
                      <a:cubicBezTo>
                        <a:pt x="1574" y="8458"/>
                        <a:pt x="1734" y="8407"/>
                        <a:pt x="1887" y="8363"/>
                      </a:cubicBezTo>
                      <a:cubicBezTo>
                        <a:pt x="2047" y="8312"/>
                        <a:pt x="2170" y="8274"/>
                        <a:pt x="2253" y="8247"/>
                      </a:cubicBezTo>
                      <a:cubicBezTo>
                        <a:pt x="2265" y="8145"/>
                        <a:pt x="2247" y="8043"/>
                        <a:pt x="2214" y="7940"/>
                      </a:cubicBezTo>
                      <a:cubicBezTo>
                        <a:pt x="1958" y="7997"/>
                        <a:pt x="1778" y="8023"/>
                        <a:pt x="1671" y="8029"/>
                      </a:cubicBezTo>
                      <a:cubicBezTo>
                        <a:pt x="1665" y="8030"/>
                        <a:pt x="1658" y="8030"/>
                        <a:pt x="1652" y="8030"/>
                      </a:cubicBezTo>
                      <a:cubicBezTo>
                        <a:pt x="1559" y="8030"/>
                        <a:pt x="1495" y="7986"/>
                        <a:pt x="1465" y="7902"/>
                      </a:cubicBezTo>
                      <a:cubicBezTo>
                        <a:pt x="1447" y="7837"/>
                        <a:pt x="1447" y="7736"/>
                        <a:pt x="1459" y="7595"/>
                      </a:cubicBezTo>
                      <a:cubicBezTo>
                        <a:pt x="1471" y="7454"/>
                        <a:pt x="1503" y="7294"/>
                        <a:pt x="1536" y="7122"/>
                      </a:cubicBezTo>
                      <a:lnTo>
                        <a:pt x="2451" y="2554"/>
                      </a:lnTo>
                      <a:lnTo>
                        <a:pt x="4197" y="6162"/>
                      </a:lnTo>
                      <a:cubicBezTo>
                        <a:pt x="4261" y="6302"/>
                        <a:pt x="4312" y="6423"/>
                        <a:pt x="4358" y="6520"/>
                      </a:cubicBezTo>
                      <a:cubicBezTo>
                        <a:pt x="4402" y="6623"/>
                        <a:pt x="4427" y="6686"/>
                        <a:pt x="4435" y="6718"/>
                      </a:cubicBezTo>
                      <a:cubicBezTo>
                        <a:pt x="4479" y="6846"/>
                        <a:pt x="4485" y="6942"/>
                        <a:pt x="4459" y="7013"/>
                      </a:cubicBezTo>
                      <a:cubicBezTo>
                        <a:pt x="4441" y="7090"/>
                        <a:pt x="4370" y="7153"/>
                        <a:pt x="4261" y="7211"/>
                      </a:cubicBezTo>
                      <a:cubicBezTo>
                        <a:pt x="4152" y="7268"/>
                        <a:pt x="3999" y="7338"/>
                        <a:pt x="3788" y="7429"/>
                      </a:cubicBezTo>
                      <a:cubicBezTo>
                        <a:pt x="3788" y="7486"/>
                        <a:pt x="3794" y="7536"/>
                        <a:pt x="3800" y="7589"/>
                      </a:cubicBezTo>
                      <a:cubicBezTo>
                        <a:pt x="3813" y="7646"/>
                        <a:pt x="3820" y="7690"/>
                        <a:pt x="3833" y="7736"/>
                      </a:cubicBezTo>
                      <a:cubicBezTo>
                        <a:pt x="4069" y="7652"/>
                        <a:pt x="4326" y="7563"/>
                        <a:pt x="4600" y="7474"/>
                      </a:cubicBezTo>
                      <a:cubicBezTo>
                        <a:pt x="4875" y="7383"/>
                        <a:pt x="5099" y="7306"/>
                        <a:pt x="5271" y="7249"/>
                      </a:cubicBezTo>
                      <a:cubicBezTo>
                        <a:pt x="5471" y="7185"/>
                        <a:pt x="5675" y="7122"/>
                        <a:pt x="5886" y="7057"/>
                      </a:cubicBezTo>
                      <a:cubicBezTo>
                        <a:pt x="6091" y="6993"/>
                        <a:pt x="6270" y="6942"/>
                        <a:pt x="6417" y="6898"/>
                      </a:cubicBezTo>
                      <a:cubicBezTo>
                        <a:pt x="6423" y="6795"/>
                        <a:pt x="6411" y="6692"/>
                        <a:pt x="6379" y="6591"/>
                      </a:cubicBezTo>
                      <a:cubicBezTo>
                        <a:pt x="6200" y="6629"/>
                        <a:pt x="6059" y="6654"/>
                        <a:pt x="5950" y="6661"/>
                      </a:cubicBezTo>
                      <a:cubicBezTo>
                        <a:pt x="5925" y="6664"/>
                        <a:pt x="5900" y="6666"/>
                        <a:pt x="5876" y="6666"/>
                      </a:cubicBezTo>
                      <a:cubicBezTo>
                        <a:pt x="5804" y="6666"/>
                        <a:pt x="5739" y="6652"/>
                        <a:pt x="5681" y="6623"/>
                      </a:cubicBezTo>
                      <a:cubicBezTo>
                        <a:pt x="5611" y="6591"/>
                        <a:pt x="5540" y="6514"/>
                        <a:pt x="5463" y="6399"/>
                      </a:cubicBezTo>
                      <a:cubicBezTo>
                        <a:pt x="5394" y="6284"/>
                        <a:pt x="5304" y="6124"/>
                        <a:pt x="5202" y="5918"/>
                      </a:cubicBezTo>
                      <a:lnTo>
                        <a:pt x="4677" y="4849"/>
                      </a:lnTo>
                      <a:lnTo>
                        <a:pt x="5425" y="1568"/>
                      </a:lnTo>
                      <a:lnTo>
                        <a:pt x="7223" y="5292"/>
                      </a:lnTo>
                      <a:cubicBezTo>
                        <a:pt x="7288" y="5433"/>
                        <a:pt x="7338" y="5534"/>
                        <a:pt x="7364" y="5605"/>
                      </a:cubicBezTo>
                      <a:cubicBezTo>
                        <a:pt x="7390" y="5669"/>
                        <a:pt x="7409" y="5720"/>
                        <a:pt x="7421" y="5752"/>
                      </a:cubicBezTo>
                      <a:cubicBezTo>
                        <a:pt x="7459" y="5874"/>
                        <a:pt x="7479" y="5976"/>
                        <a:pt x="7467" y="6039"/>
                      </a:cubicBezTo>
                      <a:cubicBezTo>
                        <a:pt x="7453" y="6110"/>
                        <a:pt x="7397" y="6168"/>
                        <a:pt x="7300" y="6225"/>
                      </a:cubicBezTo>
                      <a:cubicBezTo>
                        <a:pt x="7198" y="6284"/>
                        <a:pt x="7051" y="6354"/>
                        <a:pt x="6839" y="6443"/>
                      </a:cubicBezTo>
                      <a:cubicBezTo>
                        <a:pt x="6839" y="6494"/>
                        <a:pt x="6839" y="6552"/>
                        <a:pt x="6853" y="6603"/>
                      </a:cubicBezTo>
                      <a:cubicBezTo>
                        <a:pt x="6865" y="6654"/>
                        <a:pt x="6871" y="6706"/>
                        <a:pt x="6878" y="6750"/>
                      </a:cubicBezTo>
                      <a:cubicBezTo>
                        <a:pt x="7122" y="6667"/>
                        <a:pt x="7377" y="6577"/>
                        <a:pt x="7651" y="6488"/>
                      </a:cubicBezTo>
                      <a:cubicBezTo>
                        <a:pt x="7920" y="6393"/>
                        <a:pt x="8144" y="6322"/>
                        <a:pt x="8324" y="6264"/>
                      </a:cubicBezTo>
                      <a:cubicBezTo>
                        <a:pt x="8522" y="6201"/>
                        <a:pt x="8726" y="6136"/>
                        <a:pt x="8932" y="6072"/>
                      </a:cubicBezTo>
                      <a:cubicBezTo>
                        <a:pt x="9142" y="6009"/>
                        <a:pt x="9322" y="5950"/>
                        <a:pt x="9469" y="5912"/>
                      </a:cubicBezTo>
                      <a:cubicBezTo>
                        <a:pt x="9476" y="5809"/>
                        <a:pt x="9463" y="5708"/>
                        <a:pt x="9425" y="5605"/>
                      </a:cubicBezTo>
                      <a:cubicBezTo>
                        <a:pt x="9187" y="5656"/>
                        <a:pt x="9009" y="5676"/>
                        <a:pt x="8880" y="5676"/>
                      </a:cubicBezTo>
                      <a:cubicBezTo>
                        <a:pt x="8759" y="5676"/>
                        <a:pt x="8649" y="5625"/>
                        <a:pt x="8554" y="5516"/>
                      </a:cubicBezTo>
                      <a:cubicBezTo>
                        <a:pt x="8458" y="5413"/>
                        <a:pt x="8342" y="5221"/>
                        <a:pt x="8209" y="4940"/>
                      </a:cubicBezTo>
                      <a:lnTo>
                        <a:pt x="572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1" name="Google Shape;371;p31"/>
                <p:cNvSpPr/>
                <p:nvPr/>
              </p:nvSpPr>
              <p:spPr>
                <a:xfrm>
                  <a:off x="5803993" y="4572814"/>
                  <a:ext cx="89415" cy="97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65" h="7127" extrusionOk="0">
                      <a:moveTo>
                        <a:pt x="3606" y="407"/>
                      </a:moveTo>
                      <a:cubicBezTo>
                        <a:pt x="4033" y="407"/>
                        <a:pt x="4383" y="553"/>
                        <a:pt x="4652" y="853"/>
                      </a:cubicBezTo>
                      <a:cubicBezTo>
                        <a:pt x="4983" y="1225"/>
                        <a:pt x="5214" y="1756"/>
                        <a:pt x="5323" y="2439"/>
                      </a:cubicBezTo>
                      <a:cubicBezTo>
                        <a:pt x="5406" y="2920"/>
                        <a:pt x="5426" y="3393"/>
                        <a:pt x="5381" y="3867"/>
                      </a:cubicBezTo>
                      <a:cubicBezTo>
                        <a:pt x="5337" y="4334"/>
                        <a:pt x="5228" y="4769"/>
                        <a:pt x="5054" y="5172"/>
                      </a:cubicBezTo>
                      <a:cubicBezTo>
                        <a:pt x="4882" y="5568"/>
                        <a:pt x="4646" y="5908"/>
                        <a:pt x="4351" y="6177"/>
                      </a:cubicBezTo>
                      <a:cubicBezTo>
                        <a:pt x="4056" y="6445"/>
                        <a:pt x="3698" y="6611"/>
                        <a:pt x="3276" y="6682"/>
                      </a:cubicBezTo>
                      <a:cubicBezTo>
                        <a:pt x="3152" y="6702"/>
                        <a:pt x="3035" y="6712"/>
                        <a:pt x="2922" y="6712"/>
                      </a:cubicBezTo>
                      <a:cubicBezTo>
                        <a:pt x="2507" y="6712"/>
                        <a:pt x="2170" y="6572"/>
                        <a:pt x="1913" y="6286"/>
                      </a:cubicBezTo>
                      <a:cubicBezTo>
                        <a:pt x="1587" y="5920"/>
                        <a:pt x="1363" y="5403"/>
                        <a:pt x="1254" y="4718"/>
                      </a:cubicBezTo>
                      <a:cubicBezTo>
                        <a:pt x="1177" y="4269"/>
                        <a:pt x="1159" y="3803"/>
                        <a:pt x="1191" y="3336"/>
                      </a:cubicBezTo>
                      <a:cubicBezTo>
                        <a:pt x="1222" y="2861"/>
                        <a:pt x="1324" y="2421"/>
                        <a:pt x="1484" y="2011"/>
                      </a:cubicBezTo>
                      <a:cubicBezTo>
                        <a:pt x="1644" y="1595"/>
                        <a:pt x="1874" y="1249"/>
                        <a:pt x="2163" y="968"/>
                      </a:cubicBezTo>
                      <a:cubicBezTo>
                        <a:pt x="2458" y="687"/>
                        <a:pt x="2822" y="508"/>
                        <a:pt x="3256" y="437"/>
                      </a:cubicBezTo>
                      <a:cubicBezTo>
                        <a:pt x="3378" y="417"/>
                        <a:pt x="3494" y="407"/>
                        <a:pt x="3606" y="407"/>
                      </a:cubicBezTo>
                      <a:close/>
                      <a:moveTo>
                        <a:pt x="3864" y="0"/>
                      </a:moveTo>
                      <a:cubicBezTo>
                        <a:pt x="3655" y="0"/>
                        <a:pt x="3432" y="20"/>
                        <a:pt x="3193" y="59"/>
                      </a:cubicBezTo>
                      <a:cubicBezTo>
                        <a:pt x="2579" y="162"/>
                        <a:pt x="2048" y="366"/>
                        <a:pt x="1619" y="673"/>
                      </a:cubicBezTo>
                      <a:cubicBezTo>
                        <a:pt x="1183" y="988"/>
                        <a:pt x="838" y="1358"/>
                        <a:pt x="589" y="1800"/>
                      </a:cubicBezTo>
                      <a:cubicBezTo>
                        <a:pt x="333" y="2241"/>
                        <a:pt x="167" y="2708"/>
                        <a:pt x="84" y="3215"/>
                      </a:cubicBezTo>
                      <a:cubicBezTo>
                        <a:pt x="1" y="3720"/>
                        <a:pt x="1" y="4219"/>
                        <a:pt x="84" y="4712"/>
                      </a:cubicBezTo>
                      <a:cubicBezTo>
                        <a:pt x="173" y="5261"/>
                        <a:pt x="359" y="5728"/>
                        <a:pt x="633" y="6118"/>
                      </a:cubicBezTo>
                      <a:cubicBezTo>
                        <a:pt x="908" y="6508"/>
                        <a:pt x="1274" y="6791"/>
                        <a:pt x="1734" y="6963"/>
                      </a:cubicBezTo>
                      <a:cubicBezTo>
                        <a:pt x="2018" y="7071"/>
                        <a:pt x="2337" y="7127"/>
                        <a:pt x="2690" y="7127"/>
                      </a:cubicBezTo>
                      <a:cubicBezTo>
                        <a:pt x="2902" y="7127"/>
                        <a:pt x="3127" y="7107"/>
                        <a:pt x="3365" y="7066"/>
                      </a:cubicBezTo>
                      <a:cubicBezTo>
                        <a:pt x="3890" y="6977"/>
                        <a:pt x="4345" y="6823"/>
                        <a:pt x="4729" y="6593"/>
                      </a:cubicBezTo>
                      <a:cubicBezTo>
                        <a:pt x="5119" y="6362"/>
                        <a:pt x="5432" y="6086"/>
                        <a:pt x="5688" y="5760"/>
                      </a:cubicBezTo>
                      <a:cubicBezTo>
                        <a:pt x="5943" y="5433"/>
                        <a:pt x="6135" y="5082"/>
                        <a:pt x="6276" y="4704"/>
                      </a:cubicBezTo>
                      <a:cubicBezTo>
                        <a:pt x="6411" y="4328"/>
                        <a:pt x="6501" y="3950"/>
                        <a:pt x="6533" y="3560"/>
                      </a:cubicBezTo>
                      <a:cubicBezTo>
                        <a:pt x="6565" y="3176"/>
                        <a:pt x="6551" y="2805"/>
                        <a:pt x="6494" y="2459"/>
                      </a:cubicBezTo>
                      <a:cubicBezTo>
                        <a:pt x="6436" y="2126"/>
                        <a:pt x="6335" y="1800"/>
                        <a:pt x="6187" y="1480"/>
                      </a:cubicBezTo>
                      <a:cubicBezTo>
                        <a:pt x="6034" y="1160"/>
                        <a:pt x="5828" y="873"/>
                        <a:pt x="5559" y="629"/>
                      </a:cubicBezTo>
                      <a:cubicBezTo>
                        <a:pt x="5298" y="380"/>
                        <a:pt x="4971" y="200"/>
                        <a:pt x="4581" y="91"/>
                      </a:cubicBezTo>
                      <a:cubicBezTo>
                        <a:pt x="4364" y="31"/>
                        <a:pt x="4126" y="0"/>
                        <a:pt x="386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2" name="Google Shape;372;p31"/>
                <p:cNvSpPr/>
                <p:nvPr/>
              </p:nvSpPr>
              <p:spPr>
                <a:xfrm>
                  <a:off x="5669631" y="4585031"/>
                  <a:ext cx="127061" cy="941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29" h="6911" extrusionOk="0">
                      <a:moveTo>
                        <a:pt x="9328" y="1"/>
                      </a:moveTo>
                      <a:cubicBezTo>
                        <a:pt x="9143" y="1"/>
                        <a:pt x="8945" y="7"/>
                        <a:pt x="8727" y="21"/>
                      </a:cubicBezTo>
                      <a:cubicBezTo>
                        <a:pt x="8508" y="27"/>
                        <a:pt x="8330" y="33"/>
                        <a:pt x="8189" y="33"/>
                      </a:cubicBezTo>
                      <a:cubicBezTo>
                        <a:pt x="8048" y="39"/>
                        <a:pt x="7876" y="39"/>
                        <a:pt x="7664" y="39"/>
                      </a:cubicBezTo>
                      <a:cubicBezTo>
                        <a:pt x="7454" y="39"/>
                        <a:pt x="7280" y="45"/>
                        <a:pt x="7140" y="45"/>
                      </a:cubicBezTo>
                      <a:cubicBezTo>
                        <a:pt x="7127" y="91"/>
                        <a:pt x="7120" y="142"/>
                        <a:pt x="7114" y="193"/>
                      </a:cubicBezTo>
                      <a:cubicBezTo>
                        <a:pt x="7114" y="251"/>
                        <a:pt x="7114" y="302"/>
                        <a:pt x="7108" y="346"/>
                      </a:cubicBezTo>
                      <a:cubicBezTo>
                        <a:pt x="7428" y="366"/>
                        <a:pt x="7639" y="398"/>
                        <a:pt x="7755" y="443"/>
                      </a:cubicBezTo>
                      <a:cubicBezTo>
                        <a:pt x="7870" y="487"/>
                        <a:pt x="7927" y="576"/>
                        <a:pt x="7927" y="718"/>
                      </a:cubicBezTo>
                      <a:cubicBezTo>
                        <a:pt x="7927" y="827"/>
                        <a:pt x="7914" y="992"/>
                        <a:pt x="7870" y="1211"/>
                      </a:cubicBezTo>
                      <a:lnTo>
                        <a:pt x="6999" y="5880"/>
                      </a:lnTo>
                      <a:lnTo>
                        <a:pt x="5758" y="45"/>
                      </a:lnTo>
                      <a:cubicBezTo>
                        <a:pt x="5688" y="45"/>
                        <a:pt x="5597" y="45"/>
                        <a:pt x="5490" y="59"/>
                      </a:cubicBezTo>
                      <a:cubicBezTo>
                        <a:pt x="5375" y="71"/>
                        <a:pt x="5298" y="83"/>
                        <a:pt x="5252" y="97"/>
                      </a:cubicBezTo>
                      <a:lnTo>
                        <a:pt x="1970" y="6316"/>
                      </a:lnTo>
                      <a:lnTo>
                        <a:pt x="1970" y="6316"/>
                      </a:lnTo>
                      <a:lnTo>
                        <a:pt x="2770" y="1204"/>
                      </a:lnTo>
                      <a:cubicBezTo>
                        <a:pt x="2803" y="992"/>
                        <a:pt x="2841" y="839"/>
                        <a:pt x="2879" y="736"/>
                      </a:cubicBezTo>
                      <a:cubicBezTo>
                        <a:pt x="2918" y="641"/>
                        <a:pt x="2995" y="570"/>
                        <a:pt x="3110" y="526"/>
                      </a:cubicBezTo>
                      <a:cubicBezTo>
                        <a:pt x="3225" y="487"/>
                        <a:pt x="3417" y="449"/>
                        <a:pt x="3692" y="411"/>
                      </a:cubicBezTo>
                      <a:cubicBezTo>
                        <a:pt x="3710" y="366"/>
                        <a:pt x="3716" y="314"/>
                        <a:pt x="3716" y="263"/>
                      </a:cubicBezTo>
                      <a:cubicBezTo>
                        <a:pt x="3724" y="212"/>
                        <a:pt x="3724" y="168"/>
                        <a:pt x="3724" y="122"/>
                      </a:cubicBezTo>
                      <a:cubicBezTo>
                        <a:pt x="3538" y="122"/>
                        <a:pt x="3320" y="130"/>
                        <a:pt x="3071" y="142"/>
                      </a:cubicBezTo>
                      <a:cubicBezTo>
                        <a:pt x="2821" y="148"/>
                        <a:pt x="2611" y="154"/>
                        <a:pt x="2437" y="160"/>
                      </a:cubicBezTo>
                      <a:cubicBezTo>
                        <a:pt x="2188" y="160"/>
                        <a:pt x="1920" y="168"/>
                        <a:pt x="1631" y="174"/>
                      </a:cubicBezTo>
                      <a:cubicBezTo>
                        <a:pt x="1344" y="174"/>
                        <a:pt x="1094" y="180"/>
                        <a:pt x="896" y="180"/>
                      </a:cubicBezTo>
                      <a:cubicBezTo>
                        <a:pt x="883" y="225"/>
                        <a:pt x="870" y="275"/>
                        <a:pt x="863" y="334"/>
                      </a:cubicBezTo>
                      <a:cubicBezTo>
                        <a:pt x="857" y="384"/>
                        <a:pt x="851" y="437"/>
                        <a:pt x="851" y="481"/>
                      </a:cubicBezTo>
                      <a:cubicBezTo>
                        <a:pt x="1197" y="500"/>
                        <a:pt x="1433" y="526"/>
                        <a:pt x="1554" y="558"/>
                      </a:cubicBezTo>
                      <a:cubicBezTo>
                        <a:pt x="1670" y="590"/>
                        <a:pt x="1734" y="673"/>
                        <a:pt x="1734" y="813"/>
                      </a:cubicBezTo>
                      <a:cubicBezTo>
                        <a:pt x="1740" y="883"/>
                        <a:pt x="1740" y="960"/>
                        <a:pt x="1734" y="1037"/>
                      </a:cubicBezTo>
                      <a:cubicBezTo>
                        <a:pt x="1734" y="1120"/>
                        <a:pt x="1720" y="1223"/>
                        <a:pt x="1702" y="1344"/>
                      </a:cubicBezTo>
                      <a:lnTo>
                        <a:pt x="991" y="5817"/>
                      </a:lnTo>
                      <a:cubicBezTo>
                        <a:pt x="952" y="6041"/>
                        <a:pt x="914" y="6207"/>
                        <a:pt x="876" y="6302"/>
                      </a:cubicBezTo>
                      <a:cubicBezTo>
                        <a:pt x="831" y="6399"/>
                        <a:pt x="754" y="6463"/>
                        <a:pt x="633" y="6494"/>
                      </a:cubicBezTo>
                      <a:cubicBezTo>
                        <a:pt x="512" y="6532"/>
                        <a:pt x="320" y="6565"/>
                        <a:pt x="51" y="6603"/>
                      </a:cubicBezTo>
                      <a:cubicBezTo>
                        <a:pt x="25" y="6655"/>
                        <a:pt x="13" y="6706"/>
                        <a:pt x="7" y="6757"/>
                      </a:cubicBezTo>
                      <a:cubicBezTo>
                        <a:pt x="0" y="6809"/>
                        <a:pt x="0" y="6860"/>
                        <a:pt x="0" y="6910"/>
                      </a:cubicBezTo>
                      <a:cubicBezTo>
                        <a:pt x="199" y="6910"/>
                        <a:pt x="403" y="6904"/>
                        <a:pt x="607" y="6892"/>
                      </a:cubicBezTo>
                      <a:cubicBezTo>
                        <a:pt x="819" y="6878"/>
                        <a:pt x="1055" y="6872"/>
                        <a:pt x="1330" y="6866"/>
                      </a:cubicBezTo>
                      <a:cubicBezTo>
                        <a:pt x="1433" y="6866"/>
                        <a:pt x="1567" y="6860"/>
                        <a:pt x="1734" y="6860"/>
                      </a:cubicBezTo>
                      <a:cubicBezTo>
                        <a:pt x="1900" y="6853"/>
                        <a:pt x="2047" y="6853"/>
                        <a:pt x="2181" y="6853"/>
                      </a:cubicBezTo>
                      <a:lnTo>
                        <a:pt x="5003" y="1511"/>
                      </a:lnTo>
                      <a:lnTo>
                        <a:pt x="6122" y="6770"/>
                      </a:lnTo>
                      <a:cubicBezTo>
                        <a:pt x="6167" y="6770"/>
                        <a:pt x="6250" y="6763"/>
                        <a:pt x="6373" y="6763"/>
                      </a:cubicBezTo>
                      <a:cubicBezTo>
                        <a:pt x="6488" y="6757"/>
                        <a:pt x="6615" y="6751"/>
                        <a:pt x="6757" y="6744"/>
                      </a:cubicBezTo>
                      <a:cubicBezTo>
                        <a:pt x="6896" y="6744"/>
                        <a:pt x="7031" y="6744"/>
                        <a:pt x="7159" y="6738"/>
                      </a:cubicBezTo>
                      <a:cubicBezTo>
                        <a:pt x="7253" y="6738"/>
                        <a:pt x="7364" y="6735"/>
                        <a:pt x="7493" y="6735"/>
                      </a:cubicBezTo>
                      <a:cubicBezTo>
                        <a:pt x="7558" y="6735"/>
                        <a:pt x="7628" y="6736"/>
                        <a:pt x="7702" y="6738"/>
                      </a:cubicBezTo>
                      <a:cubicBezTo>
                        <a:pt x="7927" y="6738"/>
                        <a:pt x="8131" y="6738"/>
                        <a:pt x="8317" y="6732"/>
                      </a:cubicBezTo>
                      <a:cubicBezTo>
                        <a:pt x="8337" y="6674"/>
                        <a:pt x="8349" y="6623"/>
                        <a:pt x="8349" y="6571"/>
                      </a:cubicBezTo>
                      <a:cubicBezTo>
                        <a:pt x="8355" y="6526"/>
                        <a:pt x="8361" y="6476"/>
                        <a:pt x="8355" y="6425"/>
                      </a:cubicBezTo>
                      <a:cubicBezTo>
                        <a:pt x="8042" y="6405"/>
                        <a:pt x="7824" y="6373"/>
                        <a:pt x="7702" y="6322"/>
                      </a:cubicBezTo>
                      <a:cubicBezTo>
                        <a:pt x="7575" y="6271"/>
                        <a:pt x="7510" y="6169"/>
                        <a:pt x="7504" y="6021"/>
                      </a:cubicBezTo>
                      <a:cubicBezTo>
                        <a:pt x="7504" y="5932"/>
                        <a:pt x="7524" y="5779"/>
                        <a:pt x="7563" y="5561"/>
                      </a:cubicBezTo>
                      <a:lnTo>
                        <a:pt x="8387" y="1082"/>
                      </a:lnTo>
                      <a:cubicBezTo>
                        <a:pt x="8426" y="859"/>
                        <a:pt x="8464" y="698"/>
                        <a:pt x="8508" y="602"/>
                      </a:cubicBezTo>
                      <a:cubicBezTo>
                        <a:pt x="8553" y="506"/>
                        <a:pt x="8630" y="437"/>
                        <a:pt x="8739" y="398"/>
                      </a:cubicBezTo>
                      <a:cubicBezTo>
                        <a:pt x="8848" y="360"/>
                        <a:pt x="9034" y="328"/>
                        <a:pt x="9290" y="289"/>
                      </a:cubicBezTo>
                      <a:cubicBezTo>
                        <a:pt x="9302" y="245"/>
                        <a:pt x="9315" y="193"/>
                        <a:pt x="9321" y="142"/>
                      </a:cubicBezTo>
                      <a:cubicBezTo>
                        <a:pt x="9328" y="91"/>
                        <a:pt x="9328" y="45"/>
                        <a:pt x="9328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3" name="Google Shape;373;p31"/>
                <p:cNvSpPr/>
                <p:nvPr/>
              </p:nvSpPr>
              <p:spPr>
                <a:xfrm>
                  <a:off x="5585977" y="4579283"/>
                  <a:ext cx="91513" cy="964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19" h="7084" extrusionOk="0">
                      <a:moveTo>
                        <a:pt x="1644" y="0"/>
                      </a:moveTo>
                      <a:cubicBezTo>
                        <a:pt x="1574" y="192"/>
                        <a:pt x="1478" y="423"/>
                        <a:pt x="1363" y="691"/>
                      </a:cubicBezTo>
                      <a:cubicBezTo>
                        <a:pt x="1247" y="960"/>
                        <a:pt x="1100" y="1273"/>
                        <a:pt x="922" y="1639"/>
                      </a:cubicBezTo>
                      <a:cubicBezTo>
                        <a:pt x="1003" y="1670"/>
                        <a:pt x="1087" y="1685"/>
                        <a:pt x="1171" y="1685"/>
                      </a:cubicBezTo>
                      <a:cubicBezTo>
                        <a:pt x="1207" y="1685"/>
                        <a:pt x="1243" y="1683"/>
                        <a:pt x="1280" y="1677"/>
                      </a:cubicBezTo>
                      <a:cubicBezTo>
                        <a:pt x="1484" y="1376"/>
                        <a:pt x="1676" y="1140"/>
                        <a:pt x="1849" y="966"/>
                      </a:cubicBezTo>
                      <a:cubicBezTo>
                        <a:pt x="2021" y="794"/>
                        <a:pt x="2219" y="679"/>
                        <a:pt x="2443" y="621"/>
                      </a:cubicBezTo>
                      <a:cubicBezTo>
                        <a:pt x="2574" y="588"/>
                        <a:pt x="2728" y="572"/>
                        <a:pt x="2904" y="572"/>
                      </a:cubicBezTo>
                      <a:cubicBezTo>
                        <a:pt x="3032" y="572"/>
                        <a:pt x="3170" y="580"/>
                        <a:pt x="3320" y="596"/>
                      </a:cubicBezTo>
                      <a:lnTo>
                        <a:pt x="4676" y="736"/>
                      </a:lnTo>
                      <a:lnTo>
                        <a:pt x="3819" y="3526"/>
                      </a:lnTo>
                      <a:lnTo>
                        <a:pt x="3243" y="3461"/>
                      </a:lnTo>
                      <a:cubicBezTo>
                        <a:pt x="3013" y="3437"/>
                        <a:pt x="2827" y="3411"/>
                        <a:pt x="2700" y="3372"/>
                      </a:cubicBezTo>
                      <a:cubicBezTo>
                        <a:pt x="2579" y="3334"/>
                        <a:pt x="2488" y="3269"/>
                        <a:pt x="2437" y="3174"/>
                      </a:cubicBezTo>
                      <a:cubicBezTo>
                        <a:pt x="2393" y="3077"/>
                        <a:pt x="2381" y="2924"/>
                        <a:pt x="2405" y="2707"/>
                      </a:cubicBezTo>
                      <a:cubicBezTo>
                        <a:pt x="2405" y="2655"/>
                        <a:pt x="2419" y="2598"/>
                        <a:pt x="2431" y="2522"/>
                      </a:cubicBezTo>
                      <a:cubicBezTo>
                        <a:pt x="2437" y="2445"/>
                        <a:pt x="2457" y="2374"/>
                        <a:pt x="2476" y="2304"/>
                      </a:cubicBezTo>
                      <a:cubicBezTo>
                        <a:pt x="2380" y="2277"/>
                        <a:pt x="2284" y="2264"/>
                        <a:pt x="2177" y="2264"/>
                      </a:cubicBezTo>
                      <a:cubicBezTo>
                        <a:pt x="2156" y="2264"/>
                        <a:pt x="2134" y="2264"/>
                        <a:pt x="2112" y="2265"/>
                      </a:cubicBezTo>
                      <a:cubicBezTo>
                        <a:pt x="2066" y="2463"/>
                        <a:pt x="2015" y="2675"/>
                        <a:pt x="1951" y="2893"/>
                      </a:cubicBezTo>
                      <a:cubicBezTo>
                        <a:pt x="1888" y="3110"/>
                        <a:pt x="1829" y="3308"/>
                        <a:pt x="1772" y="3487"/>
                      </a:cubicBezTo>
                      <a:cubicBezTo>
                        <a:pt x="1714" y="3667"/>
                        <a:pt x="1644" y="3865"/>
                        <a:pt x="1567" y="4083"/>
                      </a:cubicBezTo>
                      <a:cubicBezTo>
                        <a:pt x="1490" y="4300"/>
                        <a:pt x="1421" y="4492"/>
                        <a:pt x="1356" y="4659"/>
                      </a:cubicBezTo>
                      <a:cubicBezTo>
                        <a:pt x="1454" y="4685"/>
                        <a:pt x="1551" y="4699"/>
                        <a:pt x="1652" y="4699"/>
                      </a:cubicBezTo>
                      <a:cubicBezTo>
                        <a:pt x="1670" y="4699"/>
                        <a:pt x="1689" y="4698"/>
                        <a:pt x="1708" y="4697"/>
                      </a:cubicBezTo>
                      <a:cubicBezTo>
                        <a:pt x="1817" y="4467"/>
                        <a:pt x="1906" y="4294"/>
                        <a:pt x="1989" y="4172"/>
                      </a:cubicBezTo>
                      <a:cubicBezTo>
                        <a:pt x="2066" y="4051"/>
                        <a:pt x="2150" y="3960"/>
                        <a:pt x="2239" y="3910"/>
                      </a:cubicBezTo>
                      <a:cubicBezTo>
                        <a:pt x="2322" y="3859"/>
                        <a:pt x="2437" y="3833"/>
                        <a:pt x="2572" y="3833"/>
                      </a:cubicBezTo>
                      <a:cubicBezTo>
                        <a:pt x="2595" y="3832"/>
                        <a:pt x="2619" y="3831"/>
                        <a:pt x="2645" y="3831"/>
                      </a:cubicBezTo>
                      <a:cubicBezTo>
                        <a:pt x="2770" y="3831"/>
                        <a:pt x="2930" y="3843"/>
                        <a:pt x="3116" y="3865"/>
                      </a:cubicBezTo>
                      <a:lnTo>
                        <a:pt x="3698" y="3930"/>
                      </a:lnTo>
                      <a:lnTo>
                        <a:pt x="2918" y="6469"/>
                      </a:lnTo>
                      <a:lnTo>
                        <a:pt x="1637" y="6334"/>
                      </a:lnTo>
                      <a:cubicBezTo>
                        <a:pt x="1330" y="6302"/>
                        <a:pt x="1100" y="6245"/>
                        <a:pt x="946" y="6168"/>
                      </a:cubicBezTo>
                      <a:cubicBezTo>
                        <a:pt x="799" y="6092"/>
                        <a:pt x="692" y="5970"/>
                        <a:pt x="627" y="5803"/>
                      </a:cubicBezTo>
                      <a:cubicBezTo>
                        <a:pt x="563" y="5637"/>
                        <a:pt x="500" y="5394"/>
                        <a:pt x="435" y="5087"/>
                      </a:cubicBezTo>
                      <a:cubicBezTo>
                        <a:pt x="361" y="5066"/>
                        <a:pt x="286" y="5054"/>
                        <a:pt x="201" y="5054"/>
                      </a:cubicBezTo>
                      <a:cubicBezTo>
                        <a:pt x="183" y="5054"/>
                        <a:pt x="165" y="5054"/>
                        <a:pt x="146" y="5055"/>
                      </a:cubicBezTo>
                      <a:cubicBezTo>
                        <a:pt x="128" y="5259"/>
                        <a:pt x="108" y="5451"/>
                        <a:pt x="96" y="5631"/>
                      </a:cubicBezTo>
                      <a:cubicBezTo>
                        <a:pt x="77" y="5811"/>
                        <a:pt x="57" y="5983"/>
                        <a:pt x="45" y="6156"/>
                      </a:cubicBezTo>
                      <a:lnTo>
                        <a:pt x="1" y="6571"/>
                      </a:lnTo>
                      <a:cubicBezTo>
                        <a:pt x="173" y="6584"/>
                        <a:pt x="403" y="6603"/>
                        <a:pt x="678" y="6629"/>
                      </a:cubicBezTo>
                      <a:cubicBezTo>
                        <a:pt x="953" y="6655"/>
                        <a:pt x="1286" y="6693"/>
                        <a:pt x="1676" y="6732"/>
                      </a:cubicBezTo>
                      <a:lnTo>
                        <a:pt x="2975" y="6872"/>
                      </a:lnTo>
                      <a:cubicBezTo>
                        <a:pt x="3187" y="6892"/>
                        <a:pt x="3409" y="6916"/>
                        <a:pt x="3647" y="6948"/>
                      </a:cubicBezTo>
                      <a:cubicBezTo>
                        <a:pt x="3878" y="6974"/>
                        <a:pt x="4094" y="7001"/>
                        <a:pt x="4292" y="7025"/>
                      </a:cubicBezTo>
                      <a:cubicBezTo>
                        <a:pt x="4492" y="7051"/>
                        <a:pt x="4651" y="7070"/>
                        <a:pt x="4773" y="7083"/>
                      </a:cubicBezTo>
                      <a:cubicBezTo>
                        <a:pt x="4805" y="7031"/>
                        <a:pt x="4830" y="6981"/>
                        <a:pt x="4837" y="6930"/>
                      </a:cubicBezTo>
                      <a:cubicBezTo>
                        <a:pt x="4850" y="6885"/>
                        <a:pt x="4862" y="6833"/>
                        <a:pt x="4876" y="6789"/>
                      </a:cubicBezTo>
                      <a:cubicBezTo>
                        <a:pt x="4549" y="6724"/>
                        <a:pt x="4331" y="6673"/>
                        <a:pt x="4223" y="6635"/>
                      </a:cubicBezTo>
                      <a:cubicBezTo>
                        <a:pt x="4114" y="6597"/>
                        <a:pt x="4070" y="6502"/>
                        <a:pt x="4082" y="6354"/>
                      </a:cubicBezTo>
                      <a:cubicBezTo>
                        <a:pt x="4088" y="6302"/>
                        <a:pt x="4100" y="6239"/>
                        <a:pt x="4120" y="6156"/>
                      </a:cubicBezTo>
                      <a:cubicBezTo>
                        <a:pt x="4146" y="6079"/>
                        <a:pt x="4171" y="5983"/>
                        <a:pt x="4209" y="5867"/>
                      </a:cubicBezTo>
                      <a:lnTo>
                        <a:pt x="5573" y="1453"/>
                      </a:lnTo>
                      <a:cubicBezTo>
                        <a:pt x="5630" y="1243"/>
                        <a:pt x="5694" y="1089"/>
                        <a:pt x="5751" y="1005"/>
                      </a:cubicBezTo>
                      <a:cubicBezTo>
                        <a:pt x="5815" y="915"/>
                        <a:pt x="5904" y="865"/>
                        <a:pt x="6033" y="851"/>
                      </a:cubicBezTo>
                      <a:cubicBezTo>
                        <a:pt x="6161" y="833"/>
                        <a:pt x="6359" y="833"/>
                        <a:pt x="6634" y="833"/>
                      </a:cubicBezTo>
                      <a:cubicBezTo>
                        <a:pt x="6660" y="794"/>
                        <a:pt x="6680" y="743"/>
                        <a:pt x="6692" y="685"/>
                      </a:cubicBezTo>
                      <a:cubicBezTo>
                        <a:pt x="6704" y="628"/>
                        <a:pt x="6711" y="576"/>
                        <a:pt x="6718" y="532"/>
                      </a:cubicBezTo>
                      <a:cubicBezTo>
                        <a:pt x="6532" y="513"/>
                        <a:pt x="6314" y="493"/>
                        <a:pt x="6052" y="475"/>
                      </a:cubicBezTo>
                      <a:cubicBezTo>
                        <a:pt x="5797" y="449"/>
                        <a:pt x="5579" y="429"/>
                        <a:pt x="5399" y="410"/>
                      </a:cubicBezTo>
                      <a:cubicBezTo>
                        <a:pt x="4785" y="346"/>
                        <a:pt x="4165" y="275"/>
                        <a:pt x="3524" y="206"/>
                      </a:cubicBezTo>
                      <a:cubicBezTo>
                        <a:pt x="2892" y="135"/>
                        <a:pt x="2265" y="65"/>
                        <a:pt x="164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4" name="Google Shape;374;p31"/>
                <p:cNvSpPr/>
                <p:nvPr/>
              </p:nvSpPr>
              <p:spPr>
                <a:xfrm>
                  <a:off x="5471038" y="4561169"/>
                  <a:ext cx="129404" cy="103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01" h="7608" extrusionOk="0">
                      <a:moveTo>
                        <a:pt x="3660" y="1"/>
                      </a:moveTo>
                      <a:lnTo>
                        <a:pt x="1330" y="5272"/>
                      </a:lnTo>
                      <a:cubicBezTo>
                        <a:pt x="1235" y="5490"/>
                        <a:pt x="1152" y="5636"/>
                        <a:pt x="1082" y="5726"/>
                      </a:cubicBezTo>
                      <a:cubicBezTo>
                        <a:pt x="1011" y="5809"/>
                        <a:pt x="902" y="5854"/>
                        <a:pt x="762" y="5854"/>
                      </a:cubicBezTo>
                      <a:cubicBezTo>
                        <a:pt x="621" y="5854"/>
                        <a:pt x="409" y="5835"/>
                        <a:pt x="122" y="5797"/>
                      </a:cubicBezTo>
                      <a:cubicBezTo>
                        <a:pt x="90" y="5842"/>
                        <a:pt x="71" y="5886"/>
                        <a:pt x="51" y="5931"/>
                      </a:cubicBezTo>
                      <a:cubicBezTo>
                        <a:pt x="33" y="5975"/>
                        <a:pt x="19" y="6027"/>
                        <a:pt x="1" y="6072"/>
                      </a:cubicBezTo>
                      <a:cubicBezTo>
                        <a:pt x="193" y="6116"/>
                        <a:pt x="397" y="6161"/>
                        <a:pt x="615" y="6199"/>
                      </a:cubicBezTo>
                      <a:cubicBezTo>
                        <a:pt x="831" y="6244"/>
                        <a:pt x="1017" y="6282"/>
                        <a:pt x="1171" y="6321"/>
                      </a:cubicBezTo>
                      <a:cubicBezTo>
                        <a:pt x="1267" y="6341"/>
                        <a:pt x="1383" y="6365"/>
                        <a:pt x="1516" y="6404"/>
                      </a:cubicBezTo>
                      <a:cubicBezTo>
                        <a:pt x="1651" y="6436"/>
                        <a:pt x="1791" y="6468"/>
                        <a:pt x="1926" y="6506"/>
                      </a:cubicBezTo>
                      <a:cubicBezTo>
                        <a:pt x="2060" y="6539"/>
                        <a:pt x="2175" y="6565"/>
                        <a:pt x="2272" y="6583"/>
                      </a:cubicBezTo>
                      <a:cubicBezTo>
                        <a:pt x="2298" y="6532"/>
                        <a:pt x="2316" y="6488"/>
                        <a:pt x="2342" y="6442"/>
                      </a:cubicBezTo>
                      <a:cubicBezTo>
                        <a:pt x="2361" y="6397"/>
                        <a:pt x="2387" y="6353"/>
                        <a:pt x="2399" y="6302"/>
                      </a:cubicBezTo>
                      <a:cubicBezTo>
                        <a:pt x="2073" y="6212"/>
                        <a:pt x="1868" y="6135"/>
                        <a:pt x="1773" y="6072"/>
                      </a:cubicBezTo>
                      <a:cubicBezTo>
                        <a:pt x="1676" y="6014"/>
                        <a:pt x="1651" y="5904"/>
                        <a:pt x="1683" y="5745"/>
                      </a:cubicBezTo>
                      <a:cubicBezTo>
                        <a:pt x="1696" y="5700"/>
                        <a:pt x="1714" y="5630"/>
                        <a:pt x="1746" y="5553"/>
                      </a:cubicBezTo>
                      <a:cubicBezTo>
                        <a:pt x="1779" y="5470"/>
                        <a:pt x="1817" y="5375"/>
                        <a:pt x="1868" y="5272"/>
                      </a:cubicBezTo>
                      <a:lnTo>
                        <a:pt x="3500" y="1567"/>
                      </a:lnTo>
                      <a:lnTo>
                        <a:pt x="5138" y="7223"/>
                      </a:lnTo>
                      <a:cubicBezTo>
                        <a:pt x="5207" y="7236"/>
                        <a:pt x="5298" y="7256"/>
                        <a:pt x="5413" y="7280"/>
                      </a:cubicBezTo>
                      <a:cubicBezTo>
                        <a:pt x="5528" y="7306"/>
                        <a:pt x="5611" y="7325"/>
                        <a:pt x="5662" y="7332"/>
                      </a:cubicBezTo>
                      <a:cubicBezTo>
                        <a:pt x="5797" y="7363"/>
                        <a:pt x="5975" y="7409"/>
                        <a:pt x="6187" y="7460"/>
                      </a:cubicBezTo>
                      <a:cubicBezTo>
                        <a:pt x="6397" y="7517"/>
                        <a:pt x="6603" y="7569"/>
                        <a:pt x="6789" y="7607"/>
                      </a:cubicBezTo>
                      <a:cubicBezTo>
                        <a:pt x="6846" y="7504"/>
                        <a:pt x="6884" y="7402"/>
                        <a:pt x="6916" y="7306"/>
                      </a:cubicBezTo>
                      <a:cubicBezTo>
                        <a:pt x="6589" y="7210"/>
                        <a:pt x="6379" y="7133"/>
                        <a:pt x="6282" y="7070"/>
                      </a:cubicBezTo>
                      <a:cubicBezTo>
                        <a:pt x="6181" y="7012"/>
                        <a:pt x="6149" y="6903"/>
                        <a:pt x="6187" y="6757"/>
                      </a:cubicBezTo>
                      <a:cubicBezTo>
                        <a:pt x="6193" y="6704"/>
                        <a:pt x="6219" y="6642"/>
                        <a:pt x="6244" y="6571"/>
                      </a:cubicBezTo>
                      <a:cubicBezTo>
                        <a:pt x="6276" y="6494"/>
                        <a:pt x="6321" y="6397"/>
                        <a:pt x="6373" y="6288"/>
                      </a:cubicBezTo>
                      <a:lnTo>
                        <a:pt x="8189" y="2136"/>
                      </a:lnTo>
                      <a:cubicBezTo>
                        <a:pt x="8286" y="1926"/>
                        <a:pt x="8369" y="1785"/>
                        <a:pt x="8446" y="1696"/>
                      </a:cubicBezTo>
                      <a:cubicBezTo>
                        <a:pt x="8516" y="1613"/>
                        <a:pt x="8624" y="1567"/>
                        <a:pt x="8759" y="1567"/>
                      </a:cubicBezTo>
                      <a:cubicBezTo>
                        <a:pt x="8893" y="1567"/>
                        <a:pt x="9098" y="1581"/>
                        <a:pt x="9379" y="1619"/>
                      </a:cubicBezTo>
                      <a:cubicBezTo>
                        <a:pt x="9405" y="1581"/>
                        <a:pt x="9430" y="1536"/>
                        <a:pt x="9450" y="1484"/>
                      </a:cubicBezTo>
                      <a:cubicBezTo>
                        <a:pt x="9468" y="1433"/>
                        <a:pt x="9482" y="1383"/>
                        <a:pt x="9501" y="1344"/>
                      </a:cubicBezTo>
                      <a:cubicBezTo>
                        <a:pt x="9322" y="1306"/>
                        <a:pt x="9117" y="1260"/>
                        <a:pt x="8886" y="1209"/>
                      </a:cubicBezTo>
                      <a:cubicBezTo>
                        <a:pt x="8656" y="1158"/>
                        <a:pt x="8464" y="1120"/>
                        <a:pt x="8311" y="1082"/>
                      </a:cubicBezTo>
                      <a:cubicBezTo>
                        <a:pt x="8228" y="1062"/>
                        <a:pt x="8112" y="1037"/>
                        <a:pt x="7979" y="1011"/>
                      </a:cubicBezTo>
                      <a:cubicBezTo>
                        <a:pt x="7844" y="979"/>
                        <a:pt x="7710" y="946"/>
                        <a:pt x="7575" y="914"/>
                      </a:cubicBezTo>
                      <a:cubicBezTo>
                        <a:pt x="7441" y="876"/>
                        <a:pt x="7326" y="851"/>
                        <a:pt x="7230" y="831"/>
                      </a:cubicBezTo>
                      <a:cubicBezTo>
                        <a:pt x="7211" y="870"/>
                        <a:pt x="7185" y="922"/>
                        <a:pt x="7173" y="973"/>
                      </a:cubicBezTo>
                      <a:cubicBezTo>
                        <a:pt x="7153" y="1029"/>
                        <a:pt x="7134" y="1075"/>
                        <a:pt x="7127" y="1120"/>
                      </a:cubicBezTo>
                      <a:cubicBezTo>
                        <a:pt x="7345" y="1191"/>
                        <a:pt x="7511" y="1247"/>
                        <a:pt x="7620" y="1292"/>
                      </a:cubicBezTo>
                      <a:cubicBezTo>
                        <a:pt x="7722" y="1336"/>
                        <a:pt x="7793" y="1383"/>
                        <a:pt x="7818" y="1433"/>
                      </a:cubicBezTo>
                      <a:cubicBezTo>
                        <a:pt x="7850" y="1484"/>
                        <a:pt x="7850" y="1561"/>
                        <a:pt x="7832" y="1651"/>
                      </a:cubicBezTo>
                      <a:cubicBezTo>
                        <a:pt x="7812" y="1720"/>
                        <a:pt x="7793" y="1797"/>
                        <a:pt x="7755" y="1894"/>
                      </a:cubicBezTo>
                      <a:cubicBezTo>
                        <a:pt x="7722" y="1983"/>
                        <a:pt x="7690" y="2060"/>
                        <a:pt x="7664" y="2136"/>
                      </a:cubicBezTo>
                      <a:lnTo>
                        <a:pt x="5906" y="6123"/>
                      </a:lnTo>
                      <a:lnTo>
                        <a:pt x="4153" y="77"/>
                      </a:lnTo>
                      <a:cubicBezTo>
                        <a:pt x="4082" y="57"/>
                        <a:pt x="3999" y="45"/>
                        <a:pt x="3902" y="25"/>
                      </a:cubicBezTo>
                      <a:cubicBezTo>
                        <a:pt x="3807" y="13"/>
                        <a:pt x="3724" y="7"/>
                        <a:pt x="366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5" name="Google Shape;375;p31"/>
                <p:cNvSpPr/>
                <p:nvPr/>
              </p:nvSpPr>
              <p:spPr>
                <a:xfrm>
                  <a:off x="5392260" y="4528045"/>
                  <a:ext cx="105269" cy="956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29" h="7026" extrusionOk="0">
                      <a:moveTo>
                        <a:pt x="7128" y="0"/>
                      </a:moveTo>
                      <a:lnTo>
                        <a:pt x="0" y="6821"/>
                      </a:lnTo>
                      <a:lnTo>
                        <a:pt x="576" y="7025"/>
                      </a:lnTo>
                      <a:lnTo>
                        <a:pt x="7728" y="218"/>
                      </a:lnTo>
                      <a:lnTo>
                        <a:pt x="712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6" name="Google Shape;376;p31"/>
                <p:cNvSpPr/>
                <p:nvPr/>
              </p:nvSpPr>
              <p:spPr>
                <a:xfrm>
                  <a:off x="5308361" y="4503461"/>
                  <a:ext cx="101442" cy="868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48" h="6379" extrusionOk="0">
                      <a:moveTo>
                        <a:pt x="4277" y="0"/>
                      </a:moveTo>
                      <a:cubicBezTo>
                        <a:pt x="3903" y="0"/>
                        <a:pt x="3569" y="89"/>
                        <a:pt x="3269" y="264"/>
                      </a:cubicBezTo>
                      <a:cubicBezTo>
                        <a:pt x="2948" y="450"/>
                        <a:pt x="2700" y="718"/>
                        <a:pt x="2514" y="1090"/>
                      </a:cubicBezTo>
                      <a:cubicBezTo>
                        <a:pt x="2354" y="1415"/>
                        <a:pt x="2290" y="1710"/>
                        <a:pt x="2316" y="1985"/>
                      </a:cubicBezTo>
                      <a:cubicBezTo>
                        <a:pt x="2342" y="2260"/>
                        <a:pt x="2425" y="2522"/>
                        <a:pt x="2558" y="2765"/>
                      </a:cubicBezTo>
                      <a:cubicBezTo>
                        <a:pt x="2693" y="3009"/>
                        <a:pt x="2841" y="3246"/>
                        <a:pt x="3007" y="3476"/>
                      </a:cubicBezTo>
                      <a:cubicBezTo>
                        <a:pt x="3160" y="3706"/>
                        <a:pt x="3294" y="3911"/>
                        <a:pt x="3409" y="4102"/>
                      </a:cubicBezTo>
                      <a:cubicBezTo>
                        <a:pt x="3518" y="4288"/>
                        <a:pt x="3582" y="4468"/>
                        <a:pt x="3601" y="4652"/>
                      </a:cubicBezTo>
                      <a:cubicBezTo>
                        <a:pt x="3627" y="4832"/>
                        <a:pt x="3582" y="5024"/>
                        <a:pt x="3486" y="5222"/>
                      </a:cubicBezTo>
                      <a:cubicBezTo>
                        <a:pt x="3314" y="5567"/>
                        <a:pt x="3057" y="5779"/>
                        <a:pt x="2712" y="5862"/>
                      </a:cubicBezTo>
                      <a:cubicBezTo>
                        <a:pt x="2602" y="5889"/>
                        <a:pt x="2492" y="5902"/>
                        <a:pt x="2382" y="5902"/>
                      </a:cubicBezTo>
                      <a:cubicBezTo>
                        <a:pt x="2149" y="5902"/>
                        <a:pt x="1914" y="5843"/>
                        <a:pt x="1675" y="5721"/>
                      </a:cubicBezTo>
                      <a:cubicBezTo>
                        <a:pt x="1382" y="5581"/>
                        <a:pt x="1196" y="5401"/>
                        <a:pt x="1113" y="5197"/>
                      </a:cubicBezTo>
                      <a:cubicBezTo>
                        <a:pt x="1037" y="4985"/>
                        <a:pt x="1017" y="4761"/>
                        <a:pt x="1061" y="4519"/>
                      </a:cubicBezTo>
                      <a:cubicBezTo>
                        <a:pt x="1106" y="4276"/>
                        <a:pt x="1190" y="4026"/>
                        <a:pt x="1305" y="3777"/>
                      </a:cubicBezTo>
                      <a:cubicBezTo>
                        <a:pt x="1253" y="3751"/>
                        <a:pt x="1202" y="3731"/>
                        <a:pt x="1158" y="3706"/>
                      </a:cubicBezTo>
                      <a:cubicBezTo>
                        <a:pt x="1106" y="3686"/>
                        <a:pt x="1055" y="3668"/>
                        <a:pt x="998" y="3648"/>
                      </a:cubicBezTo>
                      <a:cubicBezTo>
                        <a:pt x="825" y="3923"/>
                        <a:pt x="653" y="4185"/>
                        <a:pt x="485" y="4430"/>
                      </a:cubicBezTo>
                      <a:cubicBezTo>
                        <a:pt x="320" y="4672"/>
                        <a:pt x="160" y="4909"/>
                        <a:pt x="0" y="5139"/>
                      </a:cubicBezTo>
                      <a:cubicBezTo>
                        <a:pt x="31" y="5145"/>
                        <a:pt x="77" y="5159"/>
                        <a:pt x="128" y="5177"/>
                      </a:cubicBezTo>
                      <a:cubicBezTo>
                        <a:pt x="178" y="5197"/>
                        <a:pt x="217" y="5216"/>
                        <a:pt x="255" y="5228"/>
                      </a:cubicBezTo>
                      <a:cubicBezTo>
                        <a:pt x="390" y="5299"/>
                        <a:pt x="544" y="5408"/>
                        <a:pt x="710" y="5555"/>
                      </a:cubicBezTo>
                      <a:cubicBezTo>
                        <a:pt x="883" y="5702"/>
                        <a:pt x="1126" y="5856"/>
                        <a:pt x="1439" y="6010"/>
                      </a:cubicBezTo>
                      <a:cubicBezTo>
                        <a:pt x="1873" y="6226"/>
                        <a:pt x="2290" y="6349"/>
                        <a:pt x="2700" y="6373"/>
                      </a:cubicBezTo>
                      <a:cubicBezTo>
                        <a:pt x="2755" y="6377"/>
                        <a:pt x="2809" y="6379"/>
                        <a:pt x="2863" y="6379"/>
                      </a:cubicBezTo>
                      <a:cubicBezTo>
                        <a:pt x="3207" y="6379"/>
                        <a:pt x="3516" y="6307"/>
                        <a:pt x="3787" y="6163"/>
                      </a:cubicBezTo>
                      <a:cubicBezTo>
                        <a:pt x="4108" y="5996"/>
                        <a:pt x="4356" y="5735"/>
                        <a:pt x="4530" y="5375"/>
                      </a:cubicBezTo>
                      <a:cubicBezTo>
                        <a:pt x="4676" y="5082"/>
                        <a:pt x="4740" y="4806"/>
                        <a:pt x="4708" y="4545"/>
                      </a:cubicBezTo>
                      <a:cubicBezTo>
                        <a:pt x="4683" y="4282"/>
                        <a:pt x="4607" y="4038"/>
                        <a:pt x="4471" y="3802"/>
                      </a:cubicBezTo>
                      <a:cubicBezTo>
                        <a:pt x="4344" y="3565"/>
                        <a:pt x="4203" y="3335"/>
                        <a:pt x="4055" y="3111"/>
                      </a:cubicBezTo>
                      <a:cubicBezTo>
                        <a:pt x="3819" y="2765"/>
                        <a:pt x="3647" y="2484"/>
                        <a:pt x="3544" y="2260"/>
                      </a:cubicBezTo>
                      <a:cubicBezTo>
                        <a:pt x="3441" y="2036"/>
                        <a:pt x="3390" y="1844"/>
                        <a:pt x="3390" y="1678"/>
                      </a:cubicBezTo>
                      <a:cubicBezTo>
                        <a:pt x="3397" y="1512"/>
                        <a:pt x="3441" y="1333"/>
                        <a:pt x="3538" y="1147"/>
                      </a:cubicBezTo>
                      <a:cubicBezTo>
                        <a:pt x="3665" y="878"/>
                        <a:pt x="3839" y="698"/>
                        <a:pt x="4043" y="591"/>
                      </a:cubicBezTo>
                      <a:cubicBezTo>
                        <a:pt x="4220" y="499"/>
                        <a:pt x="4407" y="457"/>
                        <a:pt x="4602" y="457"/>
                      </a:cubicBezTo>
                      <a:cubicBezTo>
                        <a:pt x="4639" y="457"/>
                        <a:pt x="4676" y="459"/>
                        <a:pt x="4714" y="462"/>
                      </a:cubicBezTo>
                      <a:cubicBezTo>
                        <a:pt x="4958" y="488"/>
                        <a:pt x="5182" y="552"/>
                        <a:pt x="5399" y="660"/>
                      </a:cubicBezTo>
                      <a:cubicBezTo>
                        <a:pt x="5815" y="866"/>
                        <a:pt x="6090" y="1159"/>
                        <a:pt x="6211" y="1531"/>
                      </a:cubicBezTo>
                      <a:cubicBezTo>
                        <a:pt x="6340" y="1902"/>
                        <a:pt x="6288" y="2318"/>
                        <a:pt x="6058" y="2771"/>
                      </a:cubicBezTo>
                      <a:cubicBezTo>
                        <a:pt x="6051" y="2785"/>
                        <a:pt x="6045" y="2803"/>
                        <a:pt x="6033" y="2823"/>
                      </a:cubicBezTo>
                      <a:cubicBezTo>
                        <a:pt x="6027" y="2848"/>
                        <a:pt x="6007" y="2874"/>
                        <a:pt x="5981" y="2912"/>
                      </a:cubicBezTo>
                      <a:cubicBezTo>
                        <a:pt x="6078" y="2977"/>
                        <a:pt x="6173" y="3022"/>
                        <a:pt x="6263" y="3048"/>
                      </a:cubicBezTo>
                      <a:cubicBezTo>
                        <a:pt x="6488" y="2741"/>
                        <a:pt x="6698" y="2464"/>
                        <a:pt x="6890" y="2209"/>
                      </a:cubicBezTo>
                      <a:cubicBezTo>
                        <a:pt x="7088" y="1953"/>
                        <a:pt x="7274" y="1716"/>
                        <a:pt x="7447" y="1504"/>
                      </a:cubicBezTo>
                      <a:cubicBezTo>
                        <a:pt x="7415" y="1498"/>
                        <a:pt x="7383" y="1486"/>
                        <a:pt x="7344" y="1466"/>
                      </a:cubicBezTo>
                      <a:lnTo>
                        <a:pt x="7229" y="1409"/>
                      </a:lnTo>
                      <a:cubicBezTo>
                        <a:pt x="7025" y="1306"/>
                        <a:pt x="6839" y="1191"/>
                        <a:pt x="6679" y="1070"/>
                      </a:cubicBezTo>
                      <a:cubicBezTo>
                        <a:pt x="6518" y="949"/>
                        <a:pt x="6359" y="821"/>
                        <a:pt x="6193" y="692"/>
                      </a:cubicBezTo>
                      <a:cubicBezTo>
                        <a:pt x="6019" y="565"/>
                        <a:pt x="5821" y="443"/>
                        <a:pt x="5597" y="328"/>
                      </a:cubicBezTo>
                      <a:cubicBezTo>
                        <a:pt x="5169" y="116"/>
                        <a:pt x="4752" y="7"/>
                        <a:pt x="4350" y="1"/>
                      </a:cubicBezTo>
                      <a:cubicBezTo>
                        <a:pt x="4326" y="1"/>
                        <a:pt x="4301" y="0"/>
                        <a:pt x="427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7" name="Google Shape;377;p31"/>
                <p:cNvSpPr/>
                <p:nvPr/>
              </p:nvSpPr>
              <p:spPr>
                <a:xfrm>
                  <a:off x="5211441" y="4461416"/>
                  <a:ext cx="118004" cy="1023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64" h="7517" extrusionOk="0">
                      <a:moveTo>
                        <a:pt x="5960" y="1"/>
                      </a:moveTo>
                      <a:cubicBezTo>
                        <a:pt x="5598" y="1"/>
                        <a:pt x="5243" y="91"/>
                        <a:pt x="4902" y="261"/>
                      </a:cubicBezTo>
                      <a:cubicBezTo>
                        <a:pt x="4512" y="460"/>
                        <a:pt x="4140" y="741"/>
                        <a:pt x="3783" y="1112"/>
                      </a:cubicBezTo>
                      <a:lnTo>
                        <a:pt x="1473" y="3511"/>
                      </a:lnTo>
                      <a:cubicBezTo>
                        <a:pt x="1306" y="3678"/>
                        <a:pt x="1178" y="3785"/>
                        <a:pt x="1089" y="3850"/>
                      </a:cubicBezTo>
                      <a:cubicBezTo>
                        <a:pt x="1033" y="3884"/>
                        <a:pt x="974" y="3900"/>
                        <a:pt x="911" y="3900"/>
                      </a:cubicBezTo>
                      <a:cubicBezTo>
                        <a:pt x="866" y="3900"/>
                        <a:pt x="819" y="3892"/>
                        <a:pt x="768" y="3876"/>
                      </a:cubicBezTo>
                      <a:cubicBezTo>
                        <a:pt x="647" y="3838"/>
                        <a:pt x="461" y="3755"/>
                        <a:pt x="219" y="3626"/>
                      </a:cubicBezTo>
                      <a:cubicBezTo>
                        <a:pt x="130" y="3678"/>
                        <a:pt x="59" y="3747"/>
                        <a:pt x="1" y="3844"/>
                      </a:cubicBezTo>
                      <a:cubicBezTo>
                        <a:pt x="160" y="3947"/>
                        <a:pt x="334" y="4054"/>
                        <a:pt x="520" y="4163"/>
                      </a:cubicBezTo>
                      <a:cubicBezTo>
                        <a:pt x="712" y="4272"/>
                        <a:pt x="859" y="4369"/>
                        <a:pt x="980" y="4446"/>
                      </a:cubicBezTo>
                      <a:cubicBezTo>
                        <a:pt x="1096" y="4522"/>
                        <a:pt x="1249" y="4618"/>
                        <a:pt x="1441" y="4753"/>
                      </a:cubicBezTo>
                      <a:cubicBezTo>
                        <a:pt x="1633" y="4880"/>
                        <a:pt x="1787" y="4983"/>
                        <a:pt x="1914" y="5060"/>
                      </a:cubicBezTo>
                      <a:cubicBezTo>
                        <a:pt x="1991" y="4989"/>
                        <a:pt x="2061" y="4912"/>
                        <a:pt x="2126" y="4836"/>
                      </a:cubicBezTo>
                      <a:cubicBezTo>
                        <a:pt x="1940" y="4700"/>
                        <a:pt x="1799" y="4591"/>
                        <a:pt x="1710" y="4515"/>
                      </a:cubicBezTo>
                      <a:cubicBezTo>
                        <a:pt x="1619" y="4432"/>
                        <a:pt x="1575" y="4361"/>
                        <a:pt x="1562" y="4298"/>
                      </a:cubicBezTo>
                      <a:cubicBezTo>
                        <a:pt x="1556" y="4240"/>
                        <a:pt x="1581" y="4157"/>
                        <a:pt x="1639" y="4068"/>
                      </a:cubicBezTo>
                      <a:cubicBezTo>
                        <a:pt x="1684" y="3997"/>
                        <a:pt x="1734" y="3933"/>
                        <a:pt x="1793" y="3870"/>
                      </a:cubicBezTo>
                      <a:cubicBezTo>
                        <a:pt x="1857" y="3805"/>
                        <a:pt x="1920" y="3735"/>
                        <a:pt x="1991" y="3658"/>
                      </a:cubicBezTo>
                      <a:lnTo>
                        <a:pt x="4223" y="1336"/>
                      </a:lnTo>
                      <a:cubicBezTo>
                        <a:pt x="4474" y="1068"/>
                        <a:pt x="4748" y="850"/>
                        <a:pt x="5043" y="696"/>
                      </a:cubicBezTo>
                      <a:cubicBezTo>
                        <a:pt x="5337" y="536"/>
                        <a:pt x="5644" y="460"/>
                        <a:pt x="5957" y="460"/>
                      </a:cubicBezTo>
                      <a:cubicBezTo>
                        <a:pt x="6278" y="466"/>
                        <a:pt x="6603" y="575"/>
                        <a:pt x="6949" y="791"/>
                      </a:cubicBezTo>
                      <a:cubicBezTo>
                        <a:pt x="7185" y="945"/>
                        <a:pt x="7377" y="1118"/>
                        <a:pt x="7525" y="1322"/>
                      </a:cubicBezTo>
                      <a:cubicBezTo>
                        <a:pt x="7678" y="1521"/>
                        <a:pt x="7755" y="1745"/>
                        <a:pt x="7761" y="1989"/>
                      </a:cubicBezTo>
                      <a:cubicBezTo>
                        <a:pt x="7769" y="2238"/>
                        <a:pt x="7678" y="2500"/>
                        <a:pt x="7492" y="2787"/>
                      </a:cubicBezTo>
                      <a:cubicBezTo>
                        <a:pt x="7448" y="2864"/>
                        <a:pt x="7385" y="2955"/>
                        <a:pt x="7300" y="3056"/>
                      </a:cubicBezTo>
                      <a:cubicBezTo>
                        <a:pt x="7217" y="3159"/>
                        <a:pt x="7116" y="3280"/>
                        <a:pt x="6975" y="3421"/>
                      </a:cubicBezTo>
                      <a:lnTo>
                        <a:pt x="4825" y="5692"/>
                      </a:lnTo>
                      <a:cubicBezTo>
                        <a:pt x="4672" y="5852"/>
                        <a:pt x="4550" y="5955"/>
                        <a:pt x="4460" y="6012"/>
                      </a:cubicBezTo>
                      <a:cubicBezTo>
                        <a:pt x="4412" y="6042"/>
                        <a:pt x="4359" y="6056"/>
                        <a:pt x="4299" y="6056"/>
                      </a:cubicBezTo>
                      <a:cubicBezTo>
                        <a:pt x="4254" y="6056"/>
                        <a:pt x="4205" y="6048"/>
                        <a:pt x="4153" y="6032"/>
                      </a:cubicBezTo>
                      <a:cubicBezTo>
                        <a:pt x="4038" y="5993"/>
                        <a:pt x="3853" y="5910"/>
                        <a:pt x="3609" y="5781"/>
                      </a:cubicBezTo>
                      <a:cubicBezTo>
                        <a:pt x="3571" y="5814"/>
                        <a:pt x="3532" y="5852"/>
                        <a:pt x="3494" y="5890"/>
                      </a:cubicBezTo>
                      <a:cubicBezTo>
                        <a:pt x="3456" y="5929"/>
                        <a:pt x="3423" y="5967"/>
                        <a:pt x="3399" y="6006"/>
                      </a:cubicBezTo>
                      <a:cubicBezTo>
                        <a:pt x="3552" y="6109"/>
                        <a:pt x="3744" y="6224"/>
                        <a:pt x="3961" y="6357"/>
                      </a:cubicBezTo>
                      <a:cubicBezTo>
                        <a:pt x="4179" y="6486"/>
                        <a:pt x="4358" y="6601"/>
                        <a:pt x="4506" y="6690"/>
                      </a:cubicBezTo>
                      <a:cubicBezTo>
                        <a:pt x="4601" y="6755"/>
                        <a:pt x="4728" y="6838"/>
                        <a:pt x="4890" y="6941"/>
                      </a:cubicBezTo>
                      <a:cubicBezTo>
                        <a:pt x="5049" y="7048"/>
                        <a:pt x="5209" y="7151"/>
                        <a:pt x="5363" y="7260"/>
                      </a:cubicBezTo>
                      <a:cubicBezTo>
                        <a:pt x="5522" y="7363"/>
                        <a:pt x="5657" y="7446"/>
                        <a:pt x="5759" y="7517"/>
                      </a:cubicBezTo>
                      <a:cubicBezTo>
                        <a:pt x="5836" y="7446"/>
                        <a:pt x="5912" y="7369"/>
                        <a:pt x="5977" y="7286"/>
                      </a:cubicBezTo>
                      <a:cubicBezTo>
                        <a:pt x="5696" y="7087"/>
                        <a:pt x="5516" y="6947"/>
                        <a:pt x="5446" y="6864"/>
                      </a:cubicBezTo>
                      <a:cubicBezTo>
                        <a:pt x="5375" y="6780"/>
                        <a:pt x="5375" y="6678"/>
                        <a:pt x="5452" y="6557"/>
                      </a:cubicBezTo>
                      <a:cubicBezTo>
                        <a:pt x="5490" y="6505"/>
                        <a:pt x="5528" y="6448"/>
                        <a:pt x="5587" y="6390"/>
                      </a:cubicBezTo>
                      <a:cubicBezTo>
                        <a:pt x="5637" y="6327"/>
                        <a:pt x="5708" y="6256"/>
                        <a:pt x="5791" y="6173"/>
                      </a:cubicBezTo>
                      <a:lnTo>
                        <a:pt x="7967" y="3862"/>
                      </a:lnTo>
                      <a:cubicBezTo>
                        <a:pt x="8088" y="3735"/>
                        <a:pt x="8177" y="3632"/>
                        <a:pt x="8236" y="3555"/>
                      </a:cubicBezTo>
                      <a:cubicBezTo>
                        <a:pt x="8298" y="3478"/>
                        <a:pt x="8337" y="3421"/>
                        <a:pt x="8369" y="3377"/>
                      </a:cubicBezTo>
                      <a:cubicBezTo>
                        <a:pt x="8549" y="3094"/>
                        <a:pt x="8644" y="2787"/>
                        <a:pt x="8652" y="2449"/>
                      </a:cubicBezTo>
                      <a:cubicBezTo>
                        <a:pt x="8664" y="2110"/>
                        <a:pt x="8575" y="1765"/>
                        <a:pt x="8383" y="1425"/>
                      </a:cubicBezTo>
                      <a:cubicBezTo>
                        <a:pt x="8183" y="1086"/>
                        <a:pt x="7858" y="773"/>
                        <a:pt x="7409" y="484"/>
                      </a:cubicBezTo>
                      <a:cubicBezTo>
                        <a:pt x="6949" y="191"/>
                        <a:pt x="6514" y="31"/>
                        <a:pt x="6098" y="5"/>
                      </a:cubicBezTo>
                      <a:cubicBezTo>
                        <a:pt x="6052" y="2"/>
                        <a:pt x="6006" y="1"/>
                        <a:pt x="596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8" name="Google Shape;378;p31"/>
                <p:cNvSpPr/>
                <p:nvPr/>
              </p:nvSpPr>
              <p:spPr>
                <a:xfrm>
                  <a:off x="5159957" y="4413324"/>
                  <a:ext cx="109614" cy="821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48" h="6035" extrusionOk="0">
                      <a:moveTo>
                        <a:pt x="4818" y="0"/>
                      </a:moveTo>
                      <a:cubicBezTo>
                        <a:pt x="4614" y="0"/>
                        <a:pt x="4415" y="30"/>
                        <a:pt x="4223" y="94"/>
                      </a:cubicBezTo>
                      <a:cubicBezTo>
                        <a:pt x="3871" y="203"/>
                        <a:pt x="3570" y="421"/>
                        <a:pt x="3314" y="740"/>
                      </a:cubicBezTo>
                      <a:cubicBezTo>
                        <a:pt x="3090" y="1021"/>
                        <a:pt x="2956" y="1303"/>
                        <a:pt x="2930" y="1578"/>
                      </a:cubicBezTo>
                      <a:cubicBezTo>
                        <a:pt x="2898" y="1847"/>
                        <a:pt x="2924" y="2122"/>
                        <a:pt x="3001" y="2391"/>
                      </a:cubicBezTo>
                      <a:cubicBezTo>
                        <a:pt x="3084" y="2653"/>
                        <a:pt x="3180" y="2922"/>
                        <a:pt x="3288" y="3178"/>
                      </a:cubicBezTo>
                      <a:cubicBezTo>
                        <a:pt x="3391" y="3433"/>
                        <a:pt x="3480" y="3663"/>
                        <a:pt x="3550" y="3875"/>
                      </a:cubicBezTo>
                      <a:cubicBezTo>
                        <a:pt x="3615" y="4080"/>
                        <a:pt x="3641" y="4272"/>
                        <a:pt x="3627" y="4451"/>
                      </a:cubicBezTo>
                      <a:cubicBezTo>
                        <a:pt x="3609" y="4637"/>
                        <a:pt x="3526" y="4809"/>
                        <a:pt x="3391" y="4989"/>
                      </a:cubicBezTo>
                      <a:cubicBezTo>
                        <a:pt x="3148" y="5290"/>
                        <a:pt x="2853" y="5443"/>
                        <a:pt x="2502" y="5449"/>
                      </a:cubicBezTo>
                      <a:cubicBezTo>
                        <a:pt x="2493" y="5449"/>
                        <a:pt x="2484" y="5449"/>
                        <a:pt x="2475" y="5449"/>
                      </a:cubicBezTo>
                      <a:cubicBezTo>
                        <a:pt x="2133" y="5449"/>
                        <a:pt x="1809" y="5334"/>
                        <a:pt x="1516" y="5098"/>
                      </a:cubicBezTo>
                      <a:cubicBezTo>
                        <a:pt x="1261" y="4892"/>
                        <a:pt x="1114" y="4681"/>
                        <a:pt x="1081" y="4457"/>
                      </a:cubicBezTo>
                      <a:cubicBezTo>
                        <a:pt x="1043" y="4239"/>
                        <a:pt x="1075" y="4015"/>
                        <a:pt x="1170" y="3785"/>
                      </a:cubicBezTo>
                      <a:cubicBezTo>
                        <a:pt x="1267" y="3554"/>
                        <a:pt x="1401" y="3332"/>
                        <a:pt x="1568" y="3114"/>
                      </a:cubicBezTo>
                      <a:cubicBezTo>
                        <a:pt x="1522" y="3075"/>
                        <a:pt x="1478" y="3043"/>
                        <a:pt x="1433" y="3011"/>
                      </a:cubicBezTo>
                      <a:cubicBezTo>
                        <a:pt x="1388" y="2979"/>
                        <a:pt x="1338" y="2954"/>
                        <a:pt x="1292" y="2922"/>
                      </a:cubicBezTo>
                      <a:cubicBezTo>
                        <a:pt x="1061" y="3152"/>
                        <a:pt x="839" y="3376"/>
                        <a:pt x="627" y="3574"/>
                      </a:cubicBezTo>
                      <a:cubicBezTo>
                        <a:pt x="409" y="3779"/>
                        <a:pt x="199" y="3977"/>
                        <a:pt x="0" y="4169"/>
                      </a:cubicBezTo>
                      <a:cubicBezTo>
                        <a:pt x="33" y="4182"/>
                        <a:pt x="63" y="4201"/>
                        <a:pt x="116" y="4233"/>
                      </a:cubicBezTo>
                      <a:cubicBezTo>
                        <a:pt x="160" y="4265"/>
                        <a:pt x="199" y="4291"/>
                        <a:pt x="231" y="4310"/>
                      </a:cubicBezTo>
                      <a:cubicBezTo>
                        <a:pt x="346" y="4407"/>
                        <a:pt x="473" y="4546"/>
                        <a:pt x="608" y="4726"/>
                      </a:cubicBezTo>
                      <a:cubicBezTo>
                        <a:pt x="742" y="4906"/>
                        <a:pt x="946" y="5104"/>
                        <a:pt x="1223" y="5328"/>
                      </a:cubicBezTo>
                      <a:cubicBezTo>
                        <a:pt x="1599" y="5627"/>
                        <a:pt x="1983" y="5833"/>
                        <a:pt x="2380" y="5942"/>
                      </a:cubicBezTo>
                      <a:cubicBezTo>
                        <a:pt x="2590" y="6004"/>
                        <a:pt x="2793" y="6034"/>
                        <a:pt x="2991" y="6034"/>
                      </a:cubicBezTo>
                      <a:cubicBezTo>
                        <a:pt x="3161" y="6034"/>
                        <a:pt x="3327" y="6012"/>
                        <a:pt x="3487" y="5967"/>
                      </a:cubicBezTo>
                      <a:cubicBezTo>
                        <a:pt x="3833" y="5871"/>
                        <a:pt x="4132" y="5666"/>
                        <a:pt x="4377" y="5359"/>
                      </a:cubicBezTo>
                      <a:cubicBezTo>
                        <a:pt x="4581" y="5098"/>
                        <a:pt x="4702" y="4841"/>
                        <a:pt x="4728" y="4579"/>
                      </a:cubicBezTo>
                      <a:cubicBezTo>
                        <a:pt x="4754" y="4322"/>
                        <a:pt x="4734" y="4061"/>
                        <a:pt x="4658" y="3805"/>
                      </a:cubicBezTo>
                      <a:cubicBezTo>
                        <a:pt x="4581" y="3548"/>
                        <a:pt x="4492" y="3293"/>
                        <a:pt x="4389" y="3043"/>
                      </a:cubicBezTo>
                      <a:cubicBezTo>
                        <a:pt x="4235" y="2653"/>
                        <a:pt x="4126" y="2346"/>
                        <a:pt x="4076" y="2103"/>
                      </a:cubicBezTo>
                      <a:cubicBezTo>
                        <a:pt x="4017" y="1865"/>
                        <a:pt x="4011" y="1661"/>
                        <a:pt x="4043" y="1502"/>
                      </a:cubicBezTo>
                      <a:cubicBezTo>
                        <a:pt x="4082" y="1336"/>
                        <a:pt x="4165" y="1174"/>
                        <a:pt x="4300" y="1009"/>
                      </a:cubicBezTo>
                      <a:cubicBezTo>
                        <a:pt x="4478" y="778"/>
                        <a:pt x="4684" y="637"/>
                        <a:pt x="4914" y="574"/>
                      </a:cubicBezTo>
                      <a:cubicBezTo>
                        <a:pt x="5015" y="548"/>
                        <a:pt x="5118" y="535"/>
                        <a:pt x="5221" y="535"/>
                      </a:cubicBezTo>
                      <a:cubicBezTo>
                        <a:pt x="5347" y="535"/>
                        <a:pt x="5473" y="554"/>
                        <a:pt x="5599" y="593"/>
                      </a:cubicBezTo>
                      <a:cubicBezTo>
                        <a:pt x="5821" y="669"/>
                        <a:pt x="6033" y="778"/>
                        <a:pt x="6225" y="932"/>
                      </a:cubicBezTo>
                      <a:cubicBezTo>
                        <a:pt x="6589" y="1221"/>
                        <a:pt x="6789" y="1558"/>
                        <a:pt x="6833" y="1950"/>
                      </a:cubicBezTo>
                      <a:cubicBezTo>
                        <a:pt x="6878" y="2340"/>
                        <a:pt x="6743" y="2736"/>
                        <a:pt x="6423" y="3132"/>
                      </a:cubicBezTo>
                      <a:cubicBezTo>
                        <a:pt x="6417" y="3146"/>
                        <a:pt x="6405" y="3158"/>
                        <a:pt x="6385" y="3178"/>
                      </a:cubicBezTo>
                      <a:cubicBezTo>
                        <a:pt x="6373" y="3197"/>
                        <a:pt x="6347" y="3223"/>
                        <a:pt x="6314" y="3255"/>
                      </a:cubicBezTo>
                      <a:cubicBezTo>
                        <a:pt x="6397" y="3338"/>
                        <a:pt x="6482" y="3401"/>
                        <a:pt x="6565" y="3447"/>
                      </a:cubicBezTo>
                      <a:cubicBezTo>
                        <a:pt x="6846" y="3197"/>
                        <a:pt x="7108" y="2966"/>
                        <a:pt x="7351" y="2756"/>
                      </a:cubicBezTo>
                      <a:cubicBezTo>
                        <a:pt x="7601" y="2550"/>
                        <a:pt x="7831" y="2358"/>
                        <a:pt x="8048" y="2192"/>
                      </a:cubicBezTo>
                      <a:cubicBezTo>
                        <a:pt x="8017" y="2173"/>
                        <a:pt x="7985" y="2154"/>
                        <a:pt x="7953" y="2128"/>
                      </a:cubicBezTo>
                      <a:cubicBezTo>
                        <a:pt x="7920" y="2103"/>
                        <a:pt x="7888" y="2077"/>
                        <a:pt x="7856" y="2045"/>
                      </a:cubicBezTo>
                      <a:cubicBezTo>
                        <a:pt x="7672" y="1904"/>
                        <a:pt x="7518" y="1758"/>
                        <a:pt x="7389" y="1604"/>
                      </a:cubicBezTo>
                      <a:cubicBezTo>
                        <a:pt x="7256" y="1451"/>
                        <a:pt x="7120" y="1290"/>
                        <a:pt x="6987" y="1130"/>
                      </a:cubicBezTo>
                      <a:cubicBezTo>
                        <a:pt x="6852" y="970"/>
                        <a:pt x="6686" y="811"/>
                        <a:pt x="6488" y="651"/>
                      </a:cubicBezTo>
                      <a:cubicBezTo>
                        <a:pt x="6110" y="350"/>
                        <a:pt x="5726" y="158"/>
                        <a:pt x="5336" y="61"/>
                      </a:cubicBezTo>
                      <a:cubicBezTo>
                        <a:pt x="5160" y="21"/>
                        <a:pt x="4987" y="0"/>
                        <a:pt x="481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9" name="Google Shape;379;p31"/>
                <p:cNvSpPr/>
                <p:nvPr/>
              </p:nvSpPr>
              <p:spPr>
                <a:xfrm>
                  <a:off x="5090332" y="4363107"/>
                  <a:ext cx="117132" cy="93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00" h="6896" extrusionOk="0">
                      <a:moveTo>
                        <a:pt x="6527" y="0"/>
                      </a:moveTo>
                      <a:cubicBezTo>
                        <a:pt x="6488" y="25"/>
                        <a:pt x="6442" y="51"/>
                        <a:pt x="6398" y="89"/>
                      </a:cubicBezTo>
                      <a:cubicBezTo>
                        <a:pt x="6353" y="121"/>
                        <a:pt x="6309" y="154"/>
                        <a:pt x="6276" y="178"/>
                      </a:cubicBezTo>
                      <a:cubicBezTo>
                        <a:pt x="6507" y="441"/>
                        <a:pt x="6654" y="621"/>
                        <a:pt x="6711" y="723"/>
                      </a:cubicBezTo>
                      <a:cubicBezTo>
                        <a:pt x="6763" y="819"/>
                        <a:pt x="6743" y="921"/>
                        <a:pt x="6648" y="1023"/>
                      </a:cubicBezTo>
                      <a:cubicBezTo>
                        <a:pt x="6603" y="1069"/>
                        <a:pt x="6545" y="1113"/>
                        <a:pt x="6481" y="1158"/>
                      </a:cubicBezTo>
                      <a:cubicBezTo>
                        <a:pt x="6418" y="1196"/>
                        <a:pt x="6335" y="1253"/>
                        <a:pt x="6238" y="1318"/>
                      </a:cubicBezTo>
                      <a:lnTo>
                        <a:pt x="1932" y="4318"/>
                      </a:lnTo>
                      <a:lnTo>
                        <a:pt x="1383" y="3787"/>
                      </a:lnTo>
                      <a:cubicBezTo>
                        <a:pt x="1191" y="3595"/>
                        <a:pt x="1068" y="3435"/>
                        <a:pt x="1005" y="3295"/>
                      </a:cubicBezTo>
                      <a:cubicBezTo>
                        <a:pt x="947" y="3154"/>
                        <a:pt x="953" y="2994"/>
                        <a:pt x="1023" y="2815"/>
                      </a:cubicBezTo>
                      <a:cubicBezTo>
                        <a:pt x="1094" y="2635"/>
                        <a:pt x="1222" y="2399"/>
                        <a:pt x="1421" y="2098"/>
                      </a:cubicBezTo>
                      <a:cubicBezTo>
                        <a:pt x="1357" y="2002"/>
                        <a:pt x="1280" y="1926"/>
                        <a:pt x="1177" y="1867"/>
                      </a:cubicBezTo>
                      <a:cubicBezTo>
                        <a:pt x="1005" y="2047"/>
                        <a:pt x="825" y="2227"/>
                        <a:pt x="640" y="2412"/>
                      </a:cubicBezTo>
                      <a:cubicBezTo>
                        <a:pt x="454" y="2597"/>
                        <a:pt x="243" y="2802"/>
                        <a:pt x="1" y="3027"/>
                      </a:cubicBezTo>
                      <a:cubicBezTo>
                        <a:pt x="141" y="3160"/>
                        <a:pt x="276" y="3275"/>
                        <a:pt x="397" y="3390"/>
                      </a:cubicBezTo>
                      <a:cubicBezTo>
                        <a:pt x="524" y="3506"/>
                        <a:pt x="660" y="3627"/>
                        <a:pt x="807" y="3762"/>
                      </a:cubicBezTo>
                      <a:cubicBezTo>
                        <a:pt x="947" y="3896"/>
                        <a:pt x="1114" y="4055"/>
                        <a:pt x="1298" y="4235"/>
                      </a:cubicBezTo>
                      <a:cubicBezTo>
                        <a:pt x="1484" y="4415"/>
                        <a:pt x="1708" y="4631"/>
                        <a:pt x="1977" y="4894"/>
                      </a:cubicBezTo>
                      <a:cubicBezTo>
                        <a:pt x="2266" y="5169"/>
                        <a:pt x="2508" y="5407"/>
                        <a:pt x="2706" y="5605"/>
                      </a:cubicBezTo>
                      <a:cubicBezTo>
                        <a:pt x="2911" y="5797"/>
                        <a:pt x="3078" y="5962"/>
                        <a:pt x="3225" y="6104"/>
                      </a:cubicBezTo>
                      <a:cubicBezTo>
                        <a:pt x="3365" y="6243"/>
                        <a:pt x="3494" y="6379"/>
                        <a:pt x="3615" y="6506"/>
                      </a:cubicBezTo>
                      <a:cubicBezTo>
                        <a:pt x="3737" y="6627"/>
                        <a:pt x="3858" y="6762"/>
                        <a:pt x="3993" y="6896"/>
                      </a:cubicBezTo>
                      <a:cubicBezTo>
                        <a:pt x="4242" y="6756"/>
                        <a:pt x="4492" y="6615"/>
                        <a:pt x="4735" y="6468"/>
                      </a:cubicBezTo>
                      <a:cubicBezTo>
                        <a:pt x="4983" y="6314"/>
                        <a:pt x="5234" y="6174"/>
                        <a:pt x="5490" y="6039"/>
                      </a:cubicBezTo>
                      <a:cubicBezTo>
                        <a:pt x="5426" y="5944"/>
                        <a:pt x="5337" y="5860"/>
                        <a:pt x="5234" y="5797"/>
                      </a:cubicBezTo>
                      <a:cubicBezTo>
                        <a:pt x="4945" y="5879"/>
                        <a:pt x="4709" y="5944"/>
                        <a:pt x="4523" y="5995"/>
                      </a:cubicBezTo>
                      <a:cubicBezTo>
                        <a:pt x="4383" y="6028"/>
                        <a:pt x="4253" y="6044"/>
                        <a:pt x="4137" y="6044"/>
                      </a:cubicBezTo>
                      <a:cubicBezTo>
                        <a:pt x="4100" y="6044"/>
                        <a:pt x="4065" y="6042"/>
                        <a:pt x="4031" y="6039"/>
                      </a:cubicBezTo>
                      <a:cubicBezTo>
                        <a:pt x="3890" y="6021"/>
                        <a:pt x="3755" y="5969"/>
                        <a:pt x="3615" y="5879"/>
                      </a:cubicBezTo>
                      <a:cubicBezTo>
                        <a:pt x="3474" y="5790"/>
                        <a:pt x="3308" y="5649"/>
                        <a:pt x="3116" y="5463"/>
                      </a:cubicBezTo>
                      <a:lnTo>
                        <a:pt x="2700" y="5053"/>
                      </a:lnTo>
                      <a:lnTo>
                        <a:pt x="7095" y="1990"/>
                      </a:lnTo>
                      <a:cubicBezTo>
                        <a:pt x="7268" y="1861"/>
                        <a:pt x="7409" y="1784"/>
                        <a:pt x="7511" y="1752"/>
                      </a:cubicBezTo>
                      <a:cubicBezTo>
                        <a:pt x="7545" y="1742"/>
                        <a:pt x="7581" y="1736"/>
                        <a:pt x="7617" y="1736"/>
                      </a:cubicBezTo>
                      <a:cubicBezTo>
                        <a:pt x="7688" y="1736"/>
                        <a:pt x="7762" y="1758"/>
                        <a:pt x="7838" y="1804"/>
                      </a:cubicBezTo>
                      <a:cubicBezTo>
                        <a:pt x="7953" y="1875"/>
                        <a:pt x="8125" y="2002"/>
                        <a:pt x="8349" y="2194"/>
                      </a:cubicBezTo>
                      <a:cubicBezTo>
                        <a:pt x="8394" y="2174"/>
                        <a:pt x="8438" y="2144"/>
                        <a:pt x="8484" y="2105"/>
                      </a:cubicBezTo>
                      <a:cubicBezTo>
                        <a:pt x="8529" y="2073"/>
                        <a:pt x="8567" y="2035"/>
                        <a:pt x="8599" y="2002"/>
                      </a:cubicBezTo>
                      <a:cubicBezTo>
                        <a:pt x="8509" y="1920"/>
                        <a:pt x="8408" y="1817"/>
                        <a:pt x="8279" y="1701"/>
                      </a:cubicBezTo>
                      <a:cubicBezTo>
                        <a:pt x="8151" y="1586"/>
                        <a:pt x="8024" y="1459"/>
                        <a:pt x="7882" y="1330"/>
                      </a:cubicBezTo>
                      <a:cubicBezTo>
                        <a:pt x="7747" y="1202"/>
                        <a:pt x="7620" y="1087"/>
                        <a:pt x="7511" y="978"/>
                      </a:cubicBezTo>
                      <a:cubicBezTo>
                        <a:pt x="7351" y="825"/>
                        <a:pt x="7179" y="653"/>
                        <a:pt x="7000" y="467"/>
                      </a:cubicBezTo>
                      <a:cubicBezTo>
                        <a:pt x="6820" y="287"/>
                        <a:pt x="6660" y="128"/>
                        <a:pt x="652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0" name="Google Shape;380;p31"/>
                <p:cNvSpPr/>
                <p:nvPr/>
              </p:nvSpPr>
              <p:spPr>
                <a:xfrm>
                  <a:off x="5057998" y="4287025"/>
                  <a:ext cx="114326" cy="835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94" h="6136" extrusionOk="0">
                      <a:moveTo>
                        <a:pt x="3161" y="3564"/>
                      </a:moveTo>
                      <a:lnTo>
                        <a:pt x="4333" y="4946"/>
                      </a:lnTo>
                      <a:lnTo>
                        <a:pt x="1466" y="5534"/>
                      </a:lnTo>
                      <a:lnTo>
                        <a:pt x="3161" y="3564"/>
                      </a:lnTo>
                      <a:close/>
                      <a:moveTo>
                        <a:pt x="3941" y="0"/>
                      </a:moveTo>
                      <a:cubicBezTo>
                        <a:pt x="3840" y="32"/>
                        <a:pt x="3749" y="83"/>
                        <a:pt x="3666" y="154"/>
                      </a:cubicBezTo>
                      <a:cubicBezTo>
                        <a:pt x="3769" y="301"/>
                        <a:pt x="3846" y="422"/>
                        <a:pt x="3896" y="519"/>
                      </a:cubicBezTo>
                      <a:cubicBezTo>
                        <a:pt x="3955" y="620"/>
                        <a:pt x="3979" y="711"/>
                        <a:pt x="3973" y="794"/>
                      </a:cubicBezTo>
                      <a:cubicBezTo>
                        <a:pt x="3973" y="883"/>
                        <a:pt x="3935" y="986"/>
                        <a:pt x="3864" y="1101"/>
                      </a:cubicBezTo>
                      <a:cubicBezTo>
                        <a:pt x="3787" y="1216"/>
                        <a:pt x="3680" y="1364"/>
                        <a:pt x="3533" y="1549"/>
                      </a:cubicBezTo>
                      <a:lnTo>
                        <a:pt x="1" y="5835"/>
                      </a:lnTo>
                      <a:cubicBezTo>
                        <a:pt x="52" y="5879"/>
                        <a:pt x="102" y="5932"/>
                        <a:pt x="161" y="5976"/>
                      </a:cubicBezTo>
                      <a:cubicBezTo>
                        <a:pt x="217" y="6027"/>
                        <a:pt x="282" y="6079"/>
                        <a:pt x="359" y="6136"/>
                      </a:cubicBezTo>
                      <a:cubicBezTo>
                        <a:pt x="769" y="6065"/>
                        <a:pt x="1216" y="5982"/>
                        <a:pt x="1715" y="5887"/>
                      </a:cubicBezTo>
                      <a:cubicBezTo>
                        <a:pt x="2214" y="5790"/>
                        <a:pt x="2720" y="5695"/>
                        <a:pt x="3232" y="5605"/>
                      </a:cubicBezTo>
                      <a:cubicBezTo>
                        <a:pt x="3749" y="5509"/>
                        <a:pt x="4236" y="5419"/>
                        <a:pt x="4709" y="5330"/>
                      </a:cubicBezTo>
                      <a:cubicBezTo>
                        <a:pt x="5177" y="5241"/>
                        <a:pt x="5586" y="5164"/>
                        <a:pt x="5945" y="5099"/>
                      </a:cubicBezTo>
                      <a:cubicBezTo>
                        <a:pt x="6341" y="5029"/>
                        <a:pt x="6654" y="4978"/>
                        <a:pt x="6891" y="4952"/>
                      </a:cubicBezTo>
                      <a:cubicBezTo>
                        <a:pt x="7020" y="4934"/>
                        <a:pt x="7133" y="4926"/>
                        <a:pt x="7231" y="4926"/>
                      </a:cubicBezTo>
                      <a:cubicBezTo>
                        <a:pt x="7308" y="4926"/>
                        <a:pt x="7375" y="4931"/>
                        <a:pt x="7434" y="4940"/>
                      </a:cubicBezTo>
                      <a:cubicBezTo>
                        <a:pt x="7563" y="4966"/>
                        <a:pt x="7678" y="5010"/>
                        <a:pt x="7780" y="5087"/>
                      </a:cubicBezTo>
                      <a:cubicBezTo>
                        <a:pt x="7883" y="5158"/>
                        <a:pt x="7998" y="5265"/>
                        <a:pt x="8133" y="5400"/>
                      </a:cubicBezTo>
                      <a:cubicBezTo>
                        <a:pt x="8228" y="5368"/>
                        <a:pt x="8317" y="5324"/>
                        <a:pt x="8394" y="5253"/>
                      </a:cubicBezTo>
                      <a:cubicBezTo>
                        <a:pt x="8266" y="5112"/>
                        <a:pt x="8151" y="4984"/>
                        <a:pt x="8042" y="4863"/>
                      </a:cubicBezTo>
                      <a:cubicBezTo>
                        <a:pt x="7941" y="4742"/>
                        <a:pt x="7826" y="4613"/>
                        <a:pt x="7711" y="4479"/>
                      </a:cubicBezTo>
                      <a:cubicBezTo>
                        <a:pt x="7652" y="4408"/>
                        <a:pt x="7569" y="4306"/>
                        <a:pt x="7460" y="4178"/>
                      </a:cubicBezTo>
                      <a:cubicBezTo>
                        <a:pt x="7357" y="4051"/>
                        <a:pt x="7250" y="3922"/>
                        <a:pt x="7141" y="3794"/>
                      </a:cubicBezTo>
                      <a:cubicBezTo>
                        <a:pt x="7038" y="3667"/>
                        <a:pt x="6955" y="3570"/>
                        <a:pt x="6904" y="3493"/>
                      </a:cubicBezTo>
                      <a:cubicBezTo>
                        <a:pt x="6808" y="3526"/>
                        <a:pt x="6719" y="3576"/>
                        <a:pt x="6636" y="3647"/>
                      </a:cubicBezTo>
                      <a:cubicBezTo>
                        <a:pt x="6776" y="3865"/>
                        <a:pt x="6866" y="4018"/>
                        <a:pt x="6917" y="4121"/>
                      </a:cubicBezTo>
                      <a:cubicBezTo>
                        <a:pt x="6967" y="4217"/>
                        <a:pt x="6955" y="4293"/>
                        <a:pt x="6878" y="4358"/>
                      </a:cubicBezTo>
                      <a:cubicBezTo>
                        <a:pt x="6828" y="4402"/>
                        <a:pt x="6731" y="4441"/>
                        <a:pt x="6597" y="4473"/>
                      </a:cubicBezTo>
                      <a:cubicBezTo>
                        <a:pt x="6462" y="4511"/>
                        <a:pt x="6309" y="4550"/>
                        <a:pt x="6137" y="4588"/>
                      </a:cubicBezTo>
                      <a:lnTo>
                        <a:pt x="4786" y="4863"/>
                      </a:lnTo>
                      <a:lnTo>
                        <a:pt x="3424" y="3257"/>
                      </a:lnTo>
                      <a:lnTo>
                        <a:pt x="4242" y="2309"/>
                      </a:lnTo>
                      <a:cubicBezTo>
                        <a:pt x="4339" y="2188"/>
                        <a:pt x="4409" y="2105"/>
                        <a:pt x="4460" y="2055"/>
                      </a:cubicBezTo>
                      <a:cubicBezTo>
                        <a:pt x="4505" y="2010"/>
                        <a:pt x="4543" y="1972"/>
                        <a:pt x="4569" y="1952"/>
                      </a:cubicBezTo>
                      <a:cubicBezTo>
                        <a:pt x="4670" y="1863"/>
                        <a:pt x="4755" y="1818"/>
                        <a:pt x="4832" y="1810"/>
                      </a:cubicBezTo>
                      <a:cubicBezTo>
                        <a:pt x="4837" y="1810"/>
                        <a:pt x="4843" y="1810"/>
                        <a:pt x="4848" y="1810"/>
                      </a:cubicBezTo>
                      <a:cubicBezTo>
                        <a:pt x="4914" y="1810"/>
                        <a:pt x="4992" y="1843"/>
                        <a:pt x="5074" y="1913"/>
                      </a:cubicBezTo>
                      <a:cubicBezTo>
                        <a:pt x="5157" y="1984"/>
                        <a:pt x="5292" y="2105"/>
                        <a:pt x="5458" y="2265"/>
                      </a:cubicBezTo>
                      <a:cubicBezTo>
                        <a:pt x="5503" y="2247"/>
                        <a:pt x="5547" y="2227"/>
                        <a:pt x="5592" y="2194"/>
                      </a:cubicBezTo>
                      <a:cubicBezTo>
                        <a:pt x="5638" y="2164"/>
                        <a:pt x="5682" y="2138"/>
                        <a:pt x="5727" y="2105"/>
                      </a:cubicBezTo>
                      <a:cubicBezTo>
                        <a:pt x="5553" y="1913"/>
                        <a:pt x="5369" y="1703"/>
                        <a:pt x="5169" y="1473"/>
                      </a:cubicBezTo>
                      <a:cubicBezTo>
                        <a:pt x="4977" y="1248"/>
                        <a:pt x="4818" y="1063"/>
                        <a:pt x="4696" y="921"/>
                      </a:cubicBezTo>
                      <a:cubicBezTo>
                        <a:pt x="4563" y="762"/>
                        <a:pt x="4428" y="596"/>
                        <a:pt x="4287" y="429"/>
                      </a:cubicBezTo>
                      <a:cubicBezTo>
                        <a:pt x="4147" y="263"/>
                        <a:pt x="4032" y="121"/>
                        <a:pt x="394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1" name="Google Shape;381;p31"/>
                <p:cNvSpPr/>
                <p:nvPr/>
              </p:nvSpPr>
              <p:spPr>
                <a:xfrm>
                  <a:off x="5006160" y="4256367"/>
                  <a:ext cx="106481" cy="704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18" h="5169" extrusionOk="0">
                      <a:moveTo>
                        <a:pt x="6205" y="0"/>
                      </a:moveTo>
                      <a:cubicBezTo>
                        <a:pt x="6161" y="12"/>
                        <a:pt x="6110" y="31"/>
                        <a:pt x="6058" y="57"/>
                      </a:cubicBezTo>
                      <a:cubicBezTo>
                        <a:pt x="6007" y="83"/>
                        <a:pt x="5963" y="108"/>
                        <a:pt x="5918" y="128"/>
                      </a:cubicBezTo>
                      <a:cubicBezTo>
                        <a:pt x="6090" y="415"/>
                        <a:pt x="6193" y="607"/>
                        <a:pt x="6225" y="710"/>
                      </a:cubicBezTo>
                      <a:cubicBezTo>
                        <a:pt x="6264" y="812"/>
                        <a:pt x="6219" y="901"/>
                        <a:pt x="6104" y="984"/>
                      </a:cubicBezTo>
                      <a:cubicBezTo>
                        <a:pt x="6052" y="1023"/>
                        <a:pt x="5995" y="1055"/>
                        <a:pt x="5918" y="1087"/>
                      </a:cubicBezTo>
                      <a:cubicBezTo>
                        <a:pt x="5848" y="1119"/>
                        <a:pt x="5759" y="1158"/>
                        <a:pt x="5650" y="1202"/>
                      </a:cubicBezTo>
                      <a:lnTo>
                        <a:pt x="1445" y="3116"/>
                      </a:lnTo>
                      <a:cubicBezTo>
                        <a:pt x="1241" y="3205"/>
                        <a:pt x="1088" y="3255"/>
                        <a:pt x="985" y="3275"/>
                      </a:cubicBezTo>
                      <a:cubicBezTo>
                        <a:pt x="967" y="3279"/>
                        <a:pt x="949" y="3280"/>
                        <a:pt x="931" y="3280"/>
                      </a:cubicBezTo>
                      <a:cubicBezTo>
                        <a:pt x="852" y="3280"/>
                        <a:pt x="770" y="3247"/>
                        <a:pt x="698" y="3179"/>
                      </a:cubicBezTo>
                      <a:cubicBezTo>
                        <a:pt x="601" y="3096"/>
                        <a:pt x="467" y="2948"/>
                        <a:pt x="288" y="2744"/>
                      </a:cubicBezTo>
                      <a:cubicBezTo>
                        <a:pt x="185" y="2770"/>
                        <a:pt x="90" y="2809"/>
                        <a:pt x="1" y="2871"/>
                      </a:cubicBezTo>
                      <a:cubicBezTo>
                        <a:pt x="108" y="3019"/>
                        <a:pt x="237" y="3192"/>
                        <a:pt x="391" y="3397"/>
                      </a:cubicBezTo>
                      <a:cubicBezTo>
                        <a:pt x="544" y="3601"/>
                        <a:pt x="678" y="3793"/>
                        <a:pt x="807" y="3972"/>
                      </a:cubicBezTo>
                      <a:cubicBezTo>
                        <a:pt x="940" y="4164"/>
                        <a:pt x="1088" y="4369"/>
                        <a:pt x="1241" y="4599"/>
                      </a:cubicBezTo>
                      <a:cubicBezTo>
                        <a:pt x="1395" y="4823"/>
                        <a:pt x="1528" y="5015"/>
                        <a:pt x="1631" y="5169"/>
                      </a:cubicBezTo>
                      <a:cubicBezTo>
                        <a:pt x="1734" y="5130"/>
                        <a:pt x="1829" y="5086"/>
                        <a:pt x="1920" y="5035"/>
                      </a:cubicBezTo>
                      <a:cubicBezTo>
                        <a:pt x="1746" y="4752"/>
                        <a:pt x="1637" y="4554"/>
                        <a:pt x="1599" y="4445"/>
                      </a:cubicBezTo>
                      <a:cubicBezTo>
                        <a:pt x="1554" y="4338"/>
                        <a:pt x="1593" y="4241"/>
                        <a:pt x="1714" y="4158"/>
                      </a:cubicBezTo>
                      <a:cubicBezTo>
                        <a:pt x="1759" y="4126"/>
                        <a:pt x="1823" y="4088"/>
                        <a:pt x="1894" y="4055"/>
                      </a:cubicBezTo>
                      <a:cubicBezTo>
                        <a:pt x="1964" y="4017"/>
                        <a:pt x="2053" y="3979"/>
                        <a:pt x="2163" y="3928"/>
                      </a:cubicBezTo>
                      <a:lnTo>
                        <a:pt x="6373" y="2015"/>
                      </a:lnTo>
                      <a:cubicBezTo>
                        <a:pt x="6565" y="1926"/>
                        <a:pt x="6718" y="1873"/>
                        <a:pt x="6820" y="1861"/>
                      </a:cubicBezTo>
                      <a:cubicBezTo>
                        <a:pt x="6834" y="1859"/>
                        <a:pt x="6849" y="1859"/>
                        <a:pt x="6864" y="1859"/>
                      </a:cubicBezTo>
                      <a:cubicBezTo>
                        <a:pt x="6957" y="1859"/>
                        <a:pt x="7044" y="1892"/>
                        <a:pt x="7127" y="1964"/>
                      </a:cubicBezTo>
                      <a:cubicBezTo>
                        <a:pt x="7223" y="2053"/>
                        <a:pt x="7363" y="2194"/>
                        <a:pt x="7543" y="2405"/>
                      </a:cubicBezTo>
                      <a:cubicBezTo>
                        <a:pt x="7587" y="2392"/>
                        <a:pt x="7640" y="2372"/>
                        <a:pt x="7690" y="2348"/>
                      </a:cubicBezTo>
                      <a:cubicBezTo>
                        <a:pt x="7741" y="2322"/>
                        <a:pt x="7779" y="2290"/>
                        <a:pt x="7818" y="2265"/>
                      </a:cubicBezTo>
                      <a:cubicBezTo>
                        <a:pt x="7716" y="2124"/>
                        <a:pt x="7581" y="1938"/>
                        <a:pt x="7415" y="1720"/>
                      </a:cubicBezTo>
                      <a:cubicBezTo>
                        <a:pt x="7256" y="1497"/>
                        <a:pt x="7102" y="1291"/>
                        <a:pt x="6967" y="1100"/>
                      </a:cubicBezTo>
                      <a:cubicBezTo>
                        <a:pt x="6833" y="921"/>
                        <a:pt x="6704" y="729"/>
                        <a:pt x="6565" y="524"/>
                      </a:cubicBezTo>
                      <a:cubicBezTo>
                        <a:pt x="6430" y="326"/>
                        <a:pt x="6308" y="146"/>
                        <a:pt x="620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2" name="Google Shape;382;p31"/>
                <p:cNvSpPr/>
                <p:nvPr/>
              </p:nvSpPr>
              <p:spPr>
                <a:xfrm>
                  <a:off x="4950740" y="4181933"/>
                  <a:ext cx="135151" cy="1017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23" h="7468" extrusionOk="0">
                      <a:moveTo>
                        <a:pt x="6935" y="0"/>
                      </a:moveTo>
                      <a:lnTo>
                        <a:pt x="1484" y="1875"/>
                      </a:lnTo>
                      <a:cubicBezTo>
                        <a:pt x="1267" y="1952"/>
                        <a:pt x="1100" y="1990"/>
                        <a:pt x="985" y="1997"/>
                      </a:cubicBezTo>
                      <a:cubicBezTo>
                        <a:pt x="979" y="1997"/>
                        <a:pt x="973" y="1997"/>
                        <a:pt x="967" y="1997"/>
                      </a:cubicBezTo>
                      <a:cubicBezTo>
                        <a:pt x="865" y="1997"/>
                        <a:pt x="769" y="1946"/>
                        <a:pt x="678" y="1849"/>
                      </a:cubicBezTo>
                      <a:cubicBezTo>
                        <a:pt x="582" y="1748"/>
                        <a:pt x="447" y="1580"/>
                        <a:pt x="282" y="1344"/>
                      </a:cubicBezTo>
                      <a:cubicBezTo>
                        <a:pt x="231" y="1350"/>
                        <a:pt x="179" y="1370"/>
                        <a:pt x="134" y="1388"/>
                      </a:cubicBezTo>
                      <a:cubicBezTo>
                        <a:pt x="90" y="1402"/>
                        <a:pt x="45" y="1421"/>
                        <a:pt x="1" y="1447"/>
                      </a:cubicBezTo>
                      <a:cubicBezTo>
                        <a:pt x="96" y="1613"/>
                        <a:pt x="205" y="1792"/>
                        <a:pt x="320" y="1984"/>
                      </a:cubicBezTo>
                      <a:cubicBezTo>
                        <a:pt x="435" y="2170"/>
                        <a:pt x="530" y="2330"/>
                        <a:pt x="615" y="2471"/>
                      </a:cubicBezTo>
                      <a:cubicBezTo>
                        <a:pt x="659" y="2554"/>
                        <a:pt x="716" y="2655"/>
                        <a:pt x="787" y="2778"/>
                      </a:cubicBezTo>
                      <a:cubicBezTo>
                        <a:pt x="857" y="2899"/>
                        <a:pt x="922" y="3027"/>
                        <a:pt x="991" y="3148"/>
                      </a:cubicBezTo>
                      <a:cubicBezTo>
                        <a:pt x="1055" y="3269"/>
                        <a:pt x="1114" y="3372"/>
                        <a:pt x="1164" y="3455"/>
                      </a:cubicBezTo>
                      <a:cubicBezTo>
                        <a:pt x="1221" y="3437"/>
                        <a:pt x="1273" y="3423"/>
                        <a:pt x="1318" y="3411"/>
                      </a:cubicBezTo>
                      <a:cubicBezTo>
                        <a:pt x="1369" y="3398"/>
                        <a:pt x="1413" y="3378"/>
                        <a:pt x="1459" y="3360"/>
                      </a:cubicBezTo>
                      <a:cubicBezTo>
                        <a:pt x="1312" y="3059"/>
                        <a:pt x="1221" y="2855"/>
                        <a:pt x="1203" y="2740"/>
                      </a:cubicBezTo>
                      <a:cubicBezTo>
                        <a:pt x="1183" y="2631"/>
                        <a:pt x="1241" y="2534"/>
                        <a:pt x="1382" y="2457"/>
                      </a:cubicBezTo>
                      <a:cubicBezTo>
                        <a:pt x="1427" y="2433"/>
                        <a:pt x="1484" y="2400"/>
                        <a:pt x="1567" y="2368"/>
                      </a:cubicBezTo>
                      <a:cubicBezTo>
                        <a:pt x="1651" y="2336"/>
                        <a:pt x="1746" y="2304"/>
                        <a:pt x="1855" y="2265"/>
                      </a:cubicBezTo>
                      <a:lnTo>
                        <a:pt x="5682" y="948"/>
                      </a:lnTo>
                      <a:lnTo>
                        <a:pt x="5682" y="948"/>
                      </a:lnTo>
                      <a:lnTo>
                        <a:pt x="2642" y="5995"/>
                      </a:lnTo>
                      <a:cubicBezTo>
                        <a:pt x="2688" y="6053"/>
                        <a:pt x="2738" y="6130"/>
                        <a:pt x="2795" y="6233"/>
                      </a:cubicBezTo>
                      <a:cubicBezTo>
                        <a:pt x="2853" y="6334"/>
                        <a:pt x="2898" y="6411"/>
                        <a:pt x="2924" y="6449"/>
                      </a:cubicBezTo>
                      <a:cubicBezTo>
                        <a:pt x="2995" y="6571"/>
                        <a:pt x="3078" y="6732"/>
                        <a:pt x="3187" y="6924"/>
                      </a:cubicBezTo>
                      <a:cubicBezTo>
                        <a:pt x="3288" y="7122"/>
                        <a:pt x="3391" y="7300"/>
                        <a:pt x="3486" y="7467"/>
                      </a:cubicBezTo>
                      <a:cubicBezTo>
                        <a:pt x="3601" y="7435"/>
                        <a:pt x="3704" y="7397"/>
                        <a:pt x="3793" y="7352"/>
                      </a:cubicBezTo>
                      <a:cubicBezTo>
                        <a:pt x="3640" y="7051"/>
                        <a:pt x="3557" y="6839"/>
                        <a:pt x="3538" y="6724"/>
                      </a:cubicBezTo>
                      <a:cubicBezTo>
                        <a:pt x="3512" y="6617"/>
                        <a:pt x="3571" y="6520"/>
                        <a:pt x="3704" y="6443"/>
                      </a:cubicBezTo>
                      <a:cubicBezTo>
                        <a:pt x="3749" y="6417"/>
                        <a:pt x="3807" y="6393"/>
                        <a:pt x="3884" y="6360"/>
                      </a:cubicBezTo>
                      <a:cubicBezTo>
                        <a:pt x="3954" y="6334"/>
                        <a:pt x="4056" y="6296"/>
                        <a:pt x="4171" y="6257"/>
                      </a:cubicBezTo>
                      <a:lnTo>
                        <a:pt x="8452" y="4774"/>
                      </a:lnTo>
                      <a:cubicBezTo>
                        <a:pt x="8668" y="4704"/>
                        <a:pt x="8836" y="4665"/>
                        <a:pt x="8945" y="4659"/>
                      </a:cubicBezTo>
                      <a:cubicBezTo>
                        <a:pt x="9060" y="4659"/>
                        <a:pt x="9161" y="4704"/>
                        <a:pt x="9258" y="4799"/>
                      </a:cubicBezTo>
                      <a:cubicBezTo>
                        <a:pt x="9347" y="4902"/>
                        <a:pt x="9474" y="5061"/>
                        <a:pt x="9642" y="5292"/>
                      </a:cubicBezTo>
                      <a:cubicBezTo>
                        <a:pt x="9686" y="5285"/>
                        <a:pt x="9737" y="5273"/>
                        <a:pt x="9789" y="5253"/>
                      </a:cubicBezTo>
                      <a:cubicBezTo>
                        <a:pt x="9840" y="5227"/>
                        <a:pt x="9884" y="5209"/>
                        <a:pt x="9923" y="5196"/>
                      </a:cubicBezTo>
                      <a:cubicBezTo>
                        <a:pt x="9834" y="5035"/>
                        <a:pt x="9725" y="4851"/>
                        <a:pt x="9603" y="4651"/>
                      </a:cubicBezTo>
                      <a:cubicBezTo>
                        <a:pt x="9488" y="4453"/>
                        <a:pt x="9385" y="4287"/>
                        <a:pt x="9309" y="4146"/>
                      </a:cubicBezTo>
                      <a:cubicBezTo>
                        <a:pt x="9264" y="4069"/>
                        <a:pt x="9206" y="3974"/>
                        <a:pt x="9137" y="3853"/>
                      </a:cubicBezTo>
                      <a:cubicBezTo>
                        <a:pt x="9066" y="3730"/>
                        <a:pt x="9001" y="3615"/>
                        <a:pt x="8931" y="3487"/>
                      </a:cubicBezTo>
                      <a:cubicBezTo>
                        <a:pt x="8868" y="3366"/>
                        <a:pt x="8803" y="3263"/>
                        <a:pt x="8759" y="3180"/>
                      </a:cubicBezTo>
                      <a:cubicBezTo>
                        <a:pt x="8714" y="3193"/>
                        <a:pt x="8662" y="3213"/>
                        <a:pt x="8611" y="3231"/>
                      </a:cubicBezTo>
                      <a:cubicBezTo>
                        <a:pt x="8561" y="3257"/>
                        <a:pt x="8515" y="3277"/>
                        <a:pt x="8476" y="3302"/>
                      </a:cubicBezTo>
                      <a:cubicBezTo>
                        <a:pt x="8573" y="3507"/>
                        <a:pt x="8644" y="3667"/>
                        <a:pt x="8682" y="3776"/>
                      </a:cubicBezTo>
                      <a:cubicBezTo>
                        <a:pt x="8727" y="3884"/>
                        <a:pt x="8733" y="3968"/>
                        <a:pt x="8714" y="4025"/>
                      </a:cubicBezTo>
                      <a:cubicBezTo>
                        <a:pt x="8694" y="4083"/>
                        <a:pt x="8644" y="4134"/>
                        <a:pt x="8561" y="4178"/>
                      </a:cubicBezTo>
                      <a:cubicBezTo>
                        <a:pt x="8502" y="4217"/>
                        <a:pt x="8426" y="4249"/>
                        <a:pt x="8337" y="4287"/>
                      </a:cubicBezTo>
                      <a:cubicBezTo>
                        <a:pt x="8246" y="4326"/>
                        <a:pt x="8169" y="4358"/>
                        <a:pt x="8092" y="4383"/>
                      </a:cubicBezTo>
                      <a:lnTo>
                        <a:pt x="3973" y="5811"/>
                      </a:lnTo>
                      <a:lnTo>
                        <a:pt x="7217" y="410"/>
                      </a:lnTo>
                      <a:cubicBezTo>
                        <a:pt x="7185" y="352"/>
                        <a:pt x="7141" y="275"/>
                        <a:pt x="7082" y="198"/>
                      </a:cubicBezTo>
                      <a:cubicBezTo>
                        <a:pt x="7031" y="116"/>
                        <a:pt x="6979" y="45"/>
                        <a:pt x="693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3" name="Google Shape;383;p31"/>
                <p:cNvSpPr/>
                <p:nvPr/>
              </p:nvSpPr>
              <p:spPr>
                <a:xfrm>
                  <a:off x="4929207" y="4090625"/>
                  <a:ext cx="111643" cy="870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7" h="6392" extrusionOk="0">
                      <a:moveTo>
                        <a:pt x="3685" y="3187"/>
                      </a:moveTo>
                      <a:lnTo>
                        <a:pt x="4402" y="4843"/>
                      </a:lnTo>
                      <a:lnTo>
                        <a:pt x="1485" y="4569"/>
                      </a:lnTo>
                      <a:lnTo>
                        <a:pt x="3685" y="3187"/>
                      </a:lnTo>
                      <a:close/>
                      <a:moveTo>
                        <a:pt x="5465" y="1"/>
                      </a:moveTo>
                      <a:cubicBezTo>
                        <a:pt x="5362" y="1"/>
                        <a:pt x="5259" y="25"/>
                        <a:pt x="5164" y="63"/>
                      </a:cubicBezTo>
                      <a:cubicBezTo>
                        <a:pt x="5214" y="237"/>
                        <a:pt x="5253" y="377"/>
                        <a:pt x="5273" y="486"/>
                      </a:cubicBezTo>
                      <a:cubicBezTo>
                        <a:pt x="5297" y="595"/>
                        <a:pt x="5297" y="692"/>
                        <a:pt x="5267" y="768"/>
                      </a:cubicBezTo>
                      <a:cubicBezTo>
                        <a:pt x="5241" y="851"/>
                        <a:pt x="5176" y="940"/>
                        <a:pt x="5075" y="1029"/>
                      </a:cubicBezTo>
                      <a:cubicBezTo>
                        <a:pt x="4966" y="1120"/>
                        <a:pt x="4818" y="1229"/>
                        <a:pt x="4626" y="1363"/>
                      </a:cubicBezTo>
                      <a:lnTo>
                        <a:pt x="0" y="4433"/>
                      </a:lnTo>
                      <a:cubicBezTo>
                        <a:pt x="32" y="4492"/>
                        <a:pt x="71" y="4555"/>
                        <a:pt x="109" y="4619"/>
                      </a:cubicBezTo>
                      <a:cubicBezTo>
                        <a:pt x="154" y="4676"/>
                        <a:pt x="200" y="4747"/>
                        <a:pt x="250" y="4823"/>
                      </a:cubicBezTo>
                      <a:cubicBezTo>
                        <a:pt x="660" y="4876"/>
                        <a:pt x="1121" y="4926"/>
                        <a:pt x="1626" y="4983"/>
                      </a:cubicBezTo>
                      <a:cubicBezTo>
                        <a:pt x="2125" y="5035"/>
                        <a:pt x="2636" y="5092"/>
                        <a:pt x="3155" y="5151"/>
                      </a:cubicBezTo>
                      <a:cubicBezTo>
                        <a:pt x="3673" y="5213"/>
                        <a:pt x="4172" y="5272"/>
                        <a:pt x="4645" y="5322"/>
                      </a:cubicBezTo>
                      <a:cubicBezTo>
                        <a:pt x="5119" y="5375"/>
                        <a:pt x="5535" y="5419"/>
                        <a:pt x="5893" y="5464"/>
                      </a:cubicBezTo>
                      <a:cubicBezTo>
                        <a:pt x="6295" y="5508"/>
                        <a:pt x="6616" y="5553"/>
                        <a:pt x="6847" y="5591"/>
                      </a:cubicBezTo>
                      <a:cubicBezTo>
                        <a:pt x="7071" y="5636"/>
                        <a:pt x="7249" y="5688"/>
                        <a:pt x="7364" y="5745"/>
                      </a:cubicBezTo>
                      <a:cubicBezTo>
                        <a:pt x="7485" y="5803"/>
                        <a:pt x="7582" y="5886"/>
                        <a:pt x="7659" y="5981"/>
                      </a:cubicBezTo>
                      <a:cubicBezTo>
                        <a:pt x="7736" y="6084"/>
                        <a:pt x="7813" y="6219"/>
                        <a:pt x="7902" y="6391"/>
                      </a:cubicBezTo>
                      <a:cubicBezTo>
                        <a:pt x="8004" y="6385"/>
                        <a:pt x="8100" y="6365"/>
                        <a:pt x="8196" y="6327"/>
                      </a:cubicBezTo>
                      <a:cubicBezTo>
                        <a:pt x="8113" y="6149"/>
                        <a:pt x="8043" y="5995"/>
                        <a:pt x="7972" y="5848"/>
                      </a:cubicBezTo>
                      <a:cubicBezTo>
                        <a:pt x="7908" y="5700"/>
                        <a:pt x="7839" y="5547"/>
                        <a:pt x="7768" y="5381"/>
                      </a:cubicBezTo>
                      <a:cubicBezTo>
                        <a:pt x="7730" y="5298"/>
                        <a:pt x="7677" y="5175"/>
                        <a:pt x="7621" y="5022"/>
                      </a:cubicBezTo>
                      <a:cubicBezTo>
                        <a:pt x="7556" y="4868"/>
                        <a:pt x="7493" y="4714"/>
                        <a:pt x="7422" y="4561"/>
                      </a:cubicBezTo>
                      <a:cubicBezTo>
                        <a:pt x="7358" y="4407"/>
                        <a:pt x="7313" y="4292"/>
                        <a:pt x="7281" y="4203"/>
                      </a:cubicBezTo>
                      <a:cubicBezTo>
                        <a:pt x="7178" y="4209"/>
                        <a:pt x="7077" y="4235"/>
                        <a:pt x="6980" y="4274"/>
                      </a:cubicBezTo>
                      <a:cubicBezTo>
                        <a:pt x="7051" y="4522"/>
                        <a:pt x="7095" y="4696"/>
                        <a:pt x="7115" y="4805"/>
                      </a:cubicBezTo>
                      <a:cubicBezTo>
                        <a:pt x="7134" y="4914"/>
                        <a:pt x="7095" y="4983"/>
                        <a:pt x="7006" y="5022"/>
                      </a:cubicBezTo>
                      <a:cubicBezTo>
                        <a:pt x="6953" y="5043"/>
                        <a:pt x="6878" y="5055"/>
                        <a:pt x="6774" y="5055"/>
                      </a:cubicBezTo>
                      <a:cubicBezTo>
                        <a:pt x="6752" y="5055"/>
                        <a:pt x="6729" y="5055"/>
                        <a:pt x="6705" y="5054"/>
                      </a:cubicBezTo>
                      <a:cubicBezTo>
                        <a:pt x="6564" y="5048"/>
                        <a:pt x="6411" y="5041"/>
                        <a:pt x="6226" y="5029"/>
                      </a:cubicBezTo>
                      <a:lnTo>
                        <a:pt x="4857" y="4894"/>
                      </a:lnTo>
                      <a:lnTo>
                        <a:pt x="4024" y="2962"/>
                      </a:lnTo>
                      <a:lnTo>
                        <a:pt x="5081" y="2296"/>
                      </a:lnTo>
                      <a:cubicBezTo>
                        <a:pt x="5208" y="2207"/>
                        <a:pt x="5305" y="2150"/>
                        <a:pt x="5362" y="2118"/>
                      </a:cubicBezTo>
                      <a:cubicBezTo>
                        <a:pt x="5420" y="2086"/>
                        <a:pt x="5465" y="2060"/>
                        <a:pt x="5497" y="2047"/>
                      </a:cubicBezTo>
                      <a:cubicBezTo>
                        <a:pt x="5595" y="2006"/>
                        <a:pt x="5676" y="1985"/>
                        <a:pt x="5744" y="1985"/>
                      </a:cubicBezTo>
                      <a:cubicBezTo>
                        <a:pt x="5760" y="1985"/>
                        <a:pt x="5776" y="1987"/>
                        <a:pt x="5790" y="1989"/>
                      </a:cubicBezTo>
                      <a:cubicBezTo>
                        <a:pt x="5861" y="2003"/>
                        <a:pt x="5932" y="2060"/>
                        <a:pt x="5988" y="2156"/>
                      </a:cubicBezTo>
                      <a:cubicBezTo>
                        <a:pt x="6053" y="2258"/>
                        <a:pt x="6142" y="2405"/>
                        <a:pt x="6257" y="2603"/>
                      </a:cubicBezTo>
                      <a:cubicBezTo>
                        <a:pt x="6309" y="2603"/>
                        <a:pt x="6360" y="2597"/>
                        <a:pt x="6411" y="2585"/>
                      </a:cubicBezTo>
                      <a:cubicBezTo>
                        <a:pt x="6463" y="2565"/>
                        <a:pt x="6513" y="2552"/>
                        <a:pt x="6564" y="2540"/>
                      </a:cubicBezTo>
                      <a:cubicBezTo>
                        <a:pt x="6449" y="2296"/>
                        <a:pt x="6334" y="2041"/>
                        <a:pt x="6213" y="1772"/>
                      </a:cubicBezTo>
                      <a:cubicBezTo>
                        <a:pt x="6091" y="1498"/>
                        <a:pt x="5996" y="1273"/>
                        <a:pt x="5925" y="1100"/>
                      </a:cubicBezTo>
                      <a:cubicBezTo>
                        <a:pt x="5842" y="908"/>
                        <a:pt x="5758" y="710"/>
                        <a:pt x="5675" y="512"/>
                      </a:cubicBezTo>
                      <a:cubicBezTo>
                        <a:pt x="5592" y="314"/>
                        <a:pt x="5522" y="140"/>
                        <a:pt x="546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4" name="Google Shape;384;p31"/>
                <p:cNvSpPr/>
                <p:nvPr/>
              </p:nvSpPr>
              <p:spPr>
                <a:xfrm>
                  <a:off x="4898794" y="4024391"/>
                  <a:ext cx="105187" cy="784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23" h="5759" extrusionOk="0">
                      <a:moveTo>
                        <a:pt x="5111" y="1093"/>
                      </a:moveTo>
                      <a:cubicBezTo>
                        <a:pt x="5342" y="1093"/>
                        <a:pt x="5556" y="1145"/>
                        <a:pt x="5752" y="1248"/>
                      </a:cubicBezTo>
                      <a:cubicBezTo>
                        <a:pt x="6104" y="1427"/>
                        <a:pt x="6354" y="1760"/>
                        <a:pt x="6508" y="2239"/>
                      </a:cubicBezTo>
                      <a:cubicBezTo>
                        <a:pt x="6540" y="2361"/>
                        <a:pt x="6578" y="2508"/>
                        <a:pt x="6617" y="2688"/>
                      </a:cubicBezTo>
                      <a:cubicBezTo>
                        <a:pt x="6655" y="2867"/>
                        <a:pt x="6680" y="3033"/>
                        <a:pt x="6694" y="3187"/>
                      </a:cubicBezTo>
                      <a:lnTo>
                        <a:pt x="3878" y="3494"/>
                      </a:lnTo>
                      <a:cubicBezTo>
                        <a:pt x="3839" y="3417"/>
                        <a:pt x="3807" y="3340"/>
                        <a:pt x="3782" y="3251"/>
                      </a:cubicBezTo>
                      <a:cubicBezTo>
                        <a:pt x="3756" y="3167"/>
                        <a:pt x="3738" y="3104"/>
                        <a:pt x="3724" y="3059"/>
                      </a:cubicBezTo>
                      <a:cubicBezTo>
                        <a:pt x="3635" y="2765"/>
                        <a:pt x="3590" y="2496"/>
                        <a:pt x="3597" y="2253"/>
                      </a:cubicBezTo>
                      <a:cubicBezTo>
                        <a:pt x="3609" y="2003"/>
                        <a:pt x="3679" y="1793"/>
                        <a:pt x="3827" y="1613"/>
                      </a:cubicBezTo>
                      <a:cubicBezTo>
                        <a:pt x="3974" y="1427"/>
                        <a:pt x="4205" y="1286"/>
                        <a:pt x="4530" y="1191"/>
                      </a:cubicBezTo>
                      <a:cubicBezTo>
                        <a:pt x="4734" y="1126"/>
                        <a:pt x="4928" y="1093"/>
                        <a:pt x="5111" y="1093"/>
                      </a:cubicBezTo>
                      <a:close/>
                      <a:moveTo>
                        <a:pt x="1866" y="1794"/>
                      </a:moveTo>
                      <a:cubicBezTo>
                        <a:pt x="2107" y="1794"/>
                        <a:pt x="2334" y="1853"/>
                        <a:pt x="2548" y="1971"/>
                      </a:cubicBezTo>
                      <a:cubicBezTo>
                        <a:pt x="2899" y="2169"/>
                        <a:pt x="3162" y="2534"/>
                        <a:pt x="3322" y="3066"/>
                      </a:cubicBezTo>
                      <a:cubicBezTo>
                        <a:pt x="3340" y="3110"/>
                        <a:pt x="3360" y="3181"/>
                        <a:pt x="3385" y="3276"/>
                      </a:cubicBezTo>
                      <a:cubicBezTo>
                        <a:pt x="3417" y="3366"/>
                        <a:pt x="3443" y="3456"/>
                        <a:pt x="3461" y="3538"/>
                      </a:cubicBezTo>
                      <a:lnTo>
                        <a:pt x="774" y="3827"/>
                      </a:lnTo>
                      <a:cubicBezTo>
                        <a:pt x="736" y="3730"/>
                        <a:pt x="711" y="3647"/>
                        <a:pt x="685" y="3565"/>
                      </a:cubicBezTo>
                      <a:cubicBezTo>
                        <a:pt x="659" y="3488"/>
                        <a:pt x="641" y="3423"/>
                        <a:pt x="628" y="3385"/>
                      </a:cubicBezTo>
                      <a:cubicBezTo>
                        <a:pt x="526" y="3052"/>
                        <a:pt x="519" y="2752"/>
                        <a:pt x="602" y="2476"/>
                      </a:cubicBezTo>
                      <a:cubicBezTo>
                        <a:pt x="691" y="2207"/>
                        <a:pt x="942" y="2003"/>
                        <a:pt x="1358" y="1876"/>
                      </a:cubicBezTo>
                      <a:cubicBezTo>
                        <a:pt x="1534" y="1821"/>
                        <a:pt x="1703" y="1794"/>
                        <a:pt x="1866" y="1794"/>
                      </a:cubicBezTo>
                      <a:close/>
                      <a:moveTo>
                        <a:pt x="4800" y="1"/>
                      </a:moveTo>
                      <a:cubicBezTo>
                        <a:pt x="4626" y="1"/>
                        <a:pt x="4443" y="30"/>
                        <a:pt x="4249" y="90"/>
                      </a:cubicBezTo>
                      <a:cubicBezTo>
                        <a:pt x="3904" y="199"/>
                        <a:pt x="3647" y="358"/>
                        <a:pt x="3475" y="577"/>
                      </a:cubicBezTo>
                      <a:cubicBezTo>
                        <a:pt x="3308" y="795"/>
                        <a:pt x="3207" y="1031"/>
                        <a:pt x="3168" y="1294"/>
                      </a:cubicBezTo>
                      <a:cubicBezTo>
                        <a:pt x="3130" y="1555"/>
                        <a:pt x="3130" y="1811"/>
                        <a:pt x="3174" y="2067"/>
                      </a:cubicBezTo>
                      <a:lnTo>
                        <a:pt x="3154" y="2074"/>
                      </a:lnTo>
                      <a:cubicBezTo>
                        <a:pt x="3001" y="1811"/>
                        <a:pt x="2823" y="1568"/>
                        <a:pt x="2617" y="1350"/>
                      </a:cubicBezTo>
                      <a:cubicBezTo>
                        <a:pt x="2413" y="1126"/>
                        <a:pt x="2170" y="960"/>
                        <a:pt x="1895" y="857"/>
                      </a:cubicBezTo>
                      <a:cubicBezTo>
                        <a:pt x="1761" y="808"/>
                        <a:pt x="1620" y="784"/>
                        <a:pt x="1470" y="784"/>
                      </a:cubicBezTo>
                      <a:cubicBezTo>
                        <a:pt x="1311" y="784"/>
                        <a:pt x="1141" y="811"/>
                        <a:pt x="960" y="864"/>
                      </a:cubicBezTo>
                      <a:cubicBezTo>
                        <a:pt x="685" y="954"/>
                        <a:pt x="467" y="1082"/>
                        <a:pt x="327" y="1255"/>
                      </a:cubicBezTo>
                      <a:cubicBezTo>
                        <a:pt x="180" y="1427"/>
                        <a:pt x="91" y="1619"/>
                        <a:pt x="45" y="1843"/>
                      </a:cubicBezTo>
                      <a:cubicBezTo>
                        <a:pt x="7" y="2067"/>
                        <a:pt x="0" y="2304"/>
                        <a:pt x="33" y="2560"/>
                      </a:cubicBezTo>
                      <a:cubicBezTo>
                        <a:pt x="65" y="2815"/>
                        <a:pt x="116" y="3066"/>
                        <a:pt x="192" y="3314"/>
                      </a:cubicBezTo>
                      <a:cubicBezTo>
                        <a:pt x="212" y="3379"/>
                        <a:pt x="245" y="3482"/>
                        <a:pt x="289" y="3627"/>
                      </a:cubicBezTo>
                      <a:cubicBezTo>
                        <a:pt x="340" y="3775"/>
                        <a:pt x="384" y="3922"/>
                        <a:pt x="437" y="4076"/>
                      </a:cubicBezTo>
                      <a:cubicBezTo>
                        <a:pt x="487" y="4236"/>
                        <a:pt x="526" y="4351"/>
                        <a:pt x="552" y="4427"/>
                      </a:cubicBezTo>
                      <a:cubicBezTo>
                        <a:pt x="582" y="4536"/>
                        <a:pt x="621" y="4678"/>
                        <a:pt x="673" y="4844"/>
                      </a:cubicBezTo>
                      <a:cubicBezTo>
                        <a:pt x="718" y="5009"/>
                        <a:pt x="768" y="5177"/>
                        <a:pt x="813" y="5336"/>
                      </a:cubicBezTo>
                      <a:cubicBezTo>
                        <a:pt x="865" y="5502"/>
                        <a:pt x="903" y="5644"/>
                        <a:pt x="942" y="5759"/>
                      </a:cubicBezTo>
                      <a:cubicBezTo>
                        <a:pt x="1043" y="5759"/>
                        <a:pt x="1146" y="5746"/>
                        <a:pt x="1249" y="5726"/>
                      </a:cubicBezTo>
                      <a:cubicBezTo>
                        <a:pt x="1178" y="5401"/>
                        <a:pt x="1134" y="5183"/>
                        <a:pt x="1134" y="5068"/>
                      </a:cubicBezTo>
                      <a:cubicBezTo>
                        <a:pt x="1127" y="4953"/>
                        <a:pt x="1190" y="4870"/>
                        <a:pt x="1332" y="4831"/>
                      </a:cubicBezTo>
                      <a:cubicBezTo>
                        <a:pt x="1389" y="4811"/>
                        <a:pt x="1453" y="4799"/>
                        <a:pt x="1530" y="4787"/>
                      </a:cubicBezTo>
                      <a:cubicBezTo>
                        <a:pt x="1607" y="4779"/>
                        <a:pt x="1709" y="4767"/>
                        <a:pt x="1831" y="4755"/>
                      </a:cubicBezTo>
                      <a:lnTo>
                        <a:pt x="6425" y="4262"/>
                      </a:lnTo>
                      <a:cubicBezTo>
                        <a:pt x="6546" y="4244"/>
                        <a:pt x="6652" y="4236"/>
                        <a:pt x="6739" y="4236"/>
                      </a:cubicBezTo>
                      <a:cubicBezTo>
                        <a:pt x="6808" y="4236"/>
                        <a:pt x="6865" y="4241"/>
                        <a:pt x="6910" y="4249"/>
                      </a:cubicBezTo>
                      <a:cubicBezTo>
                        <a:pt x="7013" y="4274"/>
                        <a:pt x="7096" y="4338"/>
                        <a:pt x="7154" y="4454"/>
                      </a:cubicBezTo>
                      <a:cubicBezTo>
                        <a:pt x="7217" y="4563"/>
                        <a:pt x="7300" y="4741"/>
                        <a:pt x="7415" y="4997"/>
                      </a:cubicBezTo>
                      <a:cubicBezTo>
                        <a:pt x="7429" y="4999"/>
                        <a:pt x="7443" y="5000"/>
                        <a:pt x="7458" y="5000"/>
                      </a:cubicBezTo>
                      <a:cubicBezTo>
                        <a:pt x="7494" y="5000"/>
                        <a:pt x="7533" y="4995"/>
                        <a:pt x="7569" y="4991"/>
                      </a:cubicBezTo>
                      <a:cubicBezTo>
                        <a:pt x="7627" y="4979"/>
                        <a:pt x="7678" y="4965"/>
                        <a:pt x="7722" y="4953"/>
                      </a:cubicBezTo>
                      <a:cubicBezTo>
                        <a:pt x="7692" y="4850"/>
                        <a:pt x="7646" y="4710"/>
                        <a:pt x="7589" y="4536"/>
                      </a:cubicBezTo>
                      <a:cubicBezTo>
                        <a:pt x="7530" y="4365"/>
                        <a:pt x="7474" y="4191"/>
                        <a:pt x="7415" y="4011"/>
                      </a:cubicBezTo>
                      <a:cubicBezTo>
                        <a:pt x="7358" y="3839"/>
                        <a:pt x="7314" y="3698"/>
                        <a:pt x="7282" y="3583"/>
                      </a:cubicBezTo>
                      <a:cubicBezTo>
                        <a:pt x="7231" y="3436"/>
                        <a:pt x="7185" y="3264"/>
                        <a:pt x="7134" y="3078"/>
                      </a:cubicBezTo>
                      <a:cubicBezTo>
                        <a:pt x="7084" y="2892"/>
                        <a:pt x="7031" y="2714"/>
                        <a:pt x="6987" y="2540"/>
                      </a:cubicBezTo>
                      <a:cubicBezTo>
                        <a:pt x="6942" y="2361"/>
                        <a:pt x="6898" y="2221"/>
                        <a:pt x="6866" y="2112"/>
                      </a:cubicBezTo>
                      <a:cubicBezTo>
                        <a:pt x="6776" y="1823"/>
                        <a:pt x="6655" y="1542"/>
                        <a:pt x="6508" y="1255"/>
                      </a:cubicBezTo>
                      <a:cubicBezTo>
                        <a:pt x="6354" y="973"/>
                        <a:pt x="6175" y="724"/>
                        <a:pt x="5957" y="506"/>
                      </a:cubicBezTo>
                      <a:cubicBezTo>
                        <a:pt x="5740" y="296"/>
                        <a:pt x="5490" y="148"/>
                        <a:pt x="5209" y="58"/>
                      </a:cubicBezTo>
                      <a:cubicBezTo>
                        <a:pt x="5079" y="20"/>
                        <a:pt x="4943" y="1"/>
                        <a:pt x="480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5" name="Google Shape;385;p31"/>
                <p:cNvSpPr/>
                <p:nvPr/>
              </p:nvSpPr>
              <p:spPr>
                <a:xfrm>
                  <a:off x="4879453" y="3945095"/>
                  <a:ext cx="100747" cy="715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97" h="5250" extrusionOk="0">
                      <a:moveTo>
                        <a:pt x="4498" y="0"/>
                      </a:moveTo>
                      <a:cubicBezTo>
                        <a:pt x="4491" y="122"/>
                        <a:pt x="4517" y="237"/>
                        <a:pt x="4568" y="352"/>
                      </a:cubicBezTo>
                      <a:cubicBezTo>
                        <a:pt x="4920" y="461"/>
                        <a:pt x="5215" y="570"/>
                        <a:pt x="5451" y="679"/>
                      </a:cubicBezTo>
                      <a:cubicBezTo>
                        <a:pt x="5688" y="788"/>
                        <a:pt x="5879" y="935"/>
                        <a:pt x="6021" y="1127"/>
                      </a:cubicBezTo>
                      <a:cubicBezTo>
                        <a:pt x="6162" y="1311"/>
                        <a:pt x="6263" y="1574"/>
                        <a:pt x="6334" y="1920"/>
                      </a:cubicBezTo>
                      <a:lnTo>
                        <a:pt x="6603" y="3269"/>
                      </a:lnTo>
                      <a:lnTo>
                        <a:pt x="1229" y="3295"/>
                      </a:lnTo>
                      <a:cubicBezTo>
                        <a:pt x="1004" y="3295"/>
                        <a:pt x="838" y="3277"/>
                        <a:pt x="736" y="3239"/>
                      </a:cubicBezTo>
                      <a:cubicBezTo>
                        <a:pt x="634" y="3200"/>
                        <a:pt x="558" y="3123"/>
                        <a:pt x="499" y="2994"/>
                      </a:cubicBezTo>
                      <a:cubicBezTo>
                        <a:pt x="442" y="2867"/>
                        <a:pt x="372" y="2675"/>
                        <a:pt x="301" y="2406"/>
                      </a:cubicBezTo>
                      <a:cubicBezTo>
                        <a:pt x="259" y="2398"/>
                        <a:pt x="217" y="2395"/>
                        <a:pt x="176" y="2395"/>
                      </a:cubicBezTo>
                      <a:cubicBezTo>
                        <a:pt x="118" y="2395"/>
                        <a:pt x="60" y="2402"/>
                        <a:pt x="0" y="2412"/>
                      </a:cubicBezTo>
                      <a:cubicBezTo>
                        <a:pt x="32" y="2586"/>
                        <a:pt x="83" y="2809"/>
                        <a:pt x="141" y="3077"/>
                      </a:cubicBezTo>
                      <a:cubicBezTo>
                        <a:pt x="206" y="3354"/>
                        <a:pt x="257" y="3596"/>
                        <a:pt x="301" y="3814"/>
                      </a:cubicBezTo>
                      <a:cubicBezTo>
                        <a:pt x="346" y="4045"/>
                        <a:pt x="390" y="4300"/>
                        <a:pt x="442" y="4568"/>
                      </a:cubicBezTo>
                      <a:cubicBezTo>
                        <a:pt x="487" y="4837"/>
                        <a:pt x="531" y="5061"/>
                        <a:pt x="564" y="5247"/>
                      </a:cubicBezTo>
                      <a:cubicBezTo>
                        <a:pt x="596" y="5249"/>
                        <a:pt x="627" y="5249"/>
                        <a:pt x="658" y="5249"/>
                      </a:cubicBezTo>
                      <a:cubicBezTo>
                        <a:pt x="732" y="5249"/>
                        <a:pt x="804" y="5245"/>
                        <a:pt x="877" y="5241"/>
                      </a:cubicBezTo>
                      <a:cubicBezTo>
                        <a:pt x="838" y="4914"/>
                        <a:pt x="820" y="4690"/>
                        <a:pt x="826" y="4574"/>
                      </a:cubicBezTo>
                      <a:cubicBezTo>
                        <a:pt x="832" y="4459"/>
                        <a:pt x="909" y="4390"/>
                        <a:pt x="1050" y="4358"/>
                      </a:cubicBezTo>
                      <a:cubicBezTo>
                        <a:pt x="1107" y="4344"/>
                        <a:pt x="1178" y="4338"/>
                        <a:pt x="1255" y="4338"/>
                      </a:cubicBezTo>
                      <a:cubicBezTo>
                        <a:pt x="1296" y="4335"/>
                        <a:pt x="1343" y="4333"/>
                        <a:pt x="1393" y="4333"/>
                      </a:cubicBezTo>
                      <a:cubicBezTo>
                        <a:pt x="1443" y="4333"/>
                        <a:pt x="1498" y="4335"/>
                        <a:pt x="1556" y="4338"/>
                      </a:cubicBezTo>
                      <a:lnTo>
                        <a:pt x="6174" y="4313"/>
                      </a:lnTo>
                      <a:cubicBezTo>
                        <a:pt x="6215" y="4312"/>
                        <a:pt x="6253" y="4311"/>
                        <a:pt x="6290" y="4311"/>
                      </a:cubicBezTo>
                      <a:cubicBezTo>
                        <a:pt x="6454" y="4311"/>
                        <a:pt x="6576" y="4325"/>
                        <a:pt x="6655" y="4352"/>
                      </a:cubicBezTo>
                      <a:cubicBezTo>
                        <a:pt x="6756" y="4382"/>
                        <a:pt x="6833" y="4459"/>
                        <a:pt x="6885" y="4574"/>
                      </a:cubicBezTo>
                      <a:cubicBezTo>
                        <a:pt x="6942" y="4690"/>
                        <a:pt x="7006" y="4881"/>
                        <a:pt x="7083" y="5144"/>
                      </a:cubicBezTo>
                      <a:cubicBezTo>
                        <a:pt x="7134" y="5158"/>
                        <a:pt x="7185" y="5158"/>
                        <a:pt x="7243" y="5158"/>
                      </a:cubicBezTo>
                      <a:cubicBezTo>
                        <a:pt x="7300" y="5150"/>
                        <a:pt x="7352" y="5144"/>
                        <a:pt x="7396" y="5132"/>
                      </a:cubicBezTo>
                      <a:cubicBezTo>
                        <a:pt x="7358" y="4958"/>
                        <a:pt x="7307" y="4728"/>
                        <a:pt x="7249" y="4453"/>
                      </a:cubicBezTo>
                      <a:cubicBezTo>
                        <a:pt x="7185" y="4172"/>
                        <a:pt x="7128" y="3897"/>
                        <a:pt x="7077" y="3629"/>
                      </a:cubicBezTo>
                      <a:cubicBezTo>
                        <a:pt x="6954" y="3039"/>
                        <a:pt x="6847" y="2477"/>
                        <a:pt x="6744" y="1933"/>
                      </a:cubicBezTo>
                      <a:cubicBezTo>
                        <a:pt x="6635" y="1388"/>
                        <a:pt x="6526" y="826"/>
                        <a:pt x="6405" y="237"/>
                      </a:cubicBezTo>
                      <a:cubicBezTo>
                        <a:pt x="6194" y="212"/>
                        <a:pt x="5926" y="186"/>
                        <a:pt x="5592" y="148"/>
                      </a:cubicBezTo>
                      <a:cubicBezTo>
                        <a:pt x="5265" y="115"/>
                        <a:pt x="4901" y="65"/>
                        <a:pt x="449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6" name="Google Shape;386;p31"/>
                <p:cNvSpPr/>
                <p:nvPr/>
              </p:nvSpPr>
              <p:spPr>
                <a:xfrm>
                  <a:off x="4866296" y="3866944"/>
                  <a:ext cx="98990" cy="752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68" h="5528" extrusionOk="0">
                      <a:moveTo>
                        <a:pt x="1517" y="0"/>
                      </a:moveTo>
                      <a:cubicBezTo>
                        <a:pt x="1312" y="19"/>
                        <a:pt x="1120" y="39"/>
                        <a:pt x="942" y="57"/>
                      </a:cubicBezTo>
                      <a:cubicBezTo>
                        <a:pt x="768" y="77"/>
                        <a:pt x="588" y="95"/>
                        <a:pt x="416" y="115"/>
                      </a:cubicBezTo>
                      <a:lnTo>
                        <a:pt x="0" y="154"/>
                      </a:lnTo>
                      <a:cubicBezTo>
                        <a:pt x="26" y="332"/>
                        <a:pt x="51" y="556"/>
                        <a:pt x="77" y="831"/>
                      </a:cubicBezTo>
                      <a:cubicBezTo>
                        <a:pt x="109" y="1107"/>
                        <a:pt x="142" y="1439"/>
                        <a:pt x="180" y="1829"/>
                      </a:cubicBezTo>
                      <a:lnTo>
                        <a:pt x="307" y="3134"/>
                      </a:lnTo>
                      <a:cubicBezTo>
                        <a:pt x="327" y="3346"/>
                        <a:pt x="346" y="3564"/>
                        <a:pt x="366" y="3800"/>
                      </a:cubicBezTo>
                      <a:cubicBezTo>
                        <a:pt x="384" y="4037"/>
                        <a:pt x="404" y="4255"/>
                        <a:pt x="416" y="4453"/>
                      </a:cubicBezTo>
                      <a:cubicBezTo>
                        <a:pt x="435" y="4657"/>
                        <a:pt x="449" y="4817"/>
                        <a:pt x="461" y="4938"/>
                      </a:cubicBezTo>
                      <a:cubicBezTo>
                        <a:pt x="519" y="4958"/>
                        <a:pt x="570" y="4964"/>
                        <a:pt x="621" y="4970"/>
                      </a:cubicBezTo>
                      <a:cubicBezTo>
                        <a:pt x="673" y="4970"/>
                        <a:pt x="717" y="4970"/>
                        <a:pt x="768" y="4977"/>
                      </a:cubicBezTo>
                      <a:cubicBezTo>
                        <a:pt x="762" y="4645"/>
                        <a:pt x="768" y="4421"/>
                        <a:pt x="788" y="4306"/>
                      </a:cubicBezTo>
                      <a:cubicBezTo>
                        <a:pt x="806" y="4190"/>
                        <a:pt x="889" y="4126"/>
                        <a:pt x="1037" y="4114"/>
                      </a:cubicBezTo>
                      <a:cubicBezTo>
                        <a:pt x="1062" y="4111"/>
                        <a:pt x="1091" y="4109"/>
                        <a:pt x="1124" y="4109"/>
                      </a:cubicBezTo>
                      <a:cubicBezTo>
                        <a:pt x="1157" y="4109"/>
                        <a:pt x="1193" y="4111"/>
                        <a:pt x="1235" y="4114"/>
                      </a:cubicBezTo>
                      <a:cubicBezTo>
                        <a:pt x="1318" y="4120"/>
                        <a:pt x="1421" y="4126"/>
                        <a:pt x="1536" y="4140"/>
                      </a:cubicBezTo>
                      <a:lnTo>
                        <a:pt x="6136" y="4580"/>
                      </a:lnTo>
                      <a:cubicBezTo>
                        <a:pt x="6354" y="4600"/>
                        <a:pt x="6514" y="4631"/>
                        <a:pt x="6609" y="4670"/>
                      </a:cubicBezTo>
                      <a:cubicBezTo>
                        <a:pt x="6712" y="4716"/>
                        <a:pt x="6776" y="4798"/>
                        <a:pt x="6821" y="4920"/>
                      </a:cubicBezTo>
                      <a:cubicBezTo>
                        <a:pt x="6859" y="5041"/>
                        <a:pt x="6904" y="5233"/>
                        <a:pt x="6954" y="5502"/>
                      </a:cubicBezTo>
                      <a:cubicBezTo>
                        <a:pt x="6999" y="5522"/>
                        <a:pt x="7057" y="5528"/>
                        <a:pt x="7114" y="5528"/>
                      </a:cubicBezTo>
                      <a:cubicBezTo>
                        <a:pt x="7173" y="5528"/>
                        <a:pt x="7223" y="5528"/>
                        <a:pt x="7268" y="5522"/>
                      </a:cubicBezTo>
                      <a:cubicBezTo>
                        <a:pt x="7249" y="5342"/>
                        <a:pt x="7223" y="5118"/>
                        <a:pt x="7191" y="4861"/>
                      </a:cubicBezTo>
                      <a:cubicBezTo>
                        <a:pt x="7160" y="4607"/>
                        <a:pt x="7140" y="4389"/>
                        <a:pt x="7122" y="4209"/>
                      </a:cubicBezTo>
                      <a:cubicBezTo>
                        <a:pt x="7063" y="3595"/>
                        <a:pt x="6999" y="2968"/>
                        <a:pt x="6942" y="2336"/>
                      </a:cubicBezTo>
                      <a:cubicBezTo>
                        <a:pt x="6884" y="1695"/>
                        <a:pt x="6827" y="1069"/>
                        <a:pt x="6769" y="447"/>
                      </a:cubicBezTo>
                      <a:cubicBezTo>
                        <a:pt x="6564" y="416"/>
                        <a:pt x="6322" y="370"/>
                        <a:pt x="6033" y="307"/>
                      </a:cubicBezTo>
                      <a:cubicBezTo>
                        <a:pt x="5746" y="249"/>
                        <a:pt x="5407" y="172"/>
                        <a:pt x="5023" y="63"/>
                      </a:cubicBezTo>
                      <a:lnTo>
                        <a:pt x="5023" y="63"/>
                      </a:lnTo>
                      <a:cubicBezTo>
                        <a:pt x="4997" y="192"/>
                        <a:pt x="5011" y="313"/>
                        <a:pt x="5055" y="429"/>
                      </a:cubicBezTo>
                      <a:cubicBezTo>
                        <a:pt x="5387" y="570"/>
                        <a:pt x="5655" y="703"/>
                        <a:pt x="5861" y="839"/>
                      </a:cubicBezTo>
                      <a:cubicBezTo>
                        <a:pt x="6072" y="972"/>
                        <a:pt x="6219" y="1146"/>
                        <a:pt x="6322" y="1356"/>
                      </a:cubicBezTo>
                      <a:cubicBezTo>
                        <a:pt x="6423" y="1560"/>
                        <a:pt x="6488" y="1849"/>
                        <a:pt x="6526" y="2207"/>
                      </a:cubicBezTo>
                      <a:lnTo>
                        <a:pt x="6654" y="3564"/>
                      </a:lnTo>
                      <a:lnTo>
                        <a:pt x="6654" y="3564"/>
                      </a:lnTo>
                      <a:lnTo>
                        <a:pt x="3750" y="3281"/>
                      </a:lnTo>
                      <a:lnTo>
                        <a:pt x="3698" y="2712"/>
                      </a:lnTo>
                      <a:cubicBezTo>
                        <a:pt x="3673" y="2475"/>
                        <a:pt x="3667" y="2297"/>
                        <a:pt x="3679" y="2162"/>
                      </a:cubicBezTo>
                      <a:cubicBezTo>
                        <a:pt x="3685" y="2029"/>
                        <a:pt x="3736" y="1932"/>
                        <a:pt x="3821" y="1861"/>
                      </a:cubicBezTo>
                      <a:cubicBezTo>
                        <a:pt x="3903" y="1798"/>
                        <a:pt x="4051" y="1752"/>
                        <a:pt x="4267" y="1734"/>
                      </a:cubicBezTo>
                      <a:cubicBezTo>
                        <a:pt x="4320" y="1728"/>
                        <a:pt x="4383" y="1728"/>
                        <a:pt x="4459" y="1721"/>
                      </a:cubicBezTo>
                      <a:cubicBezTo>
                        <a:pt x="4485" y="1719"/>
                        <a:pt x="4510" y="1718"/>
                        <a:pt x="4534" y="1718"/>
                      </a:cubicBezTo>
                      <a:cubicBezTo>
                        <a:pt x="4583" y="1718"/>
                        <a:pt x="4630" y="1721"/>
                        <a:pt x="4677" y="1721"/>
                      </a:cubicBezTo>
                      <a:cubicBezTo>
                        <a:pt x="4690" y="1606"/>
                        <a:pt x="4677" y="1483"/>
                        <a:pt x="4645" y="1362"/>
                      </a:cubicBezTo>
                      <a:cubicBezTo>
                        <a:pt x="4441" y="1356"/>
                        <a:pt x="4223" y="1344"/>
                        <a:pt x="3999" y="1330"/>
                      </a:cubicBezTo>
                      <a:cubicBezTo>
                        <a:pt x="3768" y="1311"/>
                        <a:pt x="3564" y="1291"/>
                        <a:pt x="3378" y="1273"/>
                      </a:cubicBezTo>
                      <a:cubicBezTo>
                        <a:pt x="3186" y="1253"/>
                        <a:pt x="2982" y="1229"/>
                        <a:pt x="2752" y="1190"/>
                      </a:cubicBezTo>
                      <a:cubicBezTo>
                        <a:pt x="2528" y="1158"/>
                        <a:pt x="2323" y="1132"/>
                        <a:pt x="2150" y="1100"/>
                      </a:cubicBezTo>
                      <a:lnTo>
                        <a:pt x="2150" y="1100"/>
                      </a:lnTo>
                      <a:cubicBezTo>
                        <a:pt x="2144" y="1215"/>
                        <a:pt x="2150" y="1338"/>
                        <a:pt x="2182" y="1453"/>
                      </a:cubicBezTo>
                      <a:cubicBezTo>
                        <a:pt x="2425" y="1516"/>
                        <a:pt x="2617" y="1568"/>
                        <a:pt x="2752" y="1619"/>
                      </a:cubicBezTo>
                      <a:cubicBezTo>
                        <a:pt x="2885" y="1669"/>
                        <a:pt x="2988" y="1734"/>
                        <a:pt x="3059" y="1810"/>
                      </a:cubicBezTo>
                      <a:cubicBezTo>
                        <a:pt x="3130" y="1887"/>
                        <a:pt x="3174" y="1996"/>
                        <a:pt x="3206" y="2124"/>
                      </a:cubicBezTo>
                      <a:cubicBezTo>
                        <a:pt x="3231" y="2259"/>
                        <a:pt x="3257" y="2437"/>
                        <a:pt x="3283" y="2667"/>
                      </a:cubicBezTo>
                      <a:lnTo>
                        <a:pt x="3334" y="3249"/>
                      </a:lnTo>
                      <a:lnTo>
                        <a:pt x="685" y="2994"/>
                      </a:lnTo>
                      <a:lnTo>
                        <a:pt x="564" y="1714"/>
                      </a:lnTo>
                      <a:cubicBezTo>
                        <a:pt x="532" y="1401"/>
                        <a:pt x="544" y="1170"/>
                        <a:pt x="588" y="1004"/>
                      </a:cubicBezTo>
                      <a:cubicBezTo>
                        <a:pt x="634" y="845"/>
                        <a:pt x="730" y="716"/>
                        <a:pt x="883" y="620"/>
                      </a:cubicBezTo>
                      <a:cubicBezTo>
                        <a:pt x="1031" y="518"/>
                        <a:pt x="1255" y="409"/>
                        <a:pt x="1542" y="287"/>
                      </a:cubicBezTo>
                      <a:cubicBezTo>
                        <a:pt x="1556" y="192"/>
                        <a:pt x="1542" y="95"/>
                        <a:pt x="151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7" name="Google Shape;387;p31"/>
                <p:cNvSpPr/>
                <p:nvPr/>
              </p:nvSpPr>
              <p:spPr>
                <a:xfrm>
                  <a:off x="4866133" y="3741109"/>
                  <a:ext cx="94373" cy="865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29" h="6353" extrusionOk="0">
                      <a:moveTo>
                        <a:pt x="422" y="0"/>
                      </a:moveTo>
                      <a:cubicBezTo>
                        <a:pt x="422" y="32"/>
                        <a:pt x="428" y="71"/>
                        <a:pt x="435" y="128"/>
                      </a:cubicBezTo>
                      <a:cubicBezTo>
                        <a:pt x="435" y="180"/>
                        <a:pt x="441" y="224"/>
                        <a:pt x="435" y="257"/>
                      </a:cubicBezTo>
                      <a:cubicBezTo>
                        <a:pt x="428" y="396"/>
                        <a:pt x="396" y="564"/>
                        <a:pt x="332" y="756"/>
                      </a:cubicBezTo>
                      <a:cubicBezTo>
                        <a:pt x="269" y="948"/>
                        <a:pt x="204" y="1172"/>
                        <a:pt x="140" y="1421"/>
                      </a:cubicBezTo>
                      <a:cubicBezTo>
                        <a:pt x="83" y="1671"/>
                        <a:pt x="45" y="1958"/>
                        <a:pt x="25" y="2285"/>
                      </a:cubicBezTo>
                      <a:cubicBezTo>
                        <a:pt x="0" y="2835"/>
                        <a:pt x="77" y="3352"/>
                        <a:pt x="255" y="3839"/>
                      </a:cubicBezTo>
                      <a:cubicBezTo>
                        <a:pt x="435" y="4326"/>
                        <a:pt x="697" y="4748"/>
                        <a:pt x="1043" y="5112"/>
                      </a:cubicBezTo>
                      <a:cubicBezTo>
                        <a:pt x="1394" y="5477"/>
                        <a:pt x="1804" y="5764"/>
                        <a:pt x="2283" y="5982"/>
                      </a:cubicBezTo>
                      <a:cubicBezTo>
                        <a:pt x="2764" y="6200"/>
                        <a:pt x="3287" y="6322"/>
                        <a:pt x="3863" y="6346"/>
                      </a:cubicBezTo>
                      <a:cubicBezTo>
                        <a:pt x="3942" y="6350"/>
                        <a:pt x="4019" y="6352"/>
                        <a:pt x="4095" y="6352"/>
                      </a:cubicBezTo>
                      <a:cubicBezTo>
                        <a:pt x="4908" y="6352"/>
                        <a:pt x="5560" y="6126"/>
                        <a:pt x="6051" y="5675"/>
                      </a:cubicBezTo>
                      <a:cubicBezTo>
                        <a:pt x="6583" y="5182"/>
                        <a:pt x="6871" y="4491"/>
                        <a:pt x="6910" y="3609"/>
                      </a:cubicBezTo>
                      <a:cubicBezTo>
                        <a:pt x="6928" y="3237"/>
                        <a:pt x="6910" y="2853"/>
                        <a:pt x="6845" y="2469"/>
                      </a:cubicBezTo>
                      <a:cubicBezTo>
                        <a:pt x="6781" y="2079"/>
                        <a:pt x="6704" y="1689"/>
                        <a:pt x="6615" y="1293"/>
                      </a:cubicBezTo>
                      <a:cubicBezTo>
                        <a:pt x="6328" y="1229"/>
                        <a:pt x="6039" y="1158"/>
                        <a:pt x="5764" y="1081"/>
                      </a:cubicBezTo>
                      <a:cubicBezTo>
                        <a:pt x="5489" y="1004"/>
                        <a:pt x="5214" y="915"/>
                        <a:pt x="4946" y="819"/>
                      </a:cubicBezTo>
                      <a:cubicBezTo>
                        <a:pt x="4932" y="871"/>
                        <a:pt x="4926" y="934"/>
                        <a:pt x="4926" y="998"/>
                      </a:cubicBezTo>
                      <a:cubicBezTo>
                        <a:pt x="4920" y="1063"/>
                        <a:pt x="4920" y="1126"/>
                        <a:pt x="4914" y="1178"/>
                      </a:cubicBezTo>
                      <a:cubicBezTo>
                        <a:pt x="5489" y="1414"/>
                        <a:pt x="5905" y="1740"/>
                        <a:pt x="6166" y="2156"/>
                      </a:cubicBezTo>
                      <a:cubicBezTo>
                        <a:pt x="6429" y="2578"/>
                        <a:pt x="6544" y="3033"/>
                        <a:pt x="6526" y="3532"/>
                      </a:cubicBezTo>
                      <a:cubicBezTo>
                        <a:pt x="6494" y="4152"/>
                        <a:pt x="6269" y="4600"/>
                        <a:pt x="5841" y="4863"/>
                      </a:cubicBezTo>
                      <a:cubicBezTo>
                        <a:pt x="5465" y="5102"/>
                        <a:pt x="4987" y="5220"/>
                        <a:pt x="4404" y="5220"/>
                      </a:cubicBezTo>
                      <a:cubicBezTo>
                        <a:pt x="4332" y="5220"/>
                        <a:pt x="4259" y="5218"/>
                        <a:pt x="4184" y="5215"/>
                      </a:cubicBezTo>
                      <a:cubicBezTo>
                        <a:pt x="3857" y="5202"/>
                        <a:pt x="3518" y="5150"/>
                        <a:pt x="3166" y="5073"/>
                      </a:cubicBezTo>
                      <a:cubicBezTo>
                        <a:pt x="2808" y="4997"/>
                        <a:pt x="2469" y="4881"/>
                        <a:pt x="2130" y="4728"/>
                      </a:cubicBezTo>
                      <a:cubicBezTo>
                        <a:pt x="1798" y="4581"/>
                        <a:pt x="1497" y="4382"/>
                        <a:pt x="1235" y="4152"/>
                      </a:cubicBezTo>
                      <a:cubicBezTo>
                        <a:pt x="972" y="3922"/>
                        <a:pt x="762" y="3647"/>
                        <a:pt x="614" y="3328"/>
                      </a:cubicBezTo>
                      <a:cubicBezTo>
                        <a:pt x="467" y="3007"/>
                        <a:pt x="402" y="2637"/>
                        <a:pt x="422" y="2221"/>
                      </a:cubicBezTo>
                      <a:cubicBezTo>
                        <a:pt x="447" y="1677"/>
                        <a:pt x="608" y="1273"/>
                        <a:pt x="907" y="1018"/>
                      </a:cubicBezTo>
                      <a:cubicBezTo>
                        <a:pt x="1208" y="762"/>
                        <a:pt x="1637" y="634"/>
                        <a:pt x="2200" y="627"/>
                      </a:cubicBezTo>
                      <a:cubicBezTo>
                        <a:pt x="2207" y="570"/>
                        <a:pt x="2207" y="512"/>
                        <a:pt x="2207" y="461"/>
                      </a:cubicBezTo>
                      <a:cubicBezTo>
                        <a:pt x="2200" y="410"/>
                        <a:pt x="2200" y="352"/>
                        <a:pt x="2200" y="295"/>
                      </a:cubicBezTo>
                      <a:cubicBezTo>
                        <a:pt x="1875" y="243"/>
                        <a:pt x="1568" y="198"/>
                        <a:pt x="1273" y="148"/>
                      </a:cubicBezTo>
                      <a:cubicBezTo>
                        <a:pt x="978" y="103"/>
                        <a:pt x="691" y="51"/>
                        <a:pt x="42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8" name="Google Shape;388;p31"/>
                <p:cNvSpPr/>
                <p:nvPr/>
              </p:nvSpPr>
              <p:spPr>
                <a:xfrm>
                  <a:off x="4872657" y="3669917"/>
                  <a:ext cx="98214" cy="792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11" h="5816" extrusionOk="0">
                      <a:moveTo>
                        <a:pt x="5496" y="0"/>
                      </a:moveTo>
                      <a:cubicBezTo>
                        <a:pt x="5451" y="110"/>
                        <a:pt x="5433" y="225"/>
                        <a:pt x="5439" y="346"/>
                      </a:cubicBezTo>
                      <a:cubicBezTo>
                        <a:pt x="5734" y="576"/>
                        <a:pt x="5976" y="781"/>
                        <a:pt x="6162" y="966"/>
                      </a:cubicBezTo>
                      <a:cubicBezTo>
                        <a:pt x="6348" y="1146"/>
                        <a:pt x="6469" y="1350"/>
                        <a:pt x="6540" y="1574"/>
                      </a:cubicBezTo>
                      <a:cubicBezTo>
                        <a:pt x="6609" y="1799"/>
                        <a:pt x="6616" y="2086"/>
                        <a:pt x="6564" y="2431"/>
                      </a:cubicBezTo>
                      <a:lnTo>
                        <a:pt x="6354" y="3795"/>
                      </a:lnTo>
                      <a:lnTo>
                        <a:pt x="1299" y="1977"/>
                      </a:lnTo>
                      <a:cubicBezTo>
                        <a:pt x="1081" y="1894"/>
                        <a:pt x="935" y="1823"/>
                        <a:pt x="851" y="1754"/>
                      </a:cubicBezTo>
                      <a:cubicBezTo>
                        <a:pt x="768" y="1683"/>
                        <a:pt x="723" y="1574"/>
                        <a:pt x="711" y="1439"/>
                      </a:cubicBezTo>
                      <a:cubicBezTo>
                        <a:pt x="697" y="1299"/>
                        <a:pt x="705" y="1094"/>
                        <a:pt x="729" y="819"/>
                      </a:cubicBezTo>
                      <a:cubicBezTo>
                        <a:pt x="640" y="768"/>
                        <a:pt x="544" y="736"/>
                        <a:pt x="442" y="718"/>
                      </a:cubicBezTo>
                      <a:cubicBezTo>
                        <a:pt x="416" y="896"/>
                        <a:pt x="384" y="1120"/>
                        <a:pt x="352" y="1395"/>
                      </a:cubicBezTo>
                      <a:cubicBezTo>
                        <a:pt x="313" y="1670"/>
                        <a:pt x="275" y="1920"/>
                        <a:pt x="244" y="2144"/>
                      </a:cubicBezTo>
                      <a:cubicBezTo>
                        <a:pt x="206" y="2374"/>
                        <a:pt x="167" y="2623"/>
                        <a:pt x="115" y="2898"/>
                      </a:cubicBezTo>
                      <a:cubicBezTo>
                        <a:pt x="71" y="3167"/>
                        <a:pt x="32" y="3391"/>
                        <a:pt x="0" y="3577"/>
                      </a:cubicBezTo>
                      <a:cubicBezTo>
                        <a:pt x="103" y="3615"/>
                        <a:pt x="198" y="3653"/>
                        <a:pt x="295" y="3679"/>
                      </a:cubicBezTo>
                      <a:cubicBezTo>
                        <a:pt x="372" y="3352"/>
                        <a:pt x="436" y="3142"/>
                        <a:pt x="481" y="3033"/>
                      </a:cubicBezTo>
                      <a:cubicBezTo>
                        <a:pt x="517" y="2949"/>
                        <a:pt x="586" y="2904"/>
                        <a:pt x="687" y="2904"/>
                      </a:cubicBezTo>
                      <a:cubicBezTo>
                        <a:pt x="710" y="2904"/>
                        <a:pt x="735" y="2907"/>
                        <a:pt x="762" y="2912"/>
                      </a:cubicBezTo>
                      <a:cubicBezTo>
                        <a:pt x="820" y="2918"/>
                        <a:pt x="889" y="2936"/>
                        <a:pt x="966" y="2962"/>
                      </a:cubicBezTo>
                      <a:cubicBezTo>
                        <a:pt x="1043" y="2982"/>
                        <a:pt x="1133" y="3021"/>
                        <a:pt x="1242" y="3059"/>
                      </a:cubicBezTo>
                      <a:lnTo>
                        <a:pt x="5592" y="4625"/>
                      </a:lnTo>
                      <a:cubicBezTo>
                        <a:pt x="5803" y="4696"/>
                        <a:pt x="5950" y="4760"/>
                        <a:pt x="6033" y="4825"/>
                      </a:cubicBezTo>
                      <a:cubicBezTo>
                        <a:pt x="6117" y="4894"/>
                        <a:pt x="6162" y="4991"/>
                        <a:pt x="6174" y="5112"/>
                      </a:cubicBezTo>
                      <a:cubicBezTo>
                        <a:pt x="6180" y="5240"/>
                        <a:pt x="6174" y="5445"/>
                        <a:pt x="6162" y="5720"/>
                      </a:cubicBezTo>
                      <a:cubicBezTo>
                        <a:pt x="6200" y="5746"/>
                        <a:pt x="6251" y="5765"/>
                        <a:pt x="6309" y="5777"/>
                      </a:cubicBezTo>
                      <a:cubicBezTo>
                        <a:pt x="6360" y="5797"/>
                        <a:pt x="6411" y="5803"/>
                        <a:pt x="6455" y="5815"/>
                      </a:cubicBezTo>
                      <a:cubicBezTo>
                        <a:pt x="6481" y="5637"/>
                        <a:pt x="6514" y="5407"/>
                        <a:pt x="6552" y="5118"/>
                      </a:cubicBezTo>
                      <a:cubicBezTo>
                        <a:pt x="6590" y="4837"/>
                        <a:pt x="6629" y="4556"/>
                        <a:pt x="6673" y="4288"/>
                      </a:cubicBezTo>
                      <a:cubicBezTo>
                        <a:pt x="6762" y="3692"/>
                        <a:pt x="6853" y="3122"/>
                        <a:pt x="6942" y="2579"/>
                      </a:cubicBezTo>
                      <a:cubicBezTo>
                        <a:pt x="7025" y="2035"/>
                        <a:pt x="7115" y="1465"/>
                        <a:pt x="7211" y="877"/>
                      </a:cubicBezTo>
                      <a:cubicBezTo>
                        <a:pt x="7019" y="781"/>
                        <a:pt x="6776" y="659"/>
                        <a:pt x="6475" y="512"/>
                      </a:cubicBezTo>
                      <a:cubicBezTo>
                        <a:pt x="6180" y="364"/>
                        <a:pt x="5855" y="199"/>
                        <a:pt x="549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9" name="Google Shape;389;p31"/>
                <p:cNvSpPr/>
                <p:nvPr/>
              </p:nvSpPr>
              <p:spPr>
                <a:xfrm>
                  <a:off x="4895048" y="3562836"/>
                  <a:ext cx="92916" cy="95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22" h="7031" extrusionOk="0">
                      <a:moveTo>
                        <a:pt x="2189" y="1041"/>
                      </a:moveTo>
                      <a:cubicBezTo>
                        <a:pt x="2497" y="1041"/>
                        <a:pt x="2836" y="1092"/>
                        <a:pt x="3207" y="1195"/>
                      </a:cubicBezTo>
                      <a:cubicBezTo>
                        <a:pt x="3647" y="1317"/>
                        <a:pt x="4076" y="1490"/>
                        <a:pt x="4492" y="1721"/>
                      </a:cubicBezTo>
                      <a:cubicBezTo>
                        <a:pt x="4908" y="1951"/>
                        <a:pt x="5266" y="2226"/>
                        <a:pt x="5573" y="2545"/>
                      </a:cubicBezTo>
                      <a:cubicBezTo>
                        <a:pt x="5874" y="2866"/>
                        <a:pt x="6098" y="3218"/>
                        <a:pt x="6225" y="3602"/>
                      </a:cubicBezTo>
                      <a:cubicBezTo>
                        <a:pt x="6361" y="3985"/>
                        <a:pt x="6367" y="4388"/>
                        <a:pt x="6251" y="4810"/>
                      </a:cubicBezTo>
                      <a:cubicBezTo>
                        <a:pt x="6092" y="5393"/>
                        <a:pt x="5771" y="5751"/>
                        <a:pt x="5292" y="5905"/>
                      </a:cubicBezTo>
                      <a:cubicBezTo>
                        <a:pt x="5080" y="5970"/>
                        <a:pt x="4849" y="6002"/>
                        <a:pt x="4600" y="6002"/>
                      </a:cubicBezTo>
                      <a:cubicBezTo>
                        <a:pt x="4285" y="6002"/>
                        <a:pt x="3939" y="5950"/>
                        <a:pt x="3564" y="5846"/>
                      </a:cubicBezTo>
                      <a:cubicBezTo>
                        <a:pt x="3098" y="5719"/>
                        <a:pt x="2662" y="5539"/>
                        <a:pt x="2253" y="5297"/>
                      </a:cubicBezTo>
                      <a:cubicBezTo>
                        <a:pt x="1843" y="5060"/>
                        <a:pt x="1498" y="4779"/>
                        <a:pt x="1203" y="4452"/>
                      </a:cubicBezTo>
                      <a:cubicBezTo>
                        <a:pt x="916" y="4133"/>
                        <a:pt x="704" y="3781"/>
                        <a:pt x="589" y="3397"/>
                      </a:cubicBezTo>
                      <a:cubicBezTo>
                        <a:pt x="467" y="3020"/>
                        <a:pt x="461" y="2622"/>
                        <a:pt x="576" y="2207"/>
                      </a:cubicBezTo>
                      <a:cubicBezTo>
                        <a:pt x="730" y="1644"/>
                        <a:pt x="1043" y="1286"/>
                        <a:pt x="1510" y="1139"/>
                      </a:cubicBezTo>
                      <a:cubicBezTo>
                        <a:pt x="1718" y="1073"/>
                        <a:pt x="1944" y="1041"/>
                        <a:pt x="2189" y="1041"/>
                      </a:cubicBezTo>
                      <a:close/>
                      <a:moveTo>
                        <a:pt x="2735" y="1"/>
                      </a:moveTo>
                      <a:cubicBezTo>
                        <a:pt x="2551" y="1"/>
                        <a:pt x="2371" y="17"/>
                        <a:pt x="2195" y="50"/>
                      </a:cubicBezTo>
                      <a:cubicBezTo>
                        <a:pt x="1728" y="134"/>
                        <a:pt x="1318" y="345"/>
                        <a:pt x="966" y="690"/>
                      </a:cubicBezTo>
                      <a:cubicBezTo>
                        <a:pt x="621" y="1030"/>
                        <a:pt x="358" y="1509"/>
                        <a:pt x="193" y="2131"/>
                      </a:cubicBezTo>
                      <a:cubicBezTo>
                        <a:pt x="51" y="2642"/>
                        <a:pt x="1" y="3121"/>
                        <a:pt x="45" y="3569"/>
                      </a:cubicBezTo>
                      <a:cubicBezTo>
                        <a:pt x="97" y="4012"/>
                        <a:pt x="212" y="4420"/>
                        <a:pt x="404" y="4785"/>
                      </a:cubicBezTo>
                      <a:cubicBezTo>
                        <a:pt x="596" y="5149"/>
                        <a:pt x="833" y="5476"/>
                        <a:pt x="1114" y="5757"/>
                      </a:cubicBezTo>
                      <a:cubicBezTo>
                        <a:pt x="1395" y="6046"/>
                        <a:pt x="1702" y="6282"/>
                        <a:pt x="2041" y="6474"/>
                      </a:cubicBezTo>
                      <a:cubicBezTo>
                        <a:pt x="2381" y="6666"/>
                        <a:pt x="2720" y="6806"/>
                        <a:pt x="3059" y="6903"/>
                      </a:cubicBezTo>
                      <a:cubicBezTo>
                        <a:pt x="3365" y="6986"/>
                        <a:pt x="3683" y="7031"/>
                        <a:pt x="4012" y="7031"/>
                      </a:cubicBezTo>
                      <a:cubicBezTo>
                        <a:pt x="4033" y="7031"/>
                        <a:pt x="4054" y="7031"/>
                        <a:pt x="4076" y="7030"/>
                      </a:cubicBezTo>
                      <a:cubicBezTo>
                        <a:pt x="4435" y="7030"/>
                        <a:pt x="4781" y="6960"/>
                        <a:pt x="5112" y="6826"/>
                      </a:cubicBezTo>
                      <a:cubicBezTo>
                        <a:pt x="5445" y="6691"/>
                        <a:pt x="5746" y="6468"/>
                        <a:pt x="6009" y="6161"/>
                      </a:cubicBezTo>
                      <a:cubicBezTo>
                        <a:pt x="6278" y="5854"/>
                        <a:pt x="6476" y="5438"/>
                        <a:pt x="6623" y="4913"/>
                      </a:cubicBezTo>
                      <a:cubicBezTo>
                        <a:pt x="6789" y="4311"/>
                        <a:pt x="6821" y="3749"/>
                        <a:pt x="6724" y="3224"/>
                      </a:cubicBezTo>
                      <a:cubicBezTo>
                        <a:pt x="6629" y="2699"/>
                        <a:pt x="6431" y="2232"/>
                        <a:pt x="6136" y="1816"/>
                      </a:cubicBezTo>
                      <a:cubicBezTo>
                        <a:pt x="5848" y="1401"/>
                        <a:pt x="5490" y="1056"/>
                        <a:pt x="5062" y="767"/>
                      </a:cubicBezTo>
                      <a:cubicBezTo>
                        <a:pt x="4639" y="480"/>
                        <a:pt x="4185" y="274"/>
                        <a:pt x="3706" y="141"/>
                      </a:cubicBezTo>
                      <a:cubicBezTo>
                        <a:pt x="3371" y="48"/>
                        <a:pt x="3047" y="1"/>
                        <a:pt x="273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0" name="Google Shape;390;p31"/>
                <p:cNvSpPr/>
                <p:nvPr/>
              </p:nvSpPr>
              <p:spPr>
                <a:xfrm>
                  <a:off x="4918407" y="3461313"/>
                  <a:ext cx="100039" cy="1033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45" h="7589" extrusionOk="0">
                      <a:moveTo>
                        <a:pt x="2092" y="0"/>
                      </a:moveTo>
                      <a:cubicBezTo>
                        <a:pt x="2029" y="180"/>
                        <a:pt x="1965" y="346"/>
                        <a:pt x="1906" y="505"/>
                      </a:cubicBezTo>
                      <a:cubicBezTo>
                        <a:pt x="1849" y="665"/>
                        <a:pt x="1785" y="839"/>
                        <a:pt x="1714" y="1024"/>
                      </a:cubicBezTo>
                      <a:cubicBezTo>
                        <a:pt x="1638" y="1202"/>
                        <a:pt x="1555" y="1420"/>
                        <a:pt x="1459" y="1657"/>
                      </a:cubicBezTo>
                      <a:cubicBezTo>
                        <a:pt x="1363" y="1893"/>
                        <a:pt x="1241" y="2188"/>
                        <a:pt x="1100" y="2528"/>
                      </a:cubicBezTo>
                      <a:cubicBezTo>
                        <a:pt x="954" y="2905"/>
                        <a:pt x="825" y="3219"/>
                        <a:pt x="716" y="3473"/>
                      </a:cubicBezTo>
                      <a:cubicBezTo>
                        <a:pt x="615" y="3730"/>
                        <a:pt x="524" y="3954"/>
                        <a:pt x="448" y="4140"/>
                      </a:cubicBezTo>
                      <a:cubicBezTo>
                        <a:pt x="365" y="4326"/>
                        <a:pt x="294" y="4491"/>
                        <a:pt x="217" y="4651"/>
                      </a:cubicBezTo>
                      <a:cubicBezTo>
                        <a:pt x="148" y="4811"/>
                        <a:pt x="77" y="4970"/>
                        <a:pt x="1" y="5150"/>
                      </a:cubicBezTo>
                      <a:cubicBezTo>
                        <a:pt x="217" y="5330"/>
                        <a:pt x="448" y="5508"/>
                        <a:pt x="678" y="5681"/>
                      </a:cubicBezTo>
                      <a:cubicBezTo>
                        <a:pt x="908" y="5847"/>
                        <a:pt x="1132" y="6033"/>
                        <a:pt x="1350" y="6219"/>
                      </a:cubicBezTo>
                      <a:cubicBezTo>
                        <a:pt x="1421" y="6116"/>
                        <a:pt x="1466" y="6007"/>
                        <a:pt x="1484" y="5886"/>
                      </a:cubicBezTo>
                      <a:cubicBezTo>
                        <a:pt x="1300" y="5655"/>
                        <a:pt x="1146" y="5457"/>
                        <a:pt x="1037" y="5304"/>
                      </a:cubicBezTo>
                      <a:cubicBezTo>
                        <a:pt x="922" y="5144"/>
                        <a:pt x="851" y="5003"/>
                        <a:pt x="813" y="4863"/>
                      </a:cubicBezTo>
                      <a:cubicBezTo>
                        <a:pt x="775" y="4728"/>
                        <a:pt x="768" y="4580"/>
                        <a:pt x="801" y="4415"/>
                      </a:cubicBezTo>
                      <a:cubicBezTo>
                        <a:pt x="831" y="4255"/>
                        <a:pt x="902" y="4049"/>
                        <a:pt x="999" y="3800"/>
                      </a:cubicBezTo>
                      <a:lnTo>
                        <a:pt x="1223" y="3257"/>
                      </a:lnTo>
                      <a:lnTo>
                        <a:pt x="5714" y="6193"/>
                      </a:lnTo>
                      <a:cubicBezTo>
                        <a:pt x="5892" y="6302"/>
                        <a:pt x="6014" y="6405"/>
                        <a:pt x="6084" y="6488"/>
                      </a:cubicBezTo>
                      <a:cubicBezTo>
                        <a:pt x="6155" y="6570"/>
                        <a:pt x="6181" y="6679"/>
                        <a:pt x="6155" y="6807"/>
                      </a:cubicBezTo>
                      <a:cubicBezTo>
                        <a:pt x="6136" y="6942"/>
                        <a:pt x="6078" y="7146"/>
                        <a:pt x="5995" y="7427"/>
                      </a:cubicBezTo>
                      <a:cubicBezTo>
                        <a:pt x="6027" y="7466"/>
                        <a:pt x="6072" y="7498"/>
                        <a:pt x="6123" y="7524"/>
                      </a:cubicBezTo>
                      <a:cubicBezTo>
                        <a:pt x="6167" y="7550"/>
                        <a:pt x="6219" y="7575"/>
                        <a:pt x="6258" y="7588"/>
                      </a:cubicBezTo>
                      <a:cubicBezTo>
                        <a:pt x="6302" y="7479"/>
                        <a:pt x="6359" y="7338"/>
                        <a:pt x="6417" y="7179"/>
                      </a:cubicBezTo>
                      <a:cubicBezTo>
                        <a:pt x="6482" y="7019"/>
                        <a:pt x="6545" y="6851"/>
                        <a:pt x="6616" y="6673"/>
                      </a:cubicBezTo>
                      <a:cubicBezTo>
                        <a:pt x="6680" y="6500"/>
                        <a:pt x="6743" y="6340"/>
                        <a:pt x="6801" y="6199"/>
                      </a:cubicBezTo>
                      <a:cubicBezTo>
                        <a:pt x="6884" y="5995"/>
                        <a:pt x="6981" y="5770"/>
                        <a:pt x="7082" y="5534"/>
                      </a:cubicBezTo>
                      <a:cubicBezTo>
                        <a:pt x="7185" y="5298"/>
                        <a:pt x="7274" y="5093"/>
                        <a:pt x="7345" y="4920"/>
                      </a:cubicBezTo>
                      <a:cubicBezTo>
                        <a:pt x="7306" y="4894"/>
                        <a:pt x="7262" y="4863"/>
                        <a:pt x="7211" y="4831"/>
                      </a:cubicBezTo>
                      <a:cubicBezTo>
                        <a:pt x="7165" y="4805"/>
                        <a:pt x="7121" y="4772"/>
                        <a:pt x="7082" y="4754"/>
                      </a:cubicBezTo>
                      <a:cubicBezTo>
                        <a:pt x="6923" y="5067"/>
                        <a:pt x="6814" y="5271"/>
                        <a:pt x="6743" y="5362"/>
                      </a:cubicBezTo>
                      <a:cubicBezTo>
                        <a:pt x="6700" y="5414"/>
                        <a:pt x="6643" y="5441"/>
                        <a:pt x="6575" y="5441"/>
                      </a:cubicBezTo>
                      <a:cubicBezTo>
                        <a:pt x="6535" y="5441"/>
                        <a:pt x="6491" y="5432"/>
                        <a:pt x="6444" y="5413"/>
                      </a:cubicBezTo>
                      <a:cubicBezTo>
                        <a:pt x="6379" y="5387"/>
                        <a:pt x="6321" y="5354"/>
                        <a:pt x="6258" y="5310"/>
                      </a:cubicBezTo>
                      <a:cubicBezTo>
                        <a:pt x="6187" y="5265"/>
                        <a:pt x="6110" y="5215"/>
                        <a:pt x="6014" y="5144"/>
                      </a:cubicBezTo>
                      <a:lnTo>
                        <a:pt x="1619" y="2277"/>
                      </a:lnTo>
                      <a:lnTo>
                        <a:pt x="1906" y="1568"/>
                      </a:lnTo>
                      <a:cubicBezTo>
                        <a:pt x="2009" y="1318"/>
                        <a:pt x="2112" y="1139"/>
                        <a:pt x="2227" y="1030"/>
                      </a:cubicBezTo>
                      <a:cubicBezTo>
                        <a:pt x="2336" y="928"/>
                        <a:pt x="2482" y="871"/>
                        <a:pt x="2674" y="871"/>
                      </a:cubicBezTo>
                      <a:cubicBezTo>
                        <a:pt x="2860" y="871"/>
                        <a:pt x="3135" y="902"/>
                        <a:pt x="3488" y="966"/>
                      </a:cubicBezTo>
                      <a:cubicBezTo>
                        <a:pt x="3551" y="877"/>
                        <a:pt x="3589" y="774"/>
                        <a:pt x="3609" y="659"/>
                      </a:cubicBezTo>
                      <a:cubicBezTo>
                        <a:pt x="3379" y="564"/>
                        <a:pt x="3142" y="467"/>
                        <a:pt x="2904" y="364"/>
                      </a:cubicBezTo>
                      <a:cubicBezTo>
                        <a:pt x="2662" y="263"/>
                        <a:pt x="2393" y="141"/>
                        <a:pt x="209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1" name="Google Shape;391;p31"/>
                <p:cNvSpPr/>
                <p:nvPr/>
              </p:nvSpPr>
              <p:spPr>
                <a:xfrm>
                  <a:off x="4955344" y="3360321"/>
                  <a:ext cx="118971" cy="1441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35" h="10582" extrusionOk="0">
                      <a:moveTo>
                        <a:pt x="3481" y="0"/>
                      </a:moveTo>
                      <a:cubicBezTo>
                        <a:pt x="3398" y="154"/>
                        <a:pt x="3289" y="346"/>
                        <a:pt x="3174" y="570"/>
                      </a:cubicBezTo>
                      <a:cubicBezTo>
                        <a:pt x="3053" y="800"/>
                        <a:pt x="2944" y="1005"/>
                        <a:pt x="2835" y="1197"/>
                      </a:cubicBezTo>
                      <a:cubicBezTo>
                        <a:pt x="2720" y="1401"/>
                        <a:pt x="2592" y="1625"/>
                        <a:pt x="2457" y="1861"/>
                      </a:cubicBezTo>
                      <a:cubicBezTo>
                        <a:pt x="2317" y="2098"/>
                        <a:pt x="2202" y="2297"/>
                        <a:pt x="2112" y="2457"/>
                      </a:cubicBezTo>
                      <a:cubicBezTo>
                        <a:pt x="2188" y="2528"/>
                        <a:pt x="2265" y="2597"/>
                        <a:pt x="2350" y="2655"/>
                      </a:cubicBezTo>
                      <a:cubicBezTo>
                        <a:pt x="2534" y="2380"/>
                        <a:pt x="2663" y="2201"/>
                        <a:pt x="2746" y="2118"/>
                      </a:cubicBezTo>
                      <a:cubicBezTo>
                        <a:pt x="2787" y="2070"/>
                        <a:pt x="2837" y="2048"/>
                        <a:pt x="2894" y="2048"/>
                      </a:cubicBezTo>
                      <a:cubicBezTo>
                        <a:pt x="2944" y="2048"/>
                        <a:pt x="2999" y="2065"/>
                        <a:pt x="3059" y="2098"/>
                      </a:cubicBezTo>
                      <a:cubicBezTo>
                        <a:pt x="3104" y="2124"/>
                        <a:pt x="3162" y="2162"/>
                        <a:pt x="3225" y="2213"/>
                      </a:cubicBezTo>
                      <a:cubicBezTo>
                        <a:pt x="3289" y="2265"/>
                        <a:pt x="3366" y="2328"/>
                        <a:pt x="3455" y="2405"/>
                      </a:cubicBezTo>
                      <a:lnTo>
                        <a:pt x="4869" y="3603"/>
                      </a:lnTo>
                      <a:lnTo>
                        <a:pt x="3277" y="6449"/>
                      </a:lnTo>
                      <a:lnTo>
                        <a:pt x="1774" y="5183"/>
                      </a:lnTo>
                      <a:cubicBezTo>
                        <a:pt x="1606" y="5041"/>
                        <a:pt x="1491" y="4926"/>
                        <a:pt x="1434" y="4837"/>
                      </a:cubicBezTo>
                      <a:cubicBezTo>
                        <a:pt x="1370" y="4754"/>
                        <a:pt x="1358" y="4651"/>
                        <a:pt x="1396" y="4536"/>
                      </a:cubicBezTo>
                      <a:cubicBezTo>
                        <a:pt x="1428" y="4415"/>
                        <a:pt x="1497" y="4229"/>
                        <a:pt x="1613" y="3973"/>
                      </a:cubicBezTo>
                      <a:cubicBezTo>
                        <a:pt x="1550" y="3896"/>
                        <a:pt x="1467" y="3833"/>
                        <a:pt x="1370" y="3775"/>
                      </a:cubicBezTo>
                      <a:cubicBezTo>
                        <a:pt x="1287" y="3934"/>
                        <a:pt x="1184" y="4126"/>
                        <a:pt x="1063" y="4350"/>
                      </a:cubicBezTo>
                      <a:cubicBezTo>
                        <a:pt x="948" y="4575"/>
                        <a:pt x="833" y="4785"/>
                        <a:pt x="724" y="4971"/>
                      </a:cubicBezTo>
                      <a:cubicBezTo>
                        <a:pt x="608" y="5176"/>
                        <a:pt x="487" y="5399"/>
                        <a:pt x="346" y="5637"/>
                      </a:cubicBezTo>
                      <a:cubicBezTo>
                        <a:pt x="206" y="5874"/>
                        <a:pt x="91" y="6072"/>
                        <a:pt x="0" y="6231"/>
                      </a:cubicBezTo>
                      <a:cubicBezTo>
                        <a:pt x="77" y="6308"/>
                        <a:pt x="154" y="6373"/>
                        <a:pt x="238" y="6429"/>
                      </a:cubicBezTo>
                      <a:cubicBezTo>
                        <a:pt x="423" y="6155"/>
                        <a:pt x="558" y="5975"/>
                        <a:pt x="635" y="5892"/>
                      </a:cubicBezTo>
                      <a:cubicBezTo>
                        <a:pt x="679" y="5847"/>
                        <a:pt x="730" y="5825"/>
                        <a:pt x="787" y="5825"/>
                      </a:cubicBezTo>
                      <a:cubicBezTo>
                        <a:pt x="836" y="5825"/>
                        <a:pt x="889" y="5841"/>
                        <a:pt x="948" y="5874"/>
                      </a:cubicBezTo>
                      <a:cubicBezTo>
                        <a:pt x="998" y="5898"/>
                        <a:pt x="1057" y="5944"/>
                        <a:pt x="1114" y="5989"/>
                      </a:cubicBezTo>
                      <a:cubicBezTo>
                        <a:pt x="1178" y="6039"/>
                        <a:pt x="1255" y="6104"/>
                        <a:pt x="1344" y="6181"/>
                      </a:cubicBezTo>
                      <a:lnTo>
                        <a:pt x="4875" y="9161"/>
                      </a:lnTo>
                      <a:cubicBezTo>
                        <a:pt x="5043" y="9302"/>
                        <a:pt x="5152" y="9411"/>
                        <a:pt x="5209" y="9506"/>
                      </a:cubicBezTo>
                      <a:cubicBezTo>
                        <a:pt x="5273" y="9597"/>
                        <a:pt x="5279" y="9706"/>
                        <a:pt x="5247" y="9827"/>
                      </a:cubicBezTo>
                      <a:cubicBezTo>
                        <a:pt x="5209" y="9949"/>
                        <a:pt x="5138" y="10134"/>
                        <a:pt x="5023" y="10389"/>
                      </a:cubicBezTo>
                      <a:cubicBezTo>
                        <a:pt x="5055" y="10428"/>
                        <a:pt x="5094" y="10460"/>
                        <a:pt x="5138" y="10498"/>
                      </a:cubicBezTo>
                      <a:cubicBezTo>
                        <a:pt x="5190" y="10531"/>
                        <a:pt x="5229" y="10557"/>
                        <a:pt x="5273" y="10581"/>
                      </a:cubicBezTo>
                      <a:cubicBezTo>
                        <a:pt x="5356" y="10422"/>
                        <a:pt x="5465" y="10224"/>
                        <a:pt x="5593" y="9981"/>
                      </a:cubicBezTo>
                      <a:cubicBezTo>
                        <a:pt x="5720" y="9737"/>
                        <a:pt x="5843" y="9514"/>
                        <a:pt x="5958" y="9308"/>
                      </a:cubicBezTo>
                      <a:cubicBezTo>
                        <a:pt x="6065" y="9110"/>
                        <a:pt x="6181" y="8912"/>
                        <a:pt x="6310" y="8700"/>
                      </a:cubicBezTo>
                      <a:cubicBezTo>
                        <a:pt x="6431" y="8496"/>
                        <a:pt x="6540" y="8310"/>
                        <a:pt x="6629" y="8145"/>
                      </a:cubicBezTo>
                      <a:cubicBezTo>
                        <a:pt x="6597" y="8112"/>
                        <a:pt x="6558" y="8080"/>
                        <a:pt x="6508" y="8042"/>
                      </a:cubicBezTo>
                      <a:cubicBezTo>
                        <a:pt x="6463" y="8009"/>
                        <a:pt x="6425" y="7979"/>
                        <a:pt x="6386" y="7946"/>
                      </a:cubicBezTo>
                      <a:cubicBezTo>
                        <a:pt x="6207" y="8227"/>
                        <a:pt x="6073" y="8401"/>
                        <a:pt x="5996" y="8478"/>
                      </a:cubicBezTo>
                      <a:cubicBezTo>
                        <a:pt x="5957" y="8513"/>
                        <a:pt x="5911" y="8530"/>
                        <a:pt x="5859" y="8530"/>
                      </a:cubicBezTo>
                      <a:cubicBezTo>
                        <a:pt x="5810" y="8530"/>
                        <a:pt x="5755" y="8515"/>
                        <a:pt x="5695" y="8484"/>
                      </a:cubicBezTo>
                      <a:cubicBezTo>
                        <a:pt x="5637" y="8452"/>
                        <a:pt x="5580" y="8407"/>
                        <a:pt x="5522" y="8349"/>
                      </a:cubicBezTo>
                      <a:cubicBezTo>
                        <a:pt x="5459" y="8298"/>
                        <a:pt x="5388" y="8234"/>
                        <a:pt x="5305" y="8163"/>
                      </a:cubicBezTo>
                      <a:lnTo>
                        <a:pt x="3596" y="6730"/>
                      </a:lnTo>
                      <a:lnTo>
                        <a:pt x="5190" y="3871"/>
                      </a:lnTo>
                      <a:lnTo>
                        <a:pt x="6987" y="5387"/>
                      </a:lnTo>
                      <a:cubicBezTo>
                        <a:pt x="7154" y="5528"/>
                        <a:pt x="7269" y="5643"/>
                        <a:pt x="7326" y="5732"/>
                      </a:cubicBezTo>
                      <a:cubicBezTo>
                        <a:pt x="7384" y="5821"/>
                        <a:pt x="7391" y="5924"/>
                        <a:pt x="7358" y="6046"/>
                      </a:cubicBezTo>
                      <a:cubicBezTo>
                        <a:pt x="7320" y="6175"/>
                        <a:pt x="7243" y="6359"/>
                        <a:pt x="7134" y="6609"/>
                      </a:cubicBezTo>
                      <a:cubicBezTo>
                        <a:pt x="7166" y="6647"/>
                        <a:pt x="7205" y="6686"/>
                        <a:pt x="7249" y="6718"/>
                      </a:cubicBezTo>
                      <a:cubicBezTo>
                        <a:pt x="7294" y="6750"/>
                        <a:pt x="7340" y="6781"/>
                        <a:pt x="7378" y="6801"/>
                      </a:cubicBezTo>
                      <a:cubicBezTo>
                        <a:pt x="7467" y="6647"/>
                        <a:pt x="7576" y="6449"/>
                        <a:pt x="7704" y="6205"/>
                      </a:cubicBezTo>
                      <a:cubicBezTo>
                        <a:pt x="7831" y="5963"/>
                        <a:pt x="7954" y="5738"/>
                        <a:pt x="8069" y="5528"/>
                      </a:cubicBezTo>
                      <a:cubicBezTo>
                        <a:pt x="8177" y="5336"/>
                        <a:pt x="8292" y="5130"/>
                        <a:pt x="8415" y="4926"/>
                      </a:cubicBezTo>
                      <a:cubicBezTo>
                        <a:pt x="8542" y="4716"/>
                        <a:pt x="8645" y="4530"/>
                        <a:pt x="8734" y="4370"/>
                      </a:cubicBezTo>
                      <a:cubicBezTo>
                        <a:pt x="8702" y="4338"/>
                        <a:pt x="8663" y="4306"/>
                        <a:pt x="8619" y="4267"/>
                      </a:cubicBezTo>
                      <a:cubicBezTo>
                        <a:pt x="8574" y="4229"/>
                        <a:pt x="8536" y="4197"/>
                        <a:pt x="8498" y="4171"/>
                      </a:cubicBezTo>
                      <a:cubicBezTo>
                        <a:pt x="8312" y="4447"/>
                        <a:pt x="8184" y="4625"/>
                        <a:pt x="8108" y="4696"/>
                      </a:cubicBezTo>
                      <a:cubicBezTo>
                        <a:pt x="8068" y="4735"/>
                        <a:pt x="8022" y="4754"/>
                        <a:pt x="7971" y="4754"/>
                      </a:cubicBezTo>
                      <a:cubicBezTo>
                        <a:pt x="7921" y="4754"/>
                        <a:pt x="7866" y="4737"/>
                        <a:pt x="7807" y="4702"/>
                      </a:cubicBezTo>
                      <a:cubicBezTo>
                        <a:pt x="7748" y="4677"/>
                        <a:pt x="7692" y="4631"/>
                        <a:pt x="7633" y="4575"/>
                      </a:cubicBezTo>
                      <a:cubicBezTo>
                        <a:pt x="7570" y="4516"/>
                        <a:pt x="7500" y="4459"/>
                        <a:pt x="7409" y="4389"/>
                      </a:cubicBezTo>
                      <a:lnTo>
                        <a:pt x="3877" y="1407"/>
                      </a:lnTo>
                      <a:cubicBezTo>
                        <a:pt x="3712" y="1261"/>
                        <a:pt x="3596" y="1146"/>
                        <a:pt x="3540" y="1061"/>
                      </a:cubicBezTo>
                      <a:cubicBezTo>
                        <a:pt x="3481" y="978"/>
                        <a:pt x="3469" y="877"/>
                        <a:pt x="3501" y="754"/>
                      </a:cubicBezTo>
                      <a:cubicBezTo>
                        <a:pt x="3540" y="639"/>
                        <a:pt x="3609" y="455"/>
                        <a:pt x="3724" y="198"/>
                      </a:cubicBezTo>
                      <a:cubicBezTo>
                        <a:pt x="3655" y="122"/>
                        <a:pt x="3578" y="51"/>
                        <a:pt x="348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2" name="Google Shape;392;p31"/>
                <p:cNvSpPr/>
                <p:nvPr/>
              </p:nvSpPr>
              <p:spPr>
                <a:xfrm>
                  <a:off x="5013733" y="3294087"/>
                  <a:ext cx="104847" cy="1203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8" h="8836" extrusionOk="0">
                      <a:moveTo>
                        <a:pt x="2823" y="1"/>
                      </a:moveTo>
                      <a:cubicBezTo>
                        <a:pt x="2726" y="148"/>
                        <a:pt x="2592" y="334"/>
                        <a:pt x="2431" y="564"/>
                      </a:cubicBezTo>
                      <a:cubicBezTo>
                        <a:pt x="2271" y="788"/>
                        <a:pt x="2079" y="1057"/>
                        <a:pt x="1849" y="1376"/>
                      </a:cubicBezTo>
                      <a:lnTo>
                        <a:pt x="1075" y="2431"/>
                      </a:lnTo>
                      <a:cubicBezTo>
                        <a:pt x="954" y="2605"/>
                        <a:pt x="819" y="2784"/>
                        <a:pt x="679" y="2976"/>
                      </a:cubicBezTo>
                      <a:cubicBezTo>
                        <a:pt x="538" y="3161"/>
                        <a:pt x="410" y="3340"/>
                        <a:pt x="289" y="3500"/>
                      </a:cubicBezTo>
                      <a:cubicBezTo>
                        <a:pt x="166" y="3660"/>
                        <a:pt x="71" y="3789"/>
                        <a:pt x="0" y="3884"/>
                      </a:cubicBezTo>
                      <a:cubicBezTo>
                        <a:pt x="27" y="3942"/>
                        <a:pt x="65" y="3987"/>
                        <a:pt x="97" y="4019"/>
                      </a:cubicBezTo>
                      <a:cubicBezTo>
                        <a:pt x="136" y="4051"/>
                        <a:pt x="166" y="4082"/>
                        <a:pt x="205" y="4120"/>
                      </a:cubicBezTo>
                      <a:cubicBezTo>
                        <a:pt x="423" y="3865"/>
                        <a:pt x="576" y="3706"/>
                        <a:pt x="665" y="3629"/>
                      </a:cubicBezTo>
                      <a:cubicBezTo>
                        <a:pt x="704" y="3596"/>
                        <a:pt x="748" y="3580"/>
                        <a:pt x="795" y="3580"/>
                      </a:cubicBezTo>
                      <a:cubicBezTo>
                        <a:pt x="850" y="3580"/>
                        <a:pt x="910" y="3603"/>
                        <a:pt x="972" y="3647"/>
                      </a:cubicBezTo>
                      <a:cubicBezTo>
                        <a:pt x="1018" y="3680"/>
                        <a:pt x="1069" y="3724"/>
                        <a:pt x="1126" y="3782"/>
                      </a:cubicBezTo>
                      <a:cubicBezTo>
                        <a:pt x="1184" y="3839"/>
                        <a:pt x="1255" y="3916"/>
                        <a:pt x="1332" y="4005"/>
                      </a:cubicBezTo>
                      <a:lnTo>
                        <a:pt x="4486" y="7383"/>
                      </a:lnTo>
                      <a:cubicBezTo>
                        <a:pt x="4639" y="7544"/>
                        <a:pt x="4734" y="7672"/>
                        <a:pt x="4780" y="7767"/>
                      </a:cubicBezTo>
                      <a:cubicBezTo>
                        <a:pt x="4825" y="7864"/>
                        <a:pt x="4825" y="7967"/>
                        <a:pt x="4773" y="8088"/>
                      </a:cubicBezTo>
                      <a:cubicBezTo>
                        <a:pt x="4722" y="8203"/>
                        <a:pt x="4627" y="8381"/>
                        <a:pt x="4486" y="8619"/>
                      </a:cubicBezTo>
                      <a:cubicBezTo>
                        <a:pt x="4512" y="8658"/>
                        <a:pt x="4542" y="8702"/>
                        <a:pt x="4588" y="8740"/>
                      </a:cubicBezTo>
                      <a:cubicBezTo>
                        <a:pt x="4633" y="8779"/>
                        <a:pt x="4671" y="8811"/>
                        <a:pt x="4704" y="8836"/>
                      </a:cubicBezTo>
                      <a:cubicBezTo>
                        <a:pt x="4811" y="8688"/>
                        <a:pt x="4940" y="8504"/>
                        <a:pt x="5087" y="8292"/>
                      </a:cubicBezTo>
                      <a:cubicBezTo>
                        <a:pt x="5233" y="8082"/>
                        <a:pt x="5362" y="7902"/>
                        <a:pt x="5464" y="7755"/>
                      </a:cubicBezTo>
                      <a:cubicBezTo>
                        <a:pt x="5829" y="7256"/>
                        <a:pt x="6201" y="6750"/>
                        <a:pt x="6577" y="6232"/>
                      </a:cubicBezTo>
                      <a:cubicBezTo>
                        <a:pt x="6955" y="5720"/>
                        <a:pt x="7332" y="5209"/>
                        <a:pt x="7698" y="4704"/>
                      </a:cubicBezTo>
                      <a:cubicBezTo>
                        <a:pt x="7569" y="4550"/>
                        <a:pt x="7415" y="4351"/>
                        <a:pt x="7237" y="4114"/>
                      </a:cubicBezTo>
                      <a:cubicBezTo>
                        <a:pt x="7064" y="3884"/>
                        <a:pt x="6865" y="3597"/>
                        <a:pt x="6641" y="3263"/>
                      </a:cubicBezTo>
                      <a:cubicBezTo>
                        <a:pt x="6546" y="3340"/>
                        <a:pt x="6475" y="3437"/>
                        <a:pt x="6431" y="3558"/>
                      </a:cubicBezTo>
                      <a:cubicBezTo>
                        <a:pt x="6585" y="3884"/>
                        <a:pt x="6692" y="4166"/>
                        <a:pt x="6756" y="4403"/>
                      </a:cubicBezTo>
                      <a:cubicBezTo>
                        <a:pt x="6827" y="4639"/>
                        <a:pt x="6827" y="4870"/>
                        <a:pt x="6763" y="5088"/>
                      </a:cubicBezTo>
                      <a:cubicBezTo>
                        <a:pt x="6700" y="5310"/>
                        <a:pt x="6558" y="5567"/>
                        <a:pt x="6347" y="5861"/>
                      </a:cubicBezTo>
                      <a:lnTo>
                        <a:pt x="5548" y="6961"/>
                      </a:lnTo>
                      <a:lnTo>
                        <a:pt x="3558" y="4831"/>
                      </a:lnTo>
                      <a:lnTo>
                        <a:pt x="3897" y="4364"/>
                      </a:lnTo>
                      <a:cubicBezTo>
                        <a:pt x="4037" y="4179"/>
                        <a:pt x="4152" y="4031"/>
                        <a:pt x="4249" y="3942"/>
                      </a:cubicBezTo>
                      <a:cubicBezTo>
                        <a:pt x="4338" y="3852"/>
                        <a:pt x="4428" y="3813"/>
                        <a:pt x="4528" y="3813"/>
                      </a:cubicBezTo>
                      <a:cubicBezTo>
                        <a:pt x="4535" y="3813"/>
                        <a:pt x="4543" y="3813"/>
                        <a:pt x="4550" y="3813"/>
                      </a:cubicBezTo>
                      <a:cubicBezTo>
                        <a:pt x="4657" y="3821"/>
                        <a:pt x="4799" y="3884"/>
                        <a:pt x="4972" y="4013"/>
                      </a:cubicBezTo>
                      <a:cubicBezTo>
                        <a:pt x="5011" y="4043"/>
                        <a:pt x="5061" y="4082"/>
                        <a:pt x="5126" y="4128"/>
                      </a:cubicBezTo>
                      <a:cubicBezTo>
                        <a:pt x="5183" y="4179"/>
                        <a:pt x="5241" y="4223"/>
                        <a:pt x="5285" y="4274"/>
                      </a:cubicBezTo>
                      <a:cubicBezTo>
                        <a:pt x="5368" y="4197"/>
                        <a:pt x="5439" y="4096"/>
                        <a:pt x="5502" y="3981"/>
                      </a:cubicBezTo>
                      <a:cubicBezTo>
                        <a:pt x="5348" y="3839"/>
                        <a:pt x="5195" y="3692"/>
                        <a:pt x="5041" y="3526"/>
                      </a:cubicBezTo>
                      <a:cubicBezTo>
                        <a:pt x="4882" y="3366"/>
                        <a:pt x="4742" y="3213"/>
                        <a:pt x="4613" y="3078"/>
                      </a:cubicBezTo>
                      <a:cubicBezTo>
                        <a:pt x="4486" y="2938"/>
                        <a:pt x="4344" y="2777"/>
                        <a:pt x="4197" y="2605"/>
                      </a:cubicBezTo>
                      <a:cubicBezTo>
                        <a:pt x="4051" y="2425"/>
                        <a:pt x="3916" y="2272"/>
                        <a:pt x="3807" y="2132"/>
                      </a:cubicBezTo>
                      <a:cubicBezTo>
                        <a:pt x="3724" y="2215"/>
                        <a:pt x="3653" y="2310"/>
                        <a:pt x="3596" y="2419"/>
                      </a:cubicBezTo>
                      <a:cubicBezTo>
                        <a:pt x="3736" y="2623"/>
                        <a:pt x="3845" y="2797"/>
                        <a:pt x="3910" y="2924"/>
                      </a:cubicBezTo>
                      <a:cubicBezTo>
                        <a:pt x="3980" y="3053"/>
                        <a:pt x="4013" y="3168"/>
                        <a:pt x="4013" y="3270"/>
                      </a:cubicBezTo>
                      <a:cubicBezTo>
                        <a:pt x="4013" y="3372"/>
                        <a:pt x="3980" y="3481"/>
                        <a:pt x="3916" y="3603"/>
                      </a:cubicBezTo>
                      <a:cubicBezTo>
                        <a:pt x="3851" y="3718"/>
                        <a:pt x="3750" y="3871"/>
                        <a:pt x="3615" y="4057"/>
                      </a:cubicBezTo>
                      <a:lnTo>
                        <a:pt x="3269" y="4524"/>
                      </a:lnTo>
                      <a:lnTo>
                        <a:pt x="1459" y="2579"/>
                      </a:lnTo>
                      <a:lnTo>
                        <a:pt x="2208" y="1542"/>
                      </a:lnTo>
                      <a:cubicBezTo>
                        <a:pt x="2393" y="1293"/>
                        <a:pt x="2560" y="1120"/>
                        <a:pt x="2700" y="1025"/>
                      </a:cubicBezTo>
                      <a:cubicBezTo>
                        <a:pt x="2810" y="954"/>
                        <a:pt x="2931" y="920"/>
                        <a:pt x="3062" y="920"/>
                      </a:cubicBezTo>
                      <a:cubicBezTo>
                        <a:pt x="3098" y="920"/>
                        <a:pt x="3136" y="923"/>
                        <a:pt x="3174" y="928"/>
                      </a:cubicBezTo>
                      <a:cubicBezTo>
                        <a:pt x="3352" y="960"/>
                        <a:pt x="3590" y="1019"/>
                        <a:pt x="3890" y="1120"/>
                      </a:cubicBezTo>
                      <a:cubicBezTo>
                        <a:pt x="3960" y="1057"/>
                        <a:pt x="4019" y="980"/>
                        <a:pt x="4063" y="890"/>
                      </a:cubicBezTo>
                      <a:cubicBezTo>
                        <a:pt x="3897" y="768"/>
                        <a:pt x="3736" y="653"/>
                        <a:pt x="3590" y="550"/>
                      </a:cubicBezTo>
                      <a:cubicBezTo>
                        <a:pt x="3449" y="449"/>
                        <a:pt x="3302" y="346"/>
                        <a:pt x="3160" y="251"/>
                      </a:cubicBezTo>
                      <a:lnTo>
                        <a:pt x="2823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3" name="Google Shape;393;p31"/>
                <p:cNvSpPr/>
                <p:nvPr/>
              </p:nvSpPr>
              <p:spPr>
                <a:xfrm>
                  <a:off x="5075786" y="3236746"/>
                  <a:ext cx="81734" cy="110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01" h="8139" extrusionOk="0">
                      <a:moveTo>
                        <a:pt x="2053" y="0"/>
                      </a:moveTo>
                      <a:cubicBezTo>
                        <a:pt x="2041" y="26"/>
                        <a:pt x="2015" y="65"/>
                        <a:pt x="1982" y="109"/>
                      </a:cubicBezTo>
                      <a:cubicBezTo>
                        <a:pt x="1952" y="154"/>
                        <a:pt x="1926" y="192"/>
                        <a:pt x="1900" y="218"/>
                      </a:cubicBezTo>
                      <a:cubicBezTo>
                        <a:pt x="1798" y="334"/>
                        <a:pt x="1651" y="455"/>
                        <a:pt x="1465" y="576"/>
                      </a:cubicBezTo>
                      <a:cubicBezTo>
                        <a:pt x="1279" y="699"/>
                        <a:pt x="1069" y="897"/>
                        <a:pt x="839" y="1160"/>
                      </a:cubicBezTo>
                      <a:cubicBezTo>
                        <a:pt x="511" y="1517"/>
                        <a:pt x="287" y="1895"/>
                        <a:pt x="160" y="2285"/>
                      </a:cubicBezTo>
                      <a:cubicBezTo>
                        <a:pt x="25" y="2669"/>
                        <a:pt x="0" y="3041"/>
                        <a:pt x="77" y="3392"/>
                      </a:cubicBezTo>
                      <a:cubicBezTo>
                        <a:pt x="154" y="3738"/>
                        <a:pt x="346" y="4045"/>
                        <a:pt x="639" y="4307"/>
                      </a:cubicBezTo>
                      <a:cubicBezTo>
                        <a:pt x="889" y="4530"/>
                        <a:pt x="1138" y="4659"/>
                        <a:pt x="1400" y="4697"/>
                      </a:cubicBezTo>
                      <a:cubicBezTo>
                        <a:pt x="1503" y="4715"/>
                        <a:pt x="1605" y="4724"/>
                        <a:pt x="1707" y="4724"/>
                      </a:cubicBezTo>
                      <a:cubicBezTo>
                        <a:pt x="1862" y="4724"/>
                        <a:pt x="2017" y="4704"/>
                        <a:pt x="2174" y="4665"/>
                      </a:cubicBezTo>
                      <a:cubicBezTo>
                        <a:pt x="2437" y="4601"/>
                        <a:pt x="2693" y="4530"/>
                        <a:pt x="2950" y="4441"/>
                      </a:cubicBezTo>
                      <a:cubicBezTo>
                        <a:pt x="3346" y="4307"/>
                        <a:pt x="3665" y="4217"/>
                        <a:pt x="3902" y="4172"/>
                      </a:cubicBezTo>
                      <a:cubicBezTo>
                        <a:pt x="4019" y="4154"/>
                        <a:pt x="4128" y="4144"/>
                        <a:pt x="4226" y="4144"/>
                      </a:cubicBezTo>
                      <a:cubicBezTo>
                        <a:pt x="4332" y="4144"/>
                        <a:pt x="4427" y="4155"/>
                        <a:pt x="4510" y="4178"/>
                      </a:cubicBezTo>
                      <a:cubicBezTo>
                        <a:pt x="4670" y="4223"/>
                        <a:pt x="4831" y="4313"/>
                        <a:pt x="4984" y="4453"/>
                      </a:cubicBezTo>
                      <a:cubicBezTo>
                        <a:pt x="5207" y="4645"/>
                        <a:pt x="5342" y="4863"/>
                        <a:pt x="5387" y="5087"/>
                      </a:cubicBezTo>
                      <a:cubicBezTo>
                        <a:pt x="5437" y="5318"/>
                        <a:pt x="5419" y="5548"/>
                        <a:pt x="5336" y="5772"/>
                      </a:cubicBezTo>
                      <a:cubicBezTo>
                        <a:pt x="5253" y="5996"/>
                        <a:pt x="5130" y="6201"/>
                        <a:pt x="4964" y="6380"/>
                      </a:cubicBezTo>
                      <a:cubicBezTo>
                        <a:pt x="4657" y="6732"/>
                        <a:pt x="4306" y="6918"/>
                        <a:pt x="3916" y="6936"/>
                      </a:cubicBezTo>
                      <a:cubicBezTo>
                        <a:pt x="3888" y="6938"/>
                        <a:pt x="3861" y="6939"/>
                        <a:pt x="3833" y="6939"/>
                      </a:cubicBezTo>
                      <a:cubicBezTo>
                        <a:pt x="3471" y="6939"/>
                        <a:pt x="3108" y="6779"/>
                        <a:pt x="2758" y="6463"/>
                      </a:cubicBezTo>
                      <a:cubicBezTo>
                        <a:pt x="2744" y="6457"/>
                        <a:pt x="2732" y="6443"/>
                        <a:pt x="2712" y="6431"/>
                      </a:cubicBezTo>
                      <a:cubicBezTo>
                        <a:pt x="2693" y="6411"/>
                        <a:pt x="2667" y="6386"/>
                        <a:pt x="2643" y="6348"/>
                      </a:cubicBezTo>
                      <a:cubicBezTo>
                        <a:pt x="2552" y="6431"/>
                        <a:pt x="2489" y="6508"/>
                        <a:pt x="2437" y="6591"/>
                      </a:cubicBezTo>
                      <a:cubicBezTo>
                        <a:pt x="2673" y="6885"/>
                        <a:pt x="2885" y="7160"/>
                        <a:pt x="3083" y="7417"/>
                      </a:cubicBezTo>
                      <a:cubicBezTo>
                        <a:pt x="3281" y="7672"/>
                        <a:pt x="3455" y="7908"/>
                        <a:pt x="3615" y="8138"/>
                      </a:cubicBezTo>
                      <a:cubicBezTo>
                        <a:pt x="3633" y="8108"/>
                        <a:pt x="3653" y="8081"/>
                        <a:pt x="3679" y="8049"/>
                      </a:cubicBezTo>
                      <a:cubicBezTo>
                        <a:pt x="3710" y="8017"/>
                        <a:pt x="3736" y="7985"/>
                        <a:pt x="3768" y="7954"/>
                      </a:cubicBezTo>
                      <a:cubicBezTo>
                        <a:pt x="3922" y="7781"/>
                        <a:pt x="4075" y="7633"/>
                        <a:pt x="4235" y="7512"/>
                      </a:cubicBezTo>
                      <a:cubicBezTo>
                        <a:pt x="4395" y="7384"/>
                        <a:pt x="4562" y="7263"/>
                        <a:pt x="4728" y="7134"/>
                      </a:cubicBezTo>
                      <a:cubicBezTo>
                        <a:pt x="4894" y="7007"/>
                        <a:pt x="5067" y="6847"/>
                        <a:pt x="5233" y="6655"/>
                      </a:cubicBezTo>
                      <a:cubicBezTo>
                        <a:pt x="5552" y="6296"/>
                        <a:pt x="5764" y="5926"/>
                        <a:pt x="5879" y="5542"/>
                      </a:cubicBezTo>
                      <a:cubicBezTo>
                        <a:pt x="5995" y="5152"/>
                        <a:pt x="6001" y="4780"/>
                        <a:pt x="5906" y="4429"/>
                      </a:cubicBezTo>
                      <a:cubicBezTo>
                        <a:pt x="5815" y="4069"/>
                        <a:pt x="5611" y="3756"/>
                        <a:pt x="5310" y="3487"/>
                      </a:cubicBezTo>
                      <a:cubicBezTo>
                        <a:pt x="5035" y="3245"/>
                        <a:pt x="4766" y="3103"/>
                        <a:pt x="4491" y="3059"/>
                      </a:cubicBezTo>
                      <a:cubicBezTo>
                        <a:pt x="4380" y="3040"/>
                        <a:pt x="4267" y="3031"/>
                        <a:pt x="4154" y="3031"/>
                      </a:cubicBezTo>
                      <a:cubicBezTo>
                        <a:pt x="3995" y="3031"/>
                        <a:pt x="3836" y="3050"/>
                        <a:pt x="3679" y="3091"/>
                      </a:cubicBezTo>
                      <a:cubicBezTo>
                        <a:pt x="3403" y="3156"/>
                        <a:pt x="3134" y="3239"/>
                        <a:pt x="2873" y="3334"/>
                      </a:cubicBezTo>
                      <a:cubicBezTo>
                        <a:pt x="2610" y="3424"/>
                        <a:pt x="2374" y="3501"/>
                        <a:pt x="2168" y="3558"/>
                      </a:cubicBezTo>
                      <a:cubicBezTo>
                        <a:pt x="2027" y="3597"/>
                        <a:pt x="1894" y="3616"/>
                        <a:pt x="1766" y="3616"/>
                      </a:cubicBezTo>
                      <a:cubicBezTo>
                        <a:pt x="1703" y="3616"/>
                        <a:pt x="1641" y="3611"/>
                        <a:pt x="1580" y="3603"/>
                      </a:cubicBezTo>
                      <a:cubicBezTo>
                        <a:pt x="1400" y="3578"/>
                        <a:pt x="1229" y="3487"/>
                        <a:pt x="1061" y="3340"/>
                      </a:cubicBezTo>
                      <a:cubicBezTo>
                        <a:pt x="774" y="3085"/>
                        <a:pt x="639" y="2784"/>
                        <a:pt x="647" y="2432"/>
                      </a:cubicBezTo>
                      <a:cubicBezTo>
                        <a:pt x="659" y="2073"/>
                        <a:pt x="792" y="1754"/>
                        <a:pt x="1049" y="1467"/>
                      </a:cubicBezTo>
                      <a:cubicBezTo>
                        <a:pt x="1267" y="1216"/>
                        <a:pt x="1483" y="1089"/>
                        <a:pt x="1708" y="1063"/>
                      </a:cubicBezTo>
                      <a:cubicBezTo>
                        <a:pt x="1753" y="1058"/>
                        <a:pt x="1797" y="1055"/>
                        <a:pt x="1842" y="1055"/>
                      </a:cubicBezTo>
                      <a:cubicBezTo>
                        <a:pt x="2021" y="1055"/>
                        <a:pt x="2200" y="1097"/>
                        <a:pt x="2374" y="1184"/>
                      </a:cubicBezTo>
                      <a:cubicBezTo>
                        <a:pt x="2597" y="1293"/>
                        <a:pt x="2815" y="1441"/>
                        <a:pt x="3027" y="1613"/>
                      </a:cubicBezTo>
                      <a:cubicBezTo>
                        <a:pt x="3065" y="1574"/>
                        <a:pt x="3103" y="1530"/>
                        <a:pt x="3134" y="1485"/>
                      </a:cubicBezTo>
                      <a:cubicBezTo>
                        <a:pt x="3166" y="1447"/>
                        <a:pt x="3199" y="1402"/>
                        <a:pt x="3231" y="1352"/>
                      </a:cubicBezTo>
                      <a:cubicBezTo>
                        <a:pt x="3013" y="1114"/>
                        <a:pt x="2802" y="877"/>
                        <a:pt x="2610" y="653"/>
                      </a:cubicBezTo>
                      <a:cubicBezTo>
                        <a:pt x="2419" y="430"/>
                        <a:pt x="2233" y="212"/>
                        <a:pt x="205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4" name="Google Shape;394;p31"/>
                <p:cNvSpPr/>
                <p:nvPr/>
              </p:nvSpPr>
              <p:spPr>
                <a:xfrm>
                  <a:off x="5139732" y="3157383"/>
                  <a:ext cx="77743" cy="1235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08" h="9072" extrusionOk="0">
                      <a:moveTo>
                        <a:pt x="3673" y="0"/>
                      </a:moveTo>
                      <a:cubicBezTo>
                        <a:pt x="3544" y="122"/>
                        <a:pt x="3379" y="275"/>
                        <a:pt x="3174" y="453"/>
                      </a:cubicBezTo>
                      <a:cubicBezTo>
                        <a:pt x="2969" y="639"/>
                        <a:pt x="2714" y="857"/>
                        <a:pt x="2419" y="1120"/>
                      </a:cubicBezTo>
                      <a:lnTo>
                        <a:pt x="1005" y="2354"/>
                      </a:lnTo>
                      <a:cubicBezTo>
                        <a:pt x="877" y="2469"/>
                        <a:pt x="712" y="2610"/>
                        <a:pt x="512" y="2776"/>
                      </a:cubicBezTo>
                      <a:cubicBezTo>
                        <a:pt x="308" y="2942"/>
                        <a:pt x="142" y="3090"/>
                        <a:pt x="1" y="3211"/>
                      </a:cubicBezTo>
                      <a:cubicBezTo>
                        <a:pt x="45" y="3308"/>
                        <a:pt x="104" y="3397"/>
                        <a:pt x="160" y="3480"/>
                      </a:cubicBezTo>
                      <a:cubicBezTo>
                        <a:pt x="423" y="3275"/>
                        <a:pt x="603" y="3148"/>
                        <a:pt x="712" y="3096"/>
                      </a:cubicBezTo>
                      <a:cubicBezTo>
                        <a:pt x="742" y="3082"/>
                        <a:pt x="773" y="3075"/>
                        <a:pt x="804" y="3075"/>
                      </a:cubicBezTo>
                      <a:cubicBezTo>
                        <a:pt x="875" y="3075"/>
                        <a:pt x="945" y="3112"/>
                        <a:pt x="1011" y="3192"/>
                      </a:cubicBezTo>
                      <a:cubicBezTo>
                        <a:pt x="1049" y="3231"/>
                        <a:pt x="1088" y="3288"/>
                        <a:pt x="1126" y="3352"/>
                      </a:cubicBezTo>
                      <a:cubicBezTo>
                        <a:pt x="1172" y="3423"/>
                        <a:pt x="1223" y="3506"/>
                        <a:pt x="1280" y="3615"/>
                      </a:cubicBezTo>
                      <a:lnTo>
                        <a:pt x="3609" y="7607"/>
                      </a:lnTo>
                      <a:cubicBezTo>
                        <a:pt x="3718" y="7793"/>
                        <a:pt x="3782" y="7932"/>
                        <a:pt x="3813" y="8035"/>
                      </a:cubicBezTo>
                      <a:cubicBezTo>
                        <a:pt x="3839" y="8131"/>
                        <a:pt x="3813" y="8233"/>
                        <a:pt x="3744" y="8342"/>
                      </a:cubicBezTo>
                      <a:cubicBezTo>
                        <a:pt x="3673" y="8445"/>
                        <a:pt x="3538" y="8605"/>
                        <a:pt x="3334" y="8809"/>
                      </a:cubicBezTo>
                      <a:cubicBezTo>
                        <a:pt x="3353" y="8860"/>
                        <a:pt x="3373" y="8906"/>
                        <a:pt x="3411" y="8950"/>
                      </a:cubicBezTo>
                      <a:cubicBezTo>
                        <a:pt x="3443" y="9001"/>
                        <a:pt x="3475" y="9040"/>
                        <a:pt x="3500" y="9072"/>
                      </a:cubicBezTo>
                      <a:cubicBezTo>
                        <a:pt x="3591" y="8995"/>
                        <a:pt x="3706" y="8892"/>
                        <a:pt x="3833" y="8777"/>
                      </a:cubicBezTo>
                      <a:cubicBezTo>
                        <a:pt x="3961" y="8662"/>
                        <a:pt x="4096" y="8540"/>
                        <a:pt x="4235" y="8413"/>
                      </a:cubicBezTo>
                      <a:cubicBezTo>
                        <a:pt x="4371" y="8292"/>
                        <a:pt x="4492" y="8183"/>
                        <a:pt x="4601" y="8086"/>
                      </a:cubicBezTo>
                      <a:cubicBezTo>
                        <a:pt x="4767" y="7939"/>
                        <a:pt x="4946" y="7785"/>
                        <a:pt x="5144" y="7625"/>
                      </a:cubicBezTo>
                      <a:cubicBezTo>
                        <a:pt x="5343" y="7460"/>
                        <a:pt x="5528" y="7300"/>
                        <a:pt x="5708" y="7146"/>
                      </a:cubicBezTo>
                      <a:cubicBezTo>
                        <a:pt x="5688" y="7102"/>
                        <a:pt x="5663" y="7056"/>
                        <a:pt x="5631" y="7011"/>
                      </a:cubicBezTo>
                      <a:cubicBezTo>
                        <a:pt x="5599" y="6960"/>
                        <a:pt x="5573" y="6916"/>
                        <a:pt x="5548" y="6878"/>
                      </a:cubicBezTo>
                      <a:cubicBezTo>
                        <a:pt x="5336" y="7025"/>
                        <a:pt x="5171" y="7132"/>
                        <a:pt x="5055" y="7209"/>
                      </a:cubicBezTo>
                      <a:cubicBezTo>
                        <a:pt x="4946" y="7286"/>
                        <a:pt x="4857" y="7332"/>
                        <a:pt x="4793" y="7338"/>
                      </a:cubicBezTo>
                      <a:cubicBezTo>
                        <a:pt x="4728" y="7338"/>
                        <a:pt x="4665" y="7312"/>
                        <a:pt x="4607" y="7241"/>
                      </a:cubicBezTo>
                      <a:cubicBezTo>
                        <a:pt x="4569" y="7197"/>
                        <a:pt x="4524" y="7132"/>
                        <a:pt x="4486" y="7063"/>
                      </a:cubicBezTo>
                      <a:cubicBezTo>
                        <a:pt x="4447" y="6987"/>
                        <a:pt x="4403" y="6902"/>
                        <a:pt x="4344" y="6813"/>
                      </a:cubicBezTo>
                      <a:lnTo>
                        <a:pt x="3302" y="5029"/>
                      </a:lnTo>
                      <a:lnTo>
                        <a:pt x="3821" y="4574"/>
                      </a:lnTo>
                      <a:cubicBezTo>
                        <a:pt x="3999" y="4415"/>
                        <a:pt x="4146" y="4300"/>
                        <a:pt x="4268" y="4229"/>
                      </a:cubicBezTo>
                      <a:cubicBezTo>
                        <a:pt x="4351" y="4173"/>
                        <a:pt x="4432" y="4147"/>
                        <a:pt x="4511" y="4147"/>
                      </a:cubicBezTo>
                      <a:cubicBezTo>
                        <a:pt x="4541" y="4147"/>
                        <a:pt x="4571" y="4151"/>
                        <a:pt x="4601" y="4158"/>
                      </a:cubicBezTo>
                      <a:cubicBezTo>
                        <a:pt x="4704" y="4184"/>
                        <a:pt x="4825" y="4280"/>
                        <a:pt x="4972" y="4445"/>
                      </a:cubicBezTo>
                      <a:cubicBezTo>
                        <a:pt x="5003" y="4484"/>
                        <a:pt x="5042" y="4530"/>
                        <a:pt x="5094" y="4593"/>
                      </a:cubicBezTo>
                      <a:cubicBezTo>
                        <a:pt x="5138" y="4651"/>
                        <a:pt x="5183" y="4714"/>
                        <a:pt x="5221" y="4772"/>
                      </a:cubicBezTo>
                      <a:cubicBezTo>
                        <a:pt x="5318" y="4714"/>
                        <a:pt x="5401" y="4637"/>
                        <a:pt x="5478" y="4548"/>
                      </a:cubicBezTo>
                      <a:cubicBezTo>
                        <a:pt x="5362" y="4376"/>
                        <a:pt x="5247" y="4197"/>
                        <a:pt x="5132" y="3999"/>
                      </a:cubicBezTo>
                      <a:cubicBezTo>
                        <a:pt x="5011" y="3807"/>
                        <a:pt x="4908" y="3627"/>
                        <a:pt x="4811" y="3467"/>
                      </a:cubicBezTo>
                      <a:cubicBezTo>
                        <a:pt x="4710" y="3288"/>
                        <a:pt x="4607" y="3102"/>
                        <a:pt x="4504" y="2904"/>
                      </a:cubicBezTo>
                      <a:cubicBezTo>
                        <a:pt x="4403" y="2706"/>
                        <a:pt x="4312" y="2526"/>
                        <a:pt x="4235" y="2366"/>
                      </a:cubicBezTo>
                      <a:cubicBezTo>
                        <a:pt x="4134" y="2431"/>
                        <a:pt x="4044" y="2508"/>
                        <a:pt x="3967" y="2603"/>
                      </a:cubicBezTo>
                      <a:cubicBezTo>
                        <a:pt x="4063" y="2833"/>
                        <a:pt x="4128" y="3019"/>
                        <a:pt x="4166" y="3160"/>
                      </a:cubicBezTo>
                      <a:cubicBezTo>
                        <a:pt x="4205" y="3301"/>
                        <a:pt x="4211" y="3423"/>
                        <a:pt x="4185" y="3518"/>
                      </a:cubicBezTo>
                      <a:cubicBezTo>
                        <a:pt x="4166" y="3621"/>
                        <a:pt x="4108" y="3724"/>
                        <a:pt x="4013" y="3825"/>
                      </a:cubicBezTo>
                      <a:cubicBezTo>
                        <a:pt x="3922" y="3928"/>
                        <a:pt x="3789" y="4055"/>
                        <a:pt x="3615" y="4203"/>
                      </a:cubicBezTo>
                      <a:lnTo>
                        <a:pt x="3098" y="4657"/>
                      </a:lnTo>
                      <a:lnTo>
                        <a:pt x="1702" y="2265"/>
                      </a:lnTo>
                      <a:lnTo>
                        <a:pt x="2738" y="1356"/>
                      </a:lnTo>
                      <a:cubicBezTo>
                        <a:pt x="2983" y="1152"/>
                        <a:pt x="3181" y="1017"/>
                        <a:pt x="3334" y="966"/>
                      </a:cubicBezTo>
                      <a:cubicBezTo>
                        <a:pt x="3397" y="945"/>
                        <a:pt x="3461" y="934"/>
                        <a:pt x="3527" y="934"/>
                      </a:cubicBezTo>
                      <a:cubicBezTo>
                        <a:pt x="3624" y="934"/>
                        <a:pt x="3724" y="956"/>
                        <a:pt x="3827" y="998"/>
                      </a:cubicBezTo>
                      <a:cubicBezTo>
                        <a:pt x="3999" y="1075"/>
                        <a:pt x="4229" y="1196"/>
                        <a:pt x="4512" y="1374"/>
                      </a:cubicBezTo>
                      <a:cubicBezTo>
                        <a:pt x="4589" y="1330"/>
                        <a:pt x="4665" y="1267"/>
                        <a:pt x="4728" y="1183"/>
                      </a:cubicBezTo>
                      <a:cubicBezTo>
                        <a:pt x="4589" y="1037"/>
                        <a:pt x="4453" y="895"/>
                        <a:pt x="4326" y="754"/>
                      </a:cubicBezTo>
                      <a:cubicBezTo>
                        <a:pt x="4205" y="614"/>
                        <a:pt x="4082" y="473"/>
                        <a:pt x="3961" y="338"/>
                      </a:cubicBezTo>
                      <a:cubicBezTo>
                        <a:pt x="3910" y="281"/>
                        <a:pt x="3865" y="231"/>
                        <a:pt x="3827" y="184"/>
                      </a:cubicBezTo>
                      <a:cubicBezTo>
                        <a:pt x="3789" y="140"/>
                        <a:pt x="3736" y="77"/>
                        <a:pt x="367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5" name="Google Shape;395;p31"/>
                <p:cNvSpPr/>
                <p:nvPr/>
              </p:nvSpPr>
              <p:spPr>
                <a:xfrm>
                  <a:off x="5217638" y="3111715"/>
                  <a:ext cx="88012" cy="1018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62" h="7480" extrusionOk="0">
                      <a:moveTo>
                        <a:pt x="2816" y="601"/>
                      </a:moveTo>
                      <a:cubicBezTo>
                        <a:pt x="2983" y="601"/>
                        <a:pt x="3147" y="635"/>
                        <a:pt x="3308" y="705"/>
                      </a:cubicBezTo>
                      <a:cubicBezTo>
                        <a:pt x="3762" y="889"/>
                        <a:pt x="4184" y="1266"/>
                        <a:pt x="4574" y="1836"/>
                      </a:cubicBezTo>
                      <a:cubicBezTo>
                        <a:pt x="4837" y="2214"/>
                        <a:pt x="5055" y="2624"/>
                        <a:pt x="5221" y="3065"/>
                      </a:cubicBezTo>
                      <a:cubicBezTo>
                        <a:pt x="5394" y="3507"/>
                        <a:pt x="5490" y="3947"/>
                        <a:pt x="5522" y="4390"/>
                      </a:cubicBezTo>
                      <a:cubicBezTo>
                        <a:pt x="5548" y="4830"/>
                        <a:pt x="5490" y="5240"/>
                        <a:pt x="5348" y="5618"/>
                      </a:cubicBezTo>
                      <a:cubicBezTo>
                        <a:pt x="5202" y="6002"/>
                        <a:pt x="4946" y="6315"/>
                        <a:pt x="4588" y="6564"/>
                      </a:cubicBezTo>
                      <a:cubicBezTo>
                        <a:pt x="4274" y="6780"/>
                        <a:pt x="3966" y="6890"/>
                        <a:pt x="3662" y="6890"/>
                      </a:cubicBezTo>
                      <a:cubicBezTo>
                        <a:pt x="3489" y="6890"/>
                        <a:pt x="3318" y="6854"/>
                        <a:pt x="3148" y="6782"/>
                      </a:cubicBezTo>
                      <a:cubicBezTo>
                        <a:pt x="2687" y="6590"/>
                        <a:pt x="2253" y="6206"/>
                        <a:pt x="1863" y="5630"/>
                      </a:cubicBezTo>
                      <a:cubicBezTo>
                        <a:pt x="1580" y="5234"/>
                        <a:pt x="1364" y="4812"/>
                        <a:pt x="1203" y="4370"/>
                      </a:cubicBezTo>
                      <a:cubicBezTo>
                        <a:pt x="1049" y="3921"/>
                        <a:pt x="960" y="3481"/>
                        <a:pt x="948" y="3046"/>
                      </a:cubicBezTo>
                      <a:cubicBezTo>
                        <a:pt x="928" y="2610"/>
                        <a:pt x="998" y="2208"/>
                        <a:pt x="1152" y="1836"/>
                      </a:cubicBezTo>
                      <a:cubicBezTo>
                        <a:pt x="1305" y="1472"/>
                        <a:pt x="1556" y="1165"/>
                        <a:pt x="1907" y="921"/>
                      </a:cubicBezTo>
                      <a:cubicBezTo>
                        <a:pt x="2218" y="709"/>
                        <a:pt x="2521" y="601"/>
                        <a:pt x="2816" y="601"/>
                      </a:cubicBezTo>
                      <a:close/>
                      <a:moveTo>
                        <a:pt x="3361" y="0"/>
                      </a:moveTo>
                      <a:cubicBezTo>
                        <a:pt x="3304" y="0"/>
                        <a:pt x="3245" y="2"/>
                        <a:pt x="3186" y="6"/>
                      </a:cubicBezTo>
                      <a:cubicBezTo>
                        <a:pt x="2700" y="44"/>
                        <a:pt x="2194" y="250"/>
                        <a:pt x="1663" y="614"/>
                      </a:cubicBezTo>
                      <a:cubicBezTo>
                        <a:pt x="1229" y="915"/>
                        <a:pt x="883" y="1254"/>
                        <a:pt x="634" y="1626"/>
                      </a:cubicBezTo>
                      <a:cubicBezTo>
                        <a:pt x="378" y="1996"/>
                        <a:pt x="212" y="2380"/>
                        <a:pt x="122" y="2784"/>
                      </a:cubicBezTo>
                      <a:cubicBezTo>
                        <a:pt x="33" y="3186"/>
                        <a:pt x="0" y="3590"/>
                        <a:pt x="39" y="3986"/>
                      </a:cubicBezTo>
                      <a:cubicBezTo>
                        <a:pt x="71" y="4390"/>
                        <a:pt x="160" y="4766"/>
                        <a:pt x="295" y="5131"/>
                      </a:cubicBezTo>
                      <a:cubicBezTo>
                        <a:pt x="429" y="5495"/>
                        <a:pt x="596" y="5822"/>
                        <a:pt x="794" y="6109"/>
                      </a:cubicBezTo>
                      <a:cubicBezTo>
                        <a:pt x="986" y="6392"/>
                        <a:pt x="1222" y="6641"/>
                        <a:pt x="1491" y="6871"/>
                      </a:cubicBezTo>
                      <a:cubicBezTo>
                        <a:pt x="1766" y="7095"/>
                        <a:pt x="2073" y="7261"/>
                        <a:pt x="2419" y="7376"/>
                      </a:cubicBezTo>
                      <a:cubicBezTo>
                        <a:pt x="2635" y="7444"/>
                        <a:pt x="2861" y="7480"/>
                        <a:pt x="3096" y="7480"/>
                      </a:cubicBezTo>
                      <a:cubicBezTo>
                        <a:pt x="3238" y="7480"/>
                        <a:pt x="3383" y="7467"/>
                        <a:pt x="3532" y="7441"/>
                      </a:cubicBezTo>
                      <a:cubicBezTo>
                        <a:pt x="3936" y="7376"/>
                        <a:pt x="4358" y="7184"/>
                        <a:pt x="4805" y="6877"/>
                      </a:cubicBezTo>
                      <a:cubicBezTo>
                        <a:pt x="5318" y="6525"/>
                        <a:pt x="5708" y="6117"/>
                        <a:pt x="5970" y="5649"/>
                      </a:cubicBezTo>
                      <a:cubicBezTo>
                        <a:pt x="6225" y="5188"/>
                        <a:pt x="6379" y="4703"/>
                        <a:pt x="6423" y="4198"/>
                      </a:cubicBezTo>
                      <a:cubicBezTo>
                        <a:pt x="6462" y="3691"/>
                        <a:pt x="6411" y="3192"/>
                        <a:pt x="6270" y="2701"/>
                      </a:cubicBezTo>
                      <a:cubicBezTo>
                        <a:pt x="6130" y="2208"/>
                        <a:pt x="5918" y="1759"/>
                        <a:pt x="5637" y="1349"/>
                      </a:cubicBezTo>
                      <a:cubicBezTo>
                        <a:pt x="5318" y="889"/>
                        <a:pt x="4952" y="543"/>
                        <a:pt x="4536" y="307"/>
                      </a:cubicBezTo>
                      <a:cubicBezTo>
                        <a:pt x="4170" y="99"/>
                        <a:pt x="3781" y="0"/>
                        <a:pt x="336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6" name="Google Shape;396;p31"/>
                <p:cNvSpPr/>
                <p:nvPr/>
              </p:nvSpPr>
              <p:spPr>
                <a:xfrm>
                  <a:off x="5297192" y="3063541"/>
                  <a:ext cx="103199" cy="1109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77" h="8144" extrusionOk="0">
                      <a:moveTo>
                        <a:pt x="2975" y="649"/>
                      </a:moveTo>
                      <a:cubicBezTo>
                        <a:pt x="3015" y="649"/>
                        <a:pt x="3054" y="652"/>
                        <a:pt x="3091" y="658"/>
                      </a:cubicBezTo>
                      <a:cubicBezTo>
                        <a:pt x="3295" y="690"/>
                        <a:pt x="3461" y="773"/>
                        <a:pt x="3602" y="902"/>
                      </a:cubicBezTo>
                      <a:cubicBezTo>
                        <a:pt x="3738" y="1035"/>
                        <a:pt x="3853" y="1189"/>
                        <a:pt x="3942" y="1355"/>
                      </a:cubicBezTo>
                      <a:cubicBezTo>
                        <a:pt x="4083" y="1631"/>
                        <a:pt x="4160" y="1906"/>
                        <a:pt x="4172" y="2187"/>
                      </a:cubicBezTo>
                      <a:cubicBezTo>
                        <a:pt x="4184" y="2468"/>
                        <a:pt x="4114" y="2737"/>
                        <a:pt x="3954" y="2993"/>
                      </a:cubicBezTo>
                      <a:cubicBezTo>
                        <a:pt x="3800" y="3243"/>
                        <a:pt x="3546" y="3466"/>
                        <a:pt x="3192" y="3652"/>
                      </a:cubicBezTo>
                      <a:cubicBezTo>
                        <a:pt x="3110" y="3696"/>
                        <a:pt x="3027" y="3735"/>
                        <a:pt x="2944" y="3767"/>
                      </a:cubicBezTo>
                      <a:cubicBezTo>
                        <a:pt x="2855" y="3799"/>
                        <a:pt x="2770" y="3832"/>
                        <a:pt x="2693" y="3864"/>
                      </a:cubicBezTo>
                      <a:lnTo>
                        <a:pt x="1869" y="1112"/>
                      </a:lnTo>
                      <a:cubicBezTo>
                        <a:pt x="1958" y="1062"/>
                        <a:pt x="2055" y="1009"/>
                        <a:pt x="2156" y="946"/>
                      </a:cubicBezTo>
                      <a:cubicBezTo>
                        <a:pt x="2259" y="888"/>
                        <a:pt x="2336" y="850"/>
                        <a:pt x="2386" y="825"/>
                      </a:cubicBezTo>
                      <a:cubicBezTo>
                        <a:pt x="2604" y="705"/>
                        <a:pt x="2802" y="649"/>
                        <a:pt x="2975" y="649"/>
                      </a:cubicBezTo>
                      <a:close/>
                      <a:moveTo>
                        <a:pt x="3691" y="1"/>
                      </a:moveTo>
                      <a:cubicBezTo>
                        <a:pt x="3300" y="1"/>
                        <a:pt x="2842" y="139"/>
                        <a:pt x="2323" y="415"/>
                      </a:cubicBezTo>
                      <a:cubicBezTo>
                        <a:pt x="2240" y="454"/>
                        <a:pt x="2125" y="518"/>
                        <a:pt x="1958" y="607"/>
                      </a:cubicBezTo>
                      <a:cubicBezTo>
                        <a:pt x="1798" y="696"/>
                        <a:pt x="1632" y="787"/>
                        <a:pt x="1465" y="882"/>
                      </a:cubicBezTo>
                      <a:cubicBezTo>
                        <a:pt x="1299" y="971"/>
                        <a:pt x="1166" y="1042"/>
                        <a:pt x="1075" y="1086"/>
                      </a:cubicBezTo>
                      <a:cubicBezTo>
                        <a:pt x="948" y="1157"/>
                        <a:pt x="774" y="1240"/>
                        <a:pt x="564" y="1349"/>
                      </a:cubicBezTo>
                      <a:cubicBezTo>
                        <a:pt x="352" y="1452"/>
                        <a:pt x="168" y="1547"/>
                        <a:pt x="0" y="1631"/>
                      </a:cubicBezTo>
                      <a:cubicBezTo>
                        <a:pt x="20" y="1746"/>
                        <a:pt x="52" y="1842"/>
                        <a:pt x="91" y="1931"/>
                      </a:cubicBezTo>
                      <a:cubicBezTo>
                        <a:pt x="398" y="1797"/>
                        <a:pt x="608" y="1720"/>
                        <a:pt x="717" y="1694"/>
                      </a:cubicBezTo>
                      <a:cubicBezTo>
                        <a:pt x="736" y="1690"/>
                        <a:pt x="754" y="1688"/>
                        <a:pt x="772" y="1688"/>
                      </a:cubicBezTo>
                      <a:cubicBezTo>
                        <a:pt x="861" y="1688"/>
                        <a:pt x="933" y="1741"/>
                        <a:pt x="992" y="1848"/>
                      </a:cubicBezTo>
                      <a:cubicBezTo>
                        <a:pt x="1018" y="1900"/>
                        <a:pt x="1043" y="1963"/>
                        <a:pt x="1069" y="2040"/>
                      </a:cubicBezTo>
                      <a:cubicBezTo>
                        <a:pt x="1095" y="2116"/>
                        <a:pt x="1120" y="2213"/>
                        <a:pt x="1152" y="2322"/>
                      </a:cubicBezTo>
                      <a:lnTo>
                        <a:pt x="2483" y="6749"/>
                      </a:lnTo>
                      <a:cubicBezTo>
                        <a:pt x="2548" y="6953"/>
                        <a:pt x="2578" y="7107"/>
                        <a:pt x="2578" y="7210"/>
                      </a:cubicBezTo>
                      <a:cubicBezTo>
                        <a:pt x="2578" y="7319"/>
                        <a:pt x="2534" y="7408"/>
                        <a:pt x="2439" y="7491"/>
                      </a:cubicBezTo>
                      <a:cubicBezTo>
                        <a:pt x="2336" y="7573"/>
                        <a:pt x="2176" y="7696"/>
                        <a:pt x="1946" y="7850"/>
                      </a:cubicBezTo>
                      <a:cubicBezTo>
                        <a:pt x="1952" y="7901"/>
                        <a:pt x="1964" y="7951"/>
                        <a:pt x="1984" y="8003"/>
                      </a:cubicBezTo>
                      <a:cubicBezTo>
                        <a:pt x="2002" y="8060"/>
                        <a:pt x="2029" y="8105"/>
                        <a:pt x="2049" y="8143"/>
                      </a:cubicBezTo>
                      <a:cubicBezTo>
                        <a:pt x="2279" y="8016"/>
                        <a:pt x="2495" y="7901"/>
                        <a:pt x="2701" y="7785"/>
                      </a:cubicBezTo>
                      <a:cubicBezTo>
                        <a:pt x="2905" y="7676"/>
                        <a:pt x="3103" y="7573"/>
                        <a:pt x="3295" y="7472"/>
                      </a:cubicBezTo>
                      <a:cubicBezTo>
                        <a:pt x="3487" y="7369"/>
                        <a:pt x="3691" y="7260"/>
                        <a:pt x="3910" y="7151"/>
                      </a:cubicBezTo>
                      <a:cubicBezTo>
                        <a:pt x="4128" y="7044"/>
                        <a:pt x="4326" y="6941"/>
                        <a:pt x="4505" y="6858"/>
                      </a:cubicBezTo>
                      <a:cubicBezTo>
                        <a:pt x="4498" y="6813"/>
                        <a:pt x="4479" y="6761"/>
                        <a:pt x="4467" y="6704"/>
                      </a:cubicBezTo>
                      <a:cubicBezTo>
                        <a:pt x="4447" y="6646"/>
                        <a:pt x="4429" y="6602"/>
                        <a:pt x="4415" y="6557"/>
                      </a:cubicBezTo>
                      <a:cubicBezTo>
                        <a:pt x="4108" y="6691"/>
                        <a:pt x="3903" y="6761"/>
                        <a:pt x="3800" y="6781"/>
                      </a:cubicBezTo>
                      <a:cubicBezTo>
                        <a:pt x="3787" y="6784"/>
                        <a:pt x="3773" y="6785"/>
                        <a:pt x="3760" y="6785"/>
                      </a:cubicBezTo>
                      <a:cubicBezTo>
                        <a:pt x="3677" y="6785"/>
                        <a:pt x="3607" y="6734"/>
                        <a:pt x="3558" y="6640"/>
                      </a:cubicBezTo>
                      <a:cubicBezTo>
                        <a:pt x="3526" y="6575"/>
                        <a:pt x="3500" y="6506"/>
                        <a:pt x="3475" y="6422"/>
                      </a:cubicBezTo>
                      <a:cubicBezTo>
                        <a:pt x="3449" y="6345"/>
                        <a:pt x="3417" y="6250"/>
                        <a:pt x="3384" y="6147"/>
                      </a:cubicBezTo>
                      <a:lnTo>
                        <a:pt x="2809" y="4242"/>
                      </a:lnTo>
                      <a:cubicBezTo>
                        <a:pt x="2970" y="4177"/>
                        <a:pt x="3091" y="4132"/>
                        <a:pt x="3180" y="4119"/>
                      </a:cubicBezTo>
                      <a:cubicBezTo>
                        <a:pt x="3209" y="4115"/>
                        <a:pt x="3238" y="4113"/>
                        <a:pt x="3266" y="4113"/>
                      </a:cubicBezTo>
                      <a:cubicBezTo>
                        <a:pt x="3323" y="4113"/>
                        <a:pt x="3376" y="4121"/>
                        <a:pt x="3423" y="4139"/>
                      </a:cubicBezTo>
                      <a:cubicBezTo>
                        <a:pt x="3493" y="4165"/>
                        <a:pt x="3584" y="4215"/>
                        <a:pt x="3685" y="4280"/>
                      </a:cubicBezTo>
                      <a:cubicBezTo>
                        <a:pt x="3954" y="4452"/>
                        <a:pt x="4223" y="4638"/>
                        <a:pt x="4505" y="4842"/>
                      </a:cubicBezTo>
                      <a:cubicBezTo>
                        <a:pt x="4780" y="5054"/>
                        <a:pt x="5049" y="5258"/>
                        <a:pt x="5304" y="5470"/>
                      </a:cubicBezTo>
                      <a:cubicBezTo>
                        <a:pt x="5560" y="5674"/>
                        <a:pt x="5797" y="5872"/>
                        <a:pt x="6009" y="6058"/>
                      </a:cubicBezTo>
                      <a:cubicBezTo>
                        <a:pt x="6098" y="6007"/>
                        <a:pt x="6168" y="5969"/>
                        <a:pt x="6225" y="5937"/>
                      </a:cubicBezTo>
                      <a:cubicBezTo>
                        <a:pt x="6277" y="5904"/>
                        <a:pt x="6348" y="5866"/>
                        <a:pt x="6437" y="5822"/>
                      </a:cubicBezTo>
                      <a:cubicBezTo>
                        <a:pt x="6520" y="5777"/>
                        <a:pt x="6635" y="5719"/>
                        <a:pt x="6776" y="5648"/>
                      </a:cubicBezTo>
                      <a:cubicBezTo>
                        <a:pt x="6924" y="5571"/>
                        <a:pt x="7063" y="5501"/>
                        <a:pt x="7217" y="5424"/>
                      </a:cubicBezTo>
                      <a:cubicBezTo>
                        <a:pt x="7364" y="5355"/>
                        <a:pt x="7479" y="5290"/>
                        <a:pt x="7576" y="5246"/>
                      </a:cubicBezTo>
                      <a:cubicBezTo>
                        <a:pt x="7562" y="5137"/>
                        <a:pt x="7538" y="5034"/>
                        <a:pt x="7492" y="4945"/>
                      </a:cubicBezTo>
                      <a:cubicBezTo>
                        <a:pt x="7294" y="5022"/>
                        <a:pt x="7134" y="5078"/>
                        <a:pt x="7000" y="5104"/>
                      </a:cubicBezTo>
                      <a:cubicBezTo>
                        <a:pt x="6960" y="5114"/>
                        <a:pt x="6919" y="5119"/>
                        <a:pt x="6877" y="5119"/>
                      </a:cubicBezTo>
                      <a:cubicBezTo>
                        <a:pt x="6784" y="5119"/>
                        <a:pt x="6686" y="5095"/>
                        <a:pt x="6584" y="5048"/>
                      </a:cubicBezTo>
                      <a:cubicBezTo>
                        <a:pt x="6431" y="4977"/>
                        <a:pt x="6225" y="4848"/>
                        <a:pt x="5970" y="4670"/>
                      </a:cubicBezTo>
                      <a:cubicBezTo>
                        <a:pt x="5817" y="4555"/>
                        <a:pt x="5657" y="4433"/>
                        <a:pt x="5477" y="4304"/>
                      </a:cubicBezTo>
                      <a:cubicBezTo>
                        <a:pt x="5304" y="4177"/>
                        <a:pt x="5138" y="4056"/>
                        <a:pt x="4984" y="3947"/>
                      </a:cubicBezTo>
                      <a:cubicBezTo>
                        <a:pt x="4825" y="3832"/>
                        <a:pt x="4703" y="3749"/>
                        <a:pt x="4607" y="3690"/>
                      </a:cubicBezTo>
                      <a:cubicBezTo>
                        <a:pt x="4518" y="3633"/>
                        <a:pt x="4441" y="3589"/>
                        <a:pt x="4364" y="3551"/>
                      </a:cubicBezTo>
                      <a:cubicBezTo>
                        <a:pt x="4293" y="3512"/>
                        <a:pt x="4217" y="3480"/>
                        <a:pt x="4146" y="3454"/>
                      </a:cubicBezTo>
                      <a:lnTo>
                        <a:pt x="4134" y="3428"/>
                      </a:lnTo>
                      <a:cubicBezTo>
                        <a:pt x="4550" y="3032"/>
                        <a:pt x="4837" y="2603"/>
                        <a:pt x="4990" y="2143"/>
                      </a:cubicBezTo>
                      <a:cubicBezTo>
                        <a:pt x="5144" y="1682"/>
                        <a:pt x="5106" y="1221"/>
                        <a:pt x="4863" y="767"/>
                      </a:cubicBezTo>
                      <a:cubicBezTo>
                        <a:pt x="4627" y="312"/>
                        <a:pt x="4293" y="63"/>
                        <a:pt x="3871" y="11"/>
                      </a:cubicBezTo>
                      <a:cubicBezTo>
                        <a:pt x="3813" y="4"/>
                        <a:pt x="3753" y="1"/>
                        <a:pt x="369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7" name="Google Shape;397;p31"/>
                <p:cNvSpPr/>
                <p:nvPr/>
              </p:nvSpPr>
              <p:spPr>
                <a:xfrm>
                  <a:off x="5402884" y="2992063"/>
                  <a:ext cx="129158" cy="1220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83" h="8959" extrusionOk="0">
                      <a:moveTo>
                        <a:pt x="9437" y="0"/>
                      </a:moveTo>
                      <a:cubicBezTo>
                        <a:pt x="9259" y="71"/>
                        <a:pt x="9086" y="129"/>
                        <a:pt x="8932" y="180"/>
                      </a:cubicBezTo>
                      <a:cubicBezTo>
                        <a:pt x="8779" y="231"/>
                        <a:pt x="8619" y="289"/>
                        <a:pt x="8439" y="346"/>
                      </a:cubicBezTo>
                      <a:cubicBezTo>
                        <a:pt x="8350" y="372"/>
                        <a:pt x="8223" y="410"/>
                        <a:pt x="8062" y="461"/>
                      </a:cubicBezTo>
                      <a:cubicBezTo>
                        <a:pt x="7908" y="507"/>
                        <a:pt x="7748" y="558"/>
                        <a:pt x="7589" y="602"/>
                      </a:cubicBezTo>
                      <a:cubicBezTo>
                        <a:pt x="7429" y="653"/>
                        <a:pt x="7308" y="691"/>
                        <a:pt x="7225" y="717"/>
                      </a:cubicBezTo>
                      <a:cubicBezTo>
                        <a:pt x="7217" y="820"/>
                        <a:pt x="7231" y="922"/>
                        <a:pt x="7263" y="1024"/>
                      </a:cubicBezTo>
                      <a:cubicBezTo>
                        <a:pt x="7518" y="974"/>
                        <a:pt x="7698" y="942"/>
                        <a:pt x="7807" y="935"/>
                      </a:cubicBezTo>
                      <a:cubicBezTo>
                        <a:pt x="7908" y="935"/>
                        <a:pt x="7979" y="974"/>
                        <a:pt x="8011" y="1069"/>
                      </a:cubicBezTo>
                      <a:cubicBezTo>
                        <a:pt x="8031" y="1127"/>
                        <a:pt x="8031" y="1229"/>
                        <a:pt x="8017" y="1370"/>
                      </a:cubicBezTo>
                      <a:cubicBezTo>
                        <a:pt x="8005" y="1511"/>
                        <a:pt x="7973" y="1671"/>
                        <a:pt x="7940" y="1843"/>
                      </a:cubicBezTo>
                      <a:lnTo>
                        <a:pt x="7019" y="6411"/>
                      </a:lnTo>
                      <a:lnTo>
                        <a:pt x="5279" y="2803"/>
                      </a:lnTo>
                      <a:cubicBezTo>
                        <a:pt x="5215" y="2663"/>
                        <a:pt x="5158" y="2542"/>
                        <a:pt x="5120" y="2439"/>
                      </a:cubicBezTo>
                      <a:cubicBezTo>
                        <a:pt x="5075" y="2342"/>
                        <a:pt x="5049" y="2279"/>
                        <a:pt x="5043" y="2247"/>
                      </a:cubicBezTo>
                      <a:cubicBezTo>
                        <a:pt x="4998" y="2119"/>
                        <a:pt x="4991" y="2016"/>
                        <a:pt x="5017" y="1946"/>
                      </a:cubicBezTo>
                      <a:cubicBezTo>
                        <a:pt x="5037" y="1875"/>
                        <a:pt x="5106" y="1812"/>
                        <a:pt x="5215" y="1754"/>
                      </a:cubicBezTo>
                      <a:cubicBezTo>
                        <a:pt x="5324" y="1697"/>
                        <a:pt x="5478" y="1620"/>
                        <a:pt x="5689" y="1536"/>
                      </a:cubicBezTo>
                      <a:cubicBezTo>
                        <a:pt x="5689" y="1479"/>
                        <a:pt x="5682" y="1428"/>
                        <a:pt x="5676" y="1370"/>
                      </a:cubicBezTo>
                      <a:cubicBezTo>
                        <a:pt x="5663" y="1319"/>
                        <a:pt x="5657" y="1267"/>
                        <a:pt x="5643" y="1223"/>
                      </a:cubicBezTo>
                      <a:cubicBezTo>
                        <a:pt x="5407" y="1313"/>
                        <a:pt x="5152" y="1396"/>
                        <a:pt x="4876" y="1491"/>
                      </a:cubicBezTo>
                      <a:cubicBezTo>
                        <a:pt x="4607" y="1582"/>
                        <a:pt x="4377" y="1651"/>
                        <a:pt x="4205" y="1709"/>
                      </a:cubicBezTo>
                      <a:cubicBezTo>
                        <a:pt x="4007" y="1774"/>
                        <a:pt x="3801" y="1837"/>
                        <a:pt x="3590" y="1901"/>
                      </a:cubicBezTo>
                      <a:cubicBezTo>
                        <a:pt x="3386" y="1966"/>
                        <a:pt x="3207" y="2016"/>
                        <a:pt x="3059" y="2061"/>
                      </a:cubicBezTo>
                      <a:cubicBezTo>
                        <a:pt x="3053" y="2164"/>
                        <a:pt x="3065" y="2265"/>
                        <a:pt x="3098" y="2368"/>
                      </a:cubicBezTo>
                      <a:cubicBezTo>
                        <a:pt x="3277" y="2330"/>
                        <a:pt x="3417" y="2311"/>
                        <a:pt x="3526" y="2297"/>
                      </a:cubicBezTo>
                      <a:cubicBezTo>
                        <a:pt x="3551" y="2294"/>
                        <a:pt x="3576" y="2293"/>
                        <a:pt x="3600" y="2293"/>
                      </a:cubicBezTo>
                      <a:cubicBezTo>
                        <a:pt x="3672" y="2293"/>
                        <a:pt x="3737" y="2307"/>
                        <a:pt x="3795" y="2336"/>
                      </a:cubicBezTo>
                      <a:cubicBezTo>
                        <a:pt x="3865" y="2374"/>
                        <a:pt x="3936" y="2451"/>
                        <a:pt x="4013" y="2560"/>
                      </a:cubicBezTo>
                      <a:cubicBezTo>
                        <a:pt x="4083" y="2675"/>
                        <a:pt x="4172" y="2835"/>
                        <a:pt x="4275" y="3047"/>
                      </a:cubicBezTo>
                      <a:lnTo>
                        <a:pt x="4799" y="4115"/>
                      </a:lnTo>
                      <a:lnTo>
                        <a:pt x="4045" y="7391"/>
                      </a:lnTo>
                      <a:lnTo>
                        <a:pt x="2253" y="3667"/>
                      </a:lnTo>
                      <a:cubicBezTo>
                        <a:pt x="2182" y="3526"/>
                        <a:pt x="2138" y="3424"/>
                        <a:pt x="2112" y="3354"/>
                      </a:cubicBezTo>
                      <a:cubicBezTo>
                        <a:pt x="2081" y="3289"/>
                        <a:pt x="2061" y="3239"/>
                        <a:pt x="2055" y="3206"/>
                      </a:cubicBezTo>
                      <a:cubicBezTo>
                        <a:pt x="2010" y="3079"/>
                        <a:pt x="1997" y="2982"/>
                        <a:pt x="2010" y="2918"/>
                      </a:cubicBezTo>
                      <a:cubicBezTo>
                        <a:pt x="2023" y="2849"/>
                        <a:pt x="2073" y="2784"/>
                        <a:pt x="2176" y="2733"/>
                      </a:cubicBezTo>
                      <a:cubicBezTo>
                        <a:pt x="2273" y="2675"/>
                        <a:pt x="2427" y="2604"/>
                        <a:pt x="2637" y="2515"/>
                      </a:cubicBezTo>
                      <a:cubicBezTo>
                        <a:pt x="2637" y="2465"/>
                        <a:pt x="2631" y="2406"/>
                        <a:pt x="2625" y="2356"/>
                      </a:cubicBezTo>
                      <a:cubicBezTo>
                        <a:pt x="2611" y="2304"/>
                        <a:pt x="2605" y="2253"/>
                        <a:pt x="2592" y="2208"/>
                      </a:cubicBezTo>
                      <a:cubicBezTo>
                        <a:pt x="2356" y="2291"/>
                        <a:pt x="2099" y="2380"/>
                        <a:pt x="1825" y="2471"/>
                      </a:cubicBezTo>
                      <a:cubicBezTo>
                        <a:pt x="1556" y="2566"/>
                        <a:pt x="1326" y="2637"/>
                        <a:pt x="1152" y="2695"/>
                      </a:cubicBezTo>
                      <a:cubicBezTo>
                        <a:pt x="954" y="2758"/>
                        <a:pt x="750" y="2823"/>
                        <a:pt x="538" y="2887"/>
                      </a:cubicBezTo>
                      <a:cubicBezTo>
                        <a:pt x="334" y="2950"/>
                        <a:pt x="154" y="3002"/>
                        <a:pt x="8" y="3041"/>
                      </a:cubicBezTo>
                      <a:cubicBezTo>
                        <a:pt x="0" y="3148"/>
                        <a:pt x="14" y="3251"/>
                        <a:pt x="47" y="3354"/>
                      </a:cubicBezTo>
                      <a:cubicBezTo>
                        <a:pt x="283" y="3302"/>
                        <a:pt x="469" y="3277"/>
                        <a:pt x="590" y="3277"/>
                      </a:cubicBezTo>
                      <a:cubicBezTo>
                        <a:pt x="718" y="3277"/>
                        <a:pt x="827" y="3334"/>
                        <a:pt x="922" y="3437"/>
                      </a:cubicBezTo>
                      <a:cubicBezTo>
                        <a:pt x="1012" y="3546"/>
                        <a:pt x="1128" y="3738"/>
                        <a:pt x="1267" y="4012"/>
                      </a:cubicBezTo>
                      <a:lnTo>
                        <a:pt x="3744" y="8958"/>
                      </a:lnTo>
                      <a:cubicBezTo>
                        <a:pt x="3808" y="8932"/>
                        <a:pt x="3878" y="8900"/>
                        <a:pt x="3962" y="8862"/>
                      </a:cubicBezTo>
                      <a:cubicBezTo>
                        <a:pt x="4039" y="8817"/>
                        <a:pt x="4116" y="8779"/>
                        <a:pt x="4198" y="8734"/>
                      </a:cubicBezTo>
                      <a:cubicBezTo>
                        <a:pt x="4281" y="8362"/>
                        <a:pt x="4384" y="7954"/>
                        <a:pt x="4486" y="7500"/>
                      </a:cubicBezTo>
                      <a:cubicBezTo>
                        <a:pt x="4588" y="7045"/>
                        <a:pt x="4697" y="6578"/>
                        <a:pt x="4799" y="6104"/>
                      </a:cubicBezTo>
                      <a:cubicBezTo>
                        <a:pt x="4908" y="5625"/>
                        <a:pt x="5005" y="5170"/>
                        <a:pt x="5106" y="4730"/>
                      </a:cubicBezTo>
                      <a:lnTo>
                        <a:pt x="6726" y="7999"/>
                      </a:lnTo>
                      <a:cubicBezTo>
                        <a:pt x="6789" y="7972"/>
                        <a:pt x="6859" y="7934"/>
                        <a:pt x="6936" y="7896"/>
                      </a:cubicBezTo>
                      <a:cubicBezTo>
                        <a:pt x="7013" y="7857"/>
                        <a:pt x="7096" y="7819"/>
                        <a:pt x="7173" y="7774"/>
                      </a:cubicBezTo>
                      <a:cubicBezTo>
                        <a:pt x="7269" y="7364"/>
                        <a:pt x="7371" y="6918"/>
                        <a:pt x="7474" y="6425"/>
                      </a:cubicBezTo>
                      <a:cubicBezTo>
                        <a:pt x="7577" y="5932"/>
                        <a:pt x="7678" y="5427"/>
                        <a:pt x="7781" y="4914"/>
                      </a:cubicBezTo>
                      <a:cubicBezTo>
                        <a:pt x="7884" y="4403"/>
                        <a:pt x="7985" y="3916"/>
                        <a:pt x="8076" y="3449"/>
                      </a:cubicBezTo>
                      <a:cubicBezTo>
                        <a:pt x="8171" y="2982"/>
                        <a:pt x="8261" y="2572"/>
                        <a:pt x="8338" y="2214"/>
                      </a:cubicBezTo>
                      <a:cubicBezTo>
                        <a:pt x="8427" y="1824"/>
                        <a:pt x="8504" y="1517"/>
                        <a:pt x="8575" y="1299"/>
                      </a:cubicBezTo>
                      <a:cubicBezTo>
                        <a:pt x="8638" y="1075"/>
                        <a:pt x="8708" y="903"/>
                        <a:pt x="8779" y="788"/>
                      </a:cubicBezTo>
                      <a:cubicBezTo>
                        <a:pt x="8849" y="673"/>
                        <a:pt x="8938" y="584"/>
                        <a:pt x="9047" y="513"/>
                      </a:cubicBezTo>
                      <a:cubicBezTo>
                        <a:pt x="9157" y="449"/>
                        <a:pt x="9298" y="378"/>
                        <a:pt x="9470" y="301"/>
                      </a:cubicBezTo>
                      <a:cubicBezTo>
                        <a:pt x="9482" y="200"/>
                        <a:pt x="9470" y="103"/>
                        <a:pt x="943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8" name="Google Shape;398;p31"/>
                <p:cNvSpPr/>
                <p:nvPr/>
              </p:nvSpPr>
              <p:spPr>
                <a:xfrm>
                  <a:off x="5542666" y="2983401"/>
                  <a:ext cx="89334" cy="970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59" h="7123" extrusionOk="0">
                      <a:moveTo>
                        <a:pt x="3639" y="409"/>
                      </a:moveTo>
                      <a:cubicBezTo>
                        <a:pt x="4054" y="409"/>
                        <a:pt x="4392" y="553"/>
                        <a:pt x="4652" y="842"/>
                      </a:cubicBezTo>
                      <a:cubicBezTo>
                        <a:pt x="4985" y="1206"/>
                        <a:pt x="5201" y="1725"/>
                        <a:pt x="5316" y="2410"/>
                      </a:cubicBezTo>
                      <a:cubicBezTo>
                        <a:pt x="5387" y="2857"/>
                        <a:pt x="5407" y="3323"/>
                        <a:pt x="5375" y="3792"/>
                      </a:cubicBezTo>
                      <a:cubicBezTo>
                        <a:pt x="5336" y="4265"/>
                        <a:pt x="5240" y="4705"/>
                        <a:pt x="5074" y="5115"/>
                      </a:cubicBezTo>
                      <a:cubicBezTo>
                        <a:pt x="4914" y="5531"/>
                        <a:pt x="4690" y="5877"/>
                        <a:pt x="4395" y="6158"/>
                      </a:cubicBezTo>
                      <a:cubicBezTo>
                        <a:pt x="4102" y="6440"/>
                        <a:pt x="3736" y="6612"/>
                        <a:pt x="3302" y="6683"/>
                      </a:cubicBezTo>
                      <a:cubicBezTo>
                        <a:pt x="3177" y="6705"/>
                        <a:pt x="3058" y="6716"/>
                        <a:pt x="2945" y="6716"/>
                      </a:cubicBezTo>
                      <a:cubicBezTo>
                        <a:pt x="2521" y="6716"/>
                        <a:pt x="2175" y="6565"/>
                        <a:pt x="1914" y="6267"/>
                      </a:cubicBezTo>
                      <a:cubicBezTo>
                        <a:pt x="1574" y="5895"/>
                        <a:pt x="1350" y="5366"/>
                        <a:pt x="1235" y="4681"/>
                      </a:cubicBezTo>
                      <a:cubicBezTo>
                        <a:pt x="1158" y="4200"/>
                        <a:pt x="1138" y="3727"/>
                        <a:pt x="1184" y="3254"/>
                      </a:cubicBezTo>
                      <a:cubicBezTo>
                        <a:pt x="1229" y="2786"/>
                        <a:pt x="1338" y="2351"/>
                        <a:pt x="1516" y="1949"/>
                      </a:cubicBezTo>
                      <a:cubicBezTo>
                        <a:pt x="1690" y="1551"/>
                        <a:pt x="1920" y="1220"/>
                        <a:pt x="2213" y="951"/>
                      </a:cubicBezTo>
                      <a:cubicBezTo>
                        <a:pt x="2514" y="682"/>
                        <a:pt x="2873" y="509"/>
                        <a:pt x="3296" y="438"/>
                      </a:cubicBezTo>
                      <a:cubicBezTo>
                        <a:pt x="3415" y="418"/>
                        <a:pt x="3530" y="409"/>
                        <a:pt x="3639" y="409"/>
                      </a:cubicBezTo>
                      <a:close/>
                      <a:moveTo>
                        <a:pt x="3878" y="0"/>
                      </a:moveTo>
                      <a:cubicBezTo>
                        <a:pt x="3665" y="0"/>
                        <a:pt x="3439" y="20"/>
                        <a:pt x="3199" y="61"/>
                      </a:cubicBezTo>
                      <a:cubicBezTo>
                        <a:pt x="2674" y="145"/>
                        <a:pt x="2221" y="305"/>
                        <a:pt x="1837" y="529"/>
                      </a:cubicBezTo>
                      <a:cubicBezTo>
                        <a:pt x="1453" y="759"/>
                        <a:pt x="1132" y="1034"/>
                        <a:pt x="877" y="1360"/>
                      </a:cubicBezTo>
                      <a:cubicBezTo>
                        <a:pt x="627" y="1687"/>
                        <a:pt x="429" y="2038"/>
                        <a:pt x="288" y="2416"/>
                      </a:cubicBezTo>
                      <a:cubicBezTo>
                        <a:pt x="154" y="2794"/>
                        <a:pt x="64" y="3170"/>
                        <a:pt x="33" y="3561"/>
                      </a:cubicBezTo>
                      <a:cubicBezTo>
                        <a:pt x="1" y="3945"/>
                        <a:pt x="13" y="4309"/>
                        <a:pt x="71" y="4655"/>
                      </a:cubicBezTo>
                      <a:cubicBezTo>
                        <a:pt x="122" y="4994"/>
                        <a:pt x="225" y="5319"/>
                        <a:pt x="378" y="5640"/>
                      </a:cubicBezTo>
                      <a:cubicBezTo>
                        <a:pt x="524" y="5960"/>
                        <a:pt x="730" y="6248"/>
                        <a:pt x="999" y="6491"/>
                      </a:cubicBezTo>
                      <a:cubicBezTo>
                        <a:pt x="1261" y="6740"/>
                        <a:pt x="1587" y="6919"/>
                        <a:pt x="1977" y="7028"/>
                      </a:cubicBezTo>
                      <a:cubicBezTo>
                        <a:pt x="2194" y="7093"/>
                        <a:pt x="2433" y="7123"/>
                        <a:pt x="2695" y="7123"/>
                      </a:cubicBezTo>
                      <a:cubicBezTo>
                        <a:pt x="2903" y="7123"/>
                        <a:pt x="3126" y="7104"/>
                        <a:pt x="3365" y="7067"/>
                      </a:cubicBezTo>
                      <a:cubicBezTo>
                        <a:pt x="3979" y="6964"/>
                        <a:pt x="4510" y="6760"/>
                        <a:pt x="4939" y="6453"/>
                      </a:cubicBezTo>
                      <a:cubicBezTo>
                        <a:pt x="5375" y="6139"/>
                        <a:pt x="5720" y="5768"/>
                        <a:pt x="5975" y="5327"/>
                      </a:cubicBezTo>
                      <a:cubicBezTo>
                        <a:pt x="6232" y="4891"/>
                        <a:pt x="6397" y="4418"/>
                        <a:pt x="6482" y="3913"/>
                      </a:cubicBezTo>
                      <a:cubicBezTo>
                        <a:pt x="6559" y="3408"/>
                        <a:pt x="6559" y="2909"/>
                        <a:pt x="6482" y="2416"/>
                      </a:cubicBezTo>
                      <a:cubicBezTo>
                        <a:pt x="6391" y="1872"/>
                        <a:pt x="6205" y="1398"/>
                        <a:pt x="5931" y="1008"/>
                      </a:cubicBezTo>
                      <a:cubicBezTo>
                        <a:pt x="5656" y="618"/>
                        <a:pt x="5292" y="337"/>
                        <a:pt x="4837" y="163"/>
                      </a:cubicBezTo>
                      <a:cubicBezTo>
                        <a:pt x="4553" y="56"/>
                        <a:pt x="4234" y="0"/>
                        <a:pt x="387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9" name="Google Shape;399;p31"/>
                <p:cNvSpPr/>
                <p:nvPr/>
              </p:nvSpPr>
              <p:spPr>
                <a:xfrm>
                  <a:off x="5758515" y="2977776"/>
                  <a:ext cx="91676" cy="965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31" h="7090" extrusionOk="0">
                      <a:moveTo>
                        <a:pt x="1958" y="1"/>
                      </a:moveTo>
                      <a:cubicBezTo>
                        <a:pt x="1926" y="51"/>
                        <a:pt x="1900" y="103"/>
                        <a:pt x="1887" y="154"/>
                      </a:cubicBezTo>
                      <a:cubicBezTo>
                        <a:pt x="1881" y="199"/>
                        <a:pt x="1867" y="251"/>
                        <a:pt x="1855" y="295"/>
                      </a:cubicBezTo>
                      <a:cubicBezTo>
                        <a:pt x="2181" y="358"/>
                        <a:pt x="2399" y="411"/>
                        <a:pt x="2508" y="449"/>
                      </a:cubicBezTo>
                      <a:cubicBezTo>
                        <a:pt x="2617" y="493"/>
                        <a:pt x="2661" y="583"/>
                        <a:pt x="2649" y="730"/>
                      </a:cubicBezTo>
                      <a:cubicBezTo>
                        <a:pt x="2641" y="781"/>
                        <a:pt x="2629" y="845"/>
                        <a:pt x="2603" y="928"/>
                      </a:cubicBezTo>
                      <a:cubicBezTo>
                        <a:pt x="2584" y="1011"/>
                        <a:pt x="2552" y="1108"/>
                        <a:pt x="2514" y="1217"/>
                      </a:cubicBezTo>
                      <a:lnTo>
                        <a:pt x="1152" y="5631"/>
                      </a:lnTo>
                      <a:cubicBezTo>
                        <a:pt x="1087" y="5842"/>
                        <a:pt x="1029" y="5989"/>
                        <a:pt x="966" y="6078"/>
                      </a:cubicBezTo>
                      <a:cubicBezTo>
                        <a:pt x="908" y="6169"/>
                        <a:pt x="812" y="6213"/>
                        <a:pt x="683" y="6232"/>
                      </a:cubicBezTo>
                      <a:cubicBezTo>
                        <a:pt x="590" y="6242"/>
                        <a:pt x="457" y="6248"/>
                        <a:pt x="284" y="6248"/>
                      </a:cubicBezTo>
                      <a:cubicBezTo>
                        <a:pt x="222" y="6248"/>
                        <a:pt x="155" y="6247"/>
                        <a:pt x="83" y="6245"/>
                      </a:cubicBezTo>
                      <a:cubicBezTo>
                        <a:pt x="57" y="6290"/>
                        <a:pt x="39" y="6341"/>
                        <a:pt x="25" y="6393"/>
                      </a:cubicBezTo>
                      <a:cubicBezTo>
                        <a:pt x="12" y="6450"/>
                        <a:pt x="6" y="6500"/>
                        <a:pt x="0" y="6546"/>
                      </a:cubicBezTo>
                      <a:cubicBezTo>
                        <a:pt x="184" y="6565"/>
                        <a:pt x="409" y="6585"/>
                        <a:pt x="665" y="6609"/>
                      </a:cubicBezTo>
                      <a:cubicBezTo>
                        <a:pt x="921" y="6629"/>
                        <a:pt x="1138" y="6648"/>
                        <a:pt x="1318" y="6668"/>
                      </a:cubicBezTo>
                      <a:cubicBezTo>
                        <a:pt x="1932" y="6738"/>
                        <a:pt x="2558" y="6807"/>
                        <a:pt x="3192" y="6878"/>
                      </a:cubicBezTo>
                      <a:cubicBezTo>
                        <a:pt x="3825" y="6949"/>
                        <a:pt x="4453" y="7019"/>
                        <a:pt x="5073" y="7090"/>
                      </a:cubicBezTo>
                      <a:cubicBezTo>
                        <a:pt x="5144" y="6898"/>
                        <a:pt x="5239" y="6668"/>
                        <a:pt x="5354" y="6399"/>
                      </a:cubicBezTo>
                      <a:cubicBezTo>
                        <a:pt x="5470" y="6124"/>
                        <a:pt x="5623" y="5809"/>
                        <a:pt x="5803" y="5452"/>
                      </a:cubicBezTo>
                      <a:cubicBezTo>
                        <a:pt x="5718" y="5420"/>
                        <a:pt x="5635" y="5405"/>
                        <a:pt x="5549" y="5405"/>
                      </a:cubicBezTo>
                      <a:cubicBezTo>
                        <a:pt x="5513" y="5405"/>
                        <a:pt x="5476" y="5408"/>
                        <a:pt x="5437" y="5413"/>
                      </a:cubicBezTo>
                      <a:cubicBezTo>
                        <a:pt x="5233" y="5714"/>
                        <a:pt x="5041" y="5951"/>
                        <a:pt x="4868" y="6124"/>
                      </a:cubicBezTo>
                      <a:cubicBezTo>
                        <a:pt x="4696" y="6296"/>
                        <a:pt x="4498" y="6411"/>
                        <a:pt x="4273" y="6470"/>
                      </a:cubicBezTo>
                      <a:cubicBezTo>
                        <a:pt x="4138" y="6500"/>
                        <a:pt x="3978" y="6517"/>
                        <a:pt x="3793" y="6517"/>
                      </a:cubicBezTo>
                      <a:cubicBezTo>
                        <a:pt x="3671" y="6517"/>
                        <a:pt x="3539" y="6509"/>
                        <a:pt x="3397" y="6494"/>
                      </a:cubicBezTo>
                      <a:lnTo>
                        <a:pt x="2047" y="6347"/>
                      </a:lnTo>
                      <a:lnTo>
                        <a:pt x="2904" y="3558"/>
                      </a:lnTo>
                      <a:lnTo>
                        <a:pt x="3480" y="3621"/>
                      </a:lnTo>
                      <a:cubicBezTo>
                        <a:pt x="3710" y="3647"/>
                        <a:pt x="3896" y="3680"/>
                        <a:pt x="4017" y="3712"/>
                      </a:cubicBezTo>
                      <a:cubicBezTo>
                        <a:pt x="4146" y="3750"/>
                        <a:pt x="4235" y="3813"/>
                        <a:pt x="4286" y="3910"/>
                      </a:cubicBezTo>
                      <a:cubicBezTo>
                        <a:pt x="4330" y="4005"/>
                        <a:pt x="4344" y="4159"/>
                        <a:pt x="4318" y="4377"/>
                      </a:cubicBezTo>
                      <a:cubicBezTo>
                        <a:pt x="4312" y="4427"/>
                        <a:pt x="4306" y="4492"/>
                        <a:pt x="4292" y="4569"/>
                      </a:cubicBezTo>
                      <a:cubicBezTo>
                        <a:pt x="4280" y="4645"/>
                        <a:pt x="4267" y="4716"/>
                        <a:pt x="4247" y="4787"/>
                      </a:cubicBezTo>
                      <a:cubicBezTo>
                        <a:pt x="4343" y="4808"/>
                        <a:pt x="4448" y="4826"/>
                        <a:pt x="4559" y="4826"/>
                      </a:cubicBezTo>
                      <a:cubicBezTo>
                        <a:pt x="4575" y="4826"/>
                        <a:pt x="4591" y="4826"/>
                        <a:pt x="4607" y="4825"/>
                      </a:cubicBezTo>
                      <a:cubicBezTo>
                        <a:pt x="4657" y="4619"/>
                        <a:pt x="4708" y="4415"/>
                        <a:pt x="4772" y="4197"/>
                      </a:cubicBezTo>
                      <a:cubicBezTo>
                        <a:pt x="4837" y="3981"/>
                        <a:pt x="4894" y="3782"/>
                        <a:pt x="4952" y="3597"/>
                      </a:cubicBezTo>
                      <a:cubicBezTo>
                        <a:pt x="5009" y="3417"/>
                        <a:pt x="5080" y="3219"/>
                        <a:pt x="5156" y="3007"/>
                      </a:cubicBezTo>
                      <a:cubicBezTo>
                        <a:pt x="5233" y="2791"/>
                        <a:pt x="5304" y="2599"/>
                        <a:pt x="5367" y="2431"/>
                      </a:cubicBezTo>
                      <a:cubicBezTo>
                        <a:pt x="5276" y="2405"/>
                        <a:pt x="5174" y="2391"/>
                        <a:pt x="5072" y="2391"/>
                      </a:cubicBezTo>
                      <a:cubicBezTo>
                        <a:pt x="5053" y="2391"/>
                        <a:pt x="5034" y="2392"/>
                        <a:pt x="5015" y="2393"/>
                      </a:cubicBezTo>
                      <a:cubicBezTo>
                        <a:pt x="4906" y="2617"/>
                        <a:pt x="4817" y="2791"/>
                        <a:pt x="4740" y="2918"/>
                      </a:cubicBezTo>
                      <a:cubicBezTo>
                        <a:pt x="4657" y="3039"/>
                        <a:pt x="4574" y="3130"/>
                        <a:pt x="4491" y="3181"/>
                      </a:cubicBezTo>
                      <a:cubicBezTo>
                        <a:pt x="4401" y="3231"/>
                        <a:pt x="4286" y="3257"/>
                        <a:pt x="4152" y="3257"/>
                      </a:cubicBezTo>
                      <a:cubicBezTo>
                        <a:pt x="4017" y="3257"/>
                        <a:pt x="3839" y="3245"/>
                        <a:pt x="3609" y="3219"/>
                      </a:cubicBezTo>
                      <a:lnTo>
                        <a:pt x="3025" y="3161"/>
                      </a:lnTo>
                      <a:lnTo>
                        <a:pt x="3813" y="615"/>
                      </a:lnTo>
                      <a:lnTo>
                        <a:pt x="5086" y="756"/>
                      </a:lnTo>
                      <a:cubicBezTo>
                        <a:pt x="5399" y="788"/>
                        <a:pt x="5629" y="845"/>
                        <a:pt x="5777" y="922"/>
                      </a:cubicBezTo>
                      <a:cubicBezTo>
                        <a:pt x="5924" y="999"/>
                        <a:pt x="6033" y="1120"/>
                        <a:pt x="6096" y="1287"/>
                      </a:cubicBezTo>
                      <a:cubicBezTo>
                        <a:pt x="6161" y="1453"/>
                        <a:pt x="6231" y="1696"/>
                        <a:pt x="6288" y="2003"/>
                      </a:cubicBezTo>
                      <a:cubicBezTo>
                        <a:pt x="6363" y="2024"/>
                        <a:pt x="6441" y="2037"/>
                        <a:pt x="6525" y="2037"/>
                      </a:cubicBezTo>
                      <a:cubicBezTo>
                        <a:pt x="6542" y="2037"/>
                        <a:pt x="6559" y="2036"/>
                        <a:pt x="6577" y="2035"/>
                      </a:cubicBezTo>
                      <a:cubicBezTo>
                        <a:pt x="6595" y="1831"/>
                        <a:pt x="6615" y="1639"/>
                        <a:pt x="6633" y="1459"/>
                      </a:cubicBezTo>
                      <a:cubicBezTo>
                        <a:pt x="6647" y="1287"/>
                        <a:pt x="6666" y="1108"/>
                        <a:pt x="6686" y="934"/>
                      </a:cubicBezTo>
                      <a:lnTo>
                        <a:pt x="6730" y="520"/>
                      </a:lnTo>
                      <a:cubicBezTo>
                        <a:pt x="6551" y="506"/>
                        <a:pt x="6326" y="487"/>
                        <a:pt x="6052" y="461"/>
                      </a:cubicBezTo>
                      <a:cubicBezTo>
                        <a:pt x="5771" y="435"/>
                        <a:pt x="5443" y="397"/>
                        <a:pt x="5053" y="358"/>
                      </a:cubicBezTo>
                      <a:lnTo>
                        <a:pt x="3748" y="212"/>
                      </a:lnTo>
                      <a:cubicBezTo>
                        <a:pt x="3544" y="193"/>
                        <a:pt x="3320" y="166"/>
                        <a:pt x="3083" y="136"/>
                      </a:cubicBezTo>
                      <a:cubicBezTo>
                        <a:pt x="2853" y="110"/>
                        <a:pt x="2635" y="83"/>
                        <a:pt x="2437" y="59"/>
                      </a:cubicBezTo>
                      <a:cubicBezTo>
                        <a:pt x="2233" y="33"/>
                        <a:pt x="2073" y="13"/>
                        <a:pt x="1958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0" name="Google Shape;400;p31"/>
                <p:cNvSpPr/>
                <p:nvPr/>
              </p:nvSpPr>
              <p:spPr>
                <a:xfrm>
                  <a:off x="5835537" y="2988835"/>
                  <a:ext cx="129499" cy="1037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08" h="7616" extrusionOk="0">
                      <a:moveTo>
                        <a:pt x="2726" y="1"/>
                      </a:moveTo>
                      <a:cubicBezTo>
                        <a:pt x="2667" y="110"/>
                        <a:pt x="2623" y="213"/>
                        <a:pt x="2598" y="308"/>
                      </a:cubicBezTo>
                      <a:cubicBezTo>
                        <a:pt x="2924" y="405"/>
                        <a:pt x="3136" y="481"/>
                        <a:pt x="3231" y="538"/>
                      </a:cubicBezTo>
                      <a:cubicBezTo>
                        <a:pt x="3328" y="603"/>
                        <a:pt x="3358" y="706"/>
                        <a:pt x="3328" y="859"/>
                      </a:cubicBezTo>
                      <a:cubicBezTo>
                        <a:pt x="3314" y="904"/>
                        <a:pt x="3295" y="967"/>
                        <a:pt x="3263" y="1043"/>
                      </a:cubicBezTo>
                      <a:cubicBezTo>
                        <a:pt x="3231" y="1120"/>
                        <a:pt x="3193" y="1211"/>
                        <a:pt x="3142" y="1326"/>
                      </a:cubicBezTo>
                      <a:lnTo>
                        <a:pt x="1312" y="5472"/>
                      </a:lnTo>
                      <a:cubicBezTo>
                        <a:pt x="1216" y="5682"/>
                        <a:pt x="1132" y="5829"/>
                        <a:pt x="1063" y="5912"/>
                      </a:cubicBezTo>
                      <a:cubicBezTo>
                        <a:pt x="986" y="5995"/>
                        <a:pt x="883" y="6041"/>
                        <a:pt x="742" y="6041"/>
                      </a:cubicBezTo>
                      <a:cubicBezTo>
                        <a:pt x="608" y="6041"/>
                        <a:pt x="403" y="6028"/>
                        <a:pt x="122" y="5989"/>
                      </a:cubicBezTo>
                      <a:cubicBezTo>
                        <a:pt x="96" y="6028"/>
                        <a:pt x="71" y="6072"/>
                        <a:pt x="51" y="6124"/>
                      </a:cubicBezTo>
                      <a:cubicBezTo>
                        <a:pt x="39" y="6175"/>
                        <a:pt x="19" y="6219"/>
                        <a:pt x="0" y="6264"/>
                      </a:cubicBezTo>
                      <a:cubicBezTo>
                        <a:pt x="186" y="6302"/>
                        <a:pt x="384" y="6348"/>
                        <a:pt x="615" y="6399"/>
                      </a:cubicBezTo>
                      <a:cubicBezTo>
                        <a:pt x="845" y="6450"/>
                        <a:pt x="1037" y="6488"/>
                        <a:pt x="1190" y="6527"/>
                      </a:cubicBezTo>
                      <a:cubicBezTo>
                        <a:pt x="1279" y="6547"/>
                        <a:pt x="1388" y="6571"/>
                        <a:pt x="1524" y="6597"/>
                      </a:cubicBezTo>
                      <a:cubicBezTo>
                        <a:pt x="1657" y="6629"/>
                        <a:pt x="1792" y="6662"/>
                        <a:pt x="1926" y="6700"/>
                      </a:cubicBezTo>
                      <a:cubicBezTo>
                        <a:pt x="2061" y="6732"/>
                        <a:pt x="2176" y="6757"/>
                        <a:pt x="2271" y="6783"/>
                      </a:cubicBezTo>
                      <a:cubicBezTo>
                        <a:pt x="2291" y="6738"/>
                        <a:pt x="2316" y="6694"/>
                        <a:pt x="2336" y="6636"/>
                      </a:cubicBezTo>
                      <a:cubicBezTo>
                        <a:pt x="2348" y="6585"/>
                        <a:pt x="2368" y="6533"/>
                        <a:pt x="2374" y="6488"/>
                      </a:cubicBezTo>
                      <a:cubicBezTo>
                        <a:pt x="2156" y="6418"/>
                        <a:pt x="1990" y="6367"/>
                        <a:pt x="1887" y="6322"/>
                      </a:cubicBezTo>
                      <a:cubicBezTo>
                        <a:pt x="1778" y="6278"/>
                        <a:pt x="1708" y="6226"/>
                        <a:pt x="1683" y="6175"/>
                      </a:cubicBezTo>
                      <a:cubicBezTo>
                        <a:pt x="1657" y="6124"/>
                        <a:pt x="1651" y="6054"/>
                        <a:pt x="1669" y="5957"/>
                      </a:cubicBezTo>
                      <a:cubicBezTo>
                        <a:pt x="1689" y="5888"/>
                        <a:pt x="1715" y="5811"/>
                        <a:pt x="1746" y="5720"/>
                      </a:cubicBezTo>
                      <a:cubicBezTo>
                        <a:pt x="1778" y="5631"/>
                        <a:pt x="1811" y="5548"/>
                        <a:pt x="1843" y="5478"/>
                      </a:cubicBezTo>
                      <a:lnTo>
                        <a:pt x="3603" y="1492"/>
                      </a:lnTo>
                      <a:lnTo>
                        <a:pt x="5348" y="7538"/>
                      </a:lnTo>
                      <a:cubicBezTo>
                        <a:pt x="5413" y="7557"/>
                        <a:pt x="5496" y="7569"/>
                        <a:pt x="5599" y="7589"/>
                      </a:cubicBezTo>
                      <a:cubicBezTo>
                        <a:pt x="5694" y="7601"/>
                        <a:pt x="5777" y="7615"/>
                        <a:pt x="5841" y="7615"/>
                      </a:cubicBezTo>
                      <a:lnTo>
                        <a:pt x="8177" y="2342"/>
                      </a:lnTo>
                      <a:cubicBezTo>
                        <a:pt x="8272" y="2132"/>
                        <a:pt x="8356" y="1979"/>
                        <a:pt x="8425" y="1896"/>
                      </a:cubicBezTo>
                      <a:cubicBezTo>
                        <a:pt x="8502" y="1811"/>
                        <a:pt x="8605" y="1767"/>
                        <a:pt x="8746" y="1767"/>
                      </a:cubicBezTo>
                      <a:cubicBezTo>
                        <a:pt x="8886" y="1767"/>
                        <a:pt x="9104" y="1787"/>
                        <a:pt x="9385" y="1825"/>
                      </a:cubicBezTo>
                      <a:cubicBezTo>
                        <a:pt x="9417" y="1780"/>
                        <a:pt x="9444" y="1734"/>
                        <a:pt x="9456" y="1690"/>
                      </a:cubicBezTo>
                      <a:cubicBezTo>
                        <a:pt x="9476" y="1645"/>
                        <a:pt x="9488" y="1595"/>
                        <a:pt x="9508" y="1550"/>
                      </a:cubicBezTo>
                      <a:cubicBezTo>
                        <a:pt x="9316" y="1504"/>
                        <a:pt x="9110" y="1460"/>
                        <a:pt x="8894" y="1415"/>
                      </a:cubicBezTo>
                      <a:cubicBezTo>
                        <a:pt x="8682" y="1377"/>
                        <a:pt x="8496" y="1338"/>
                        <a:pt x="8336" y="1300"/>
                      </a:cubicBezTo>
                      <a:cubicBezTo>
                        <a:pt x="8247" y="1281"/>
                        <a:pt x="8132" y="1255"/>
                        <a:pt x="7991" y="1217"/>
                      </a:cubicBezTo>
                      <a:cubicBezTo>
                        <a:pt x="7857" y="1185"/>
                        <a:pt x="7722" y="1146"/>
                        <a:pt x="7589" y="1114"/>
                      </a:cubicBezTo>
                      <a:cubicBezTo>
                        <a:pt x="7447" y="1082"/>
                        <a:pt x="7332" y="1051"/>
                        <a:pt x="7243" y="1031"/>
                      </a:cubicBezTo>
                      <a:cubicBezTo>
                        <a:pt x="7217" y="1082"/>
                        <a:pt x="7191" y="1134"/>
                        <a:pt x="7166" y="1179"/>
                      </a:cubicBezTo>
                      <a:cubicBezTo>
                        <a:pt x="7146" y="1223"/>
                        <a:pt x="7128" y="1268"/>
                        <a:pt x="7108" y="1312"/>
                      </a:cubicBezTo>
                      <a:cubicBezTo>
                        <a:pt x="7435" y="1409"/>
                        <a:pt x="7645" y="1486"/>
                        <a:pt x="7735" y="1550"/>
                      </a:cubicBezTo>
                      <a:cubicBezTo>
                        <a:pt x="7831" y="1607"/>
                        <a:pt x="7864" y="1716"/>
                        <a:pt x="7825" y="1870"/>
                      </a:cubicBezTo>
                      <a:cubicBezTo>
                        <a:pt x="7811" y="1920"/>
                        <a:pt x="7793" y="1985"/>
                        <a:pt x="7761" y="2068"/>
                      </a:cubicBezTo>
                      <a:cubicBezTo>
                        <a:pt x="7728" y="2151"/>
                        <a:pt x="7690" y="2241"/>
                        <a:pt x="7639" y="2349"/>
                      </a:cubicBezTo>
                      <a:lnTo>
                        <a:pt x="6001" y="6048"/>
                      </a:lnTo>
                      <a:lnTo>
                        <a:pt x="4376" y="391"/>
                      </a:lnTo>
                      <a:cubicBezTo>
                        <a:pt x="4306" y="379"/>
                        <a:pt x="4211" y="360"/>
                        <a:pt x="4095" y="334"/>
                      </a:cubicBezTo>
                      <a:cubicBezTo>
                        <a:pt x="3980" y="308"/>
                        <a:pt x="3896" y="290"/>
                        <a:pt x="3851" y="276"/>
                      </a:cubicBezTo>
                      <a:cubicBezTo>
                        <a:pt x="3712" y="251"/>
                        <a:pt x="3538" y="207"/>
                        <a:pt x="3328" y="148"/>
                      </a:cubicBezTo>
                      <a:cubicBezTo>
                        <a:pt x="3110" y="98"/>
                        <a:pt x="2912" y="45"/>
                        <a:pt x="272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1" name="Google Shape;401;p31"/>
                <p:cNvSpPr/>
                <p:nvPr/>
              </p:nvSpPr>
              <p:spPr>
                <a:xfrm>
                  <a:off x="5938368" y="3030145"/>
                  <a:ext cx="105351" cy="95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35" h="7020" extrusionOk="0">
                      <a:moveTo>
                        <a:pt x="7159" y="0"/>
                      </a:moveTo>
                      <a:lnTo>
                        <a:pt x="0" y="6795"/>
                      </a:lnTo>
                      <a:lnTo>
                        <a:pt x="601" y="7019"/>
                      </a:lnTo>
                      <a:lnTo>
                        <a:pt x="7734" y="212"/>
                      </a:lnTo>
                      <a:lnTo>
                        <a:pt x="7159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402" name="Google Shape;402;p31"/>
            <p:cNvSpPr/>
            <p:nvPr/>
          </p:nvSpPr>
          <p:spPr>
            <a:xfrm>
              <a:off x="5017996" y="3136026"/>
              <a:ext cx="1381163" cy="1381136"/>
            </a:xfrm>
            <a:custGeom>
              <a:avLst/>
              <a:gdLst/>
              <a:ahLst/>
              <a:cxnLst/>
              <a:rect l="l" t="t" r="r" b="b"/>
              <a:pathLst>
                <a:path w="101407" h="101405" extrusionOk="0">
                  <a:moveTo>
                    <a:pt x="37115" y="0"/>
                  </a:moveTo>
                  <a:lnTo>
                    <a:pt x="29706" y="14337"/>
                  </a:lnTo>
                  <a:lnTo>
                    <a:pt x="13590" y="13583"/>
                  </a:lnTo>
                  <a:lnTo>
                    <a:pt x="13590" y="13583"/>
                  </a:lnTo>
                  <a:lnTo>
                    <a:pt x="14339" y="29706"/>
                  </a:lnTo>
                  <a:lnTo>
                    <a:pt x="1" y="37114"/>
                  </a:lnTo>
                  <a:lnTo>
                    <a:pt x="8708" y="50703"/>
                  </a:lnTo>
                  <a:lnTo>
                    <a:pt x="1" y="64284"/>
                  </a:lnTo>
                  <a:lnTo>
                    <a:pt x="14339" y="71701"/>
                  </a:lnTo>
                  <a:lnTo>
                    <a:pt x="13590" y="87816"/>
                  </a:lnTo>
                  <a:lnTo>
                    <a:pt x="29706" y="87068"/>
                  </a:lnTo>
                  <a:lnTo>
                    <a:pt x="37115" y="101404"/>
                  </a:lnTo>
                  <a:lnTo>
                    <a:pt x="50703" y="92691"/>
                  </a:lnTo>
                  <a:lnTo>
                    <a:pt x="64286" y="101404"/>
                  </a:lnTo>
                  <a:lnTo>
                    <a:pt x="71701" y="87068"/>
                  </a:lnTo>
                  <a:lnTo>
                    <a:pt x="87817" y="87816"/>
                  </a:lnTo>
                  <a:lnTo>
                    <a:pt x="87068" y="71701"/>
                  </a:lnTo>
                  <a:lnTo>
                    <a:pt x="101406" y="64284"/>
                  </a:lnTo>
                  <a:lnTo>
                    <a:pt x="92699" y="50703"/>
                  </a:lnTo>
                  <a:lnTo>
                    <a:pt x="101406" y="37114"/>
                  </a:lnTo>
                  <a:lnTo>
                    <a:pt x="87068" y="29706"/>
                  </a:lnTo>
                  <a:lnTo>
                    <a:pt x="87817" y="13583"/>
                  </a:lnTo>
                  <a:lnTo>
                    <a:pt x="71701" y="14337"/>
                  </a:lnTo>
                  <a:lnTo>
                    <a:pt x="64286" y="0"/>
                  </a:lnTo>
                  <a:lnTo>
                    <a:pt x="50703" y="8708"/>
                  </a:lnTo>
                  <a:lnTo>
                    <a:pt x="371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3" name="Google Shape;403;p31"/>
          <p:cNvSpPr/>
          <p:nvPr/>
        </p:nvSpPr>
        <p:spPr>
          <a:xfrm>
            <a:off x="5309537" y="-848813"/>
            <a:ext cx="1387786" cy="1383820"/>
          </a:xfrm>
          <a:custGeom>
            <a:avLst/>
            <a:gdLst/>
            <a:ahLst/>
            <a:cxnLst/>
            <a:rect l="l" t="t" r="r" b="b"/>
            <a:pathLst>
              <a:path w="69633" h="69434" extrusionOk="0">
                <a:moveTo>
                  <a:pt x="22144" y="0"/>
                </a:moveTo>
                <a:cubicBezTo>
                  <a:pt x="21426" y="0"/>
                  <a:pt x="20705" y="201"/>
                  <a:pt x="20061" y="575"/>
                </a:cubicBezTo>
                <a:cubicBezTo>
                  <a:pt x="19404" y="958"/>
                  <a:pt x="18886" y="1488"/>
                  <a:pt x="18569" y="2114"/>
                </a:cubicBezTo>
                <a:lnTo>
                  <a:pt x="14645" y="9787"/>
                </a:lnTo>
                <a:cubicBezTo>
                  <a:pt x="13758" y="11527"/>
                  <a:pt x="11627" y="13658"/>
                  <a:pt x="9887" y="14545"/>
                </a:cubicBezTo>
                <a:lnTo>
                  <a:pt x="2214" y="18469"/>
                </a:lnTo>
                <a:cubicBezTo>
                  <a:pt x="1427" y="18869"/>
                  <a:pt x="787" y="19582"/>
                  <a:pt x="422" y="20469"/>
                </a:cubicBezTo>
                <a:cubicBezTo>
                  <a:pt x="52" y="21357"/>
                  <a:pt x="0" y="22314"/>
                  <a:pt x="275" y="23153"/>
                </a:cubicBezTo>
                <a:lnTo>
                  <a:pt x="2927" y="31352"/>
                </a:lnTo>
                <a:cubicBezTo>
                  <a:pt x="3527" y="33210"/>
                  <a:pt x="3527" y="36228"/>
                  <a:pt x="2927" y="38081"/>
                </a:cubicBezTo>
                <a:lnTo>
                  <a:pt x="275" y="46280"/>
                </a:lnTo>
                <a:cubicBezTo>
                  <a:pt x="0" y="47124"/>
                  <a:pt x="52" y="48076"/>
                  <a:pt x="422" y="48963"/>
                </a:cubicBezTo>
                <a:cubicBezTo>
                  <a:pt x="787" y="49851"/>
                  <a:pt x="1427" y="50565"/>
                  <a:pt x="2214" y="50965"/>
                </a:cubicBezTo>
                <a:lnTo>
                  <a:pt x="9887" y="54888"/>
                </a:lnTo>
                <a:cubicBezTo>
                  <a:pt x="11627" y="55775"/>
                  <a:pt x="13758" y="57911"/>
                  <a:pt x="14645" y="59647"/>
                </a:cubicBezTo>
                <a:lnTo>
                  <a:pt x="18569" y="67319"/>
                </a:lnTo>
                <a:cubicBezTo>
                  <a:pt x="18886" y="67946"/>
                  <a:pt x="19404" y="68480"/>
                  <a:pt x="20061" y="68859"/>
                </a:cubicBezTo>
                <a:cubicBezTo>
                  <a:pt x="20705" y="69233"/>
                  <a:pt x="21426" y="69433"/>
                  <a:pt x="22144" y="69433"/>
                </a:cubicBezTo>
                <a:cubicBezTo>
                  <a:pt x="22532" y="69433"/>
                  <a:pt x="22901" y="69376"/>
                  <a:pt x="23253" y="69263"/>
                </a:cubicBezTo>
                <a:lnTo>
                  <a:pt x="31452" y="66605"/>
                </a:lnTo>
                <a:cubicBezTo>
                  <a:pt x="32348" y="66314"/>
                  <a:pt x="33545" y="66157"/>
                  <a:pt x="34818" y="66157"/>
                </a:cubicBezTo>
                <a:cubicBezTo>
                  <a:pt x="36089" y="66157"/>
                  <a:pt x="37285" y="66314"/>
                  <a:pt x="38181" y="66605"/>
                </a:cubicBezTo>
                <a:lnTo>
                  <a:pt x="46379" y="69263"/>
                </a:lnTo>
                <a:cubicBezTo>
                  <a:pt x="46732" y="69376"/>
                  <a:pt x="47102" y="69433"/>
                  <a:pt x="47489" y="69433"/>
                </a:cubicBezTo>
                <a:cubicBezTo>
                  <a:pt x="48211" y="69433"/>
                  <a:pt x="48933" y="69233"/>
                  <a:pt x="49577" y="68859"/>
                </a:cubicBezTo>
                <a:cubicBezTo>
                  <a:pt x="50229" y="68480"/>
                  <a:pt x="50747" y="67946"/>
                  <a:pt x="51064" y="67319"/>
                </a:cubicBezTo>
                <a:lnTo>
                  <a:pt x="54987" y="59647"/>
                </a:lnTo>
                <a:cubicBezTo>
                  <a:pt x="55875" y="57911"/>
                  <a:pt x="58010" y="55775"/>
                  <a:pt x="59746" y="54888"/>
                </a:cubicBezTo>
                <a:lnTo>
                  <a:pt x="67419" y="50965"/>
                </a:lnTo>
                <a:cubicBezTo>
                  <a:pt x="68206" y="50565"/>
                  <a:pt x="68845" y="49851"/>
                  <a:pt x="69210" y="48963"/>
                </a:cubicBezTo>
                <a:cubicBezTo>
                  <a:pt x="69580" y="48076"/>
                  <a:pt x="69632" y="47124"/>
                  <a:pt x="69363" y="46280"/>
                </a:cubicBezTo>
                <a:lnTo>
                  <a:pt x="66705" y="38081"/>
                </a:lnTo>
                <a:cubicBezTo>
                  <a:pt x="66105" y="36228"/>
                  <a:pt x="66105" y="33210"/>
                  <a:pt x="66705" y="31352"/>
                </a:cubicBezTo>
                <a:lnTo>
                  <a:pt x="69363" y="23153"/>
                </a:lnTo>
                <a:cubicBezTo>
                  <a:pt x="69632" y="22314"/>
                  <a:pt x="69580" y="21357"/>
                  <a:pt x="69210" y="20469"/>
                </a:cubicBezTo>
                <a:cubicBezTo>
                  <a:pt x="68845" y="19582"/>
                  <a:pt x="68206" y="18869"/>
                  <a:pt x="67419" y="18469"/>
                </a:cubicBezTo>
                <a:lnTo>
                  <a:pt x="59746" y="14545"/>
                </a:lnTo>
                <a:cubicBezTo>
                  <a:pt x="58010" y="13658"/>
                  <a:pt x="55875" y="11527"/>
                  <a:pt x="54987" y="9787"/>
                </a:cubicBezTo>
                <a:lnTo>
                  <a:pt x="51064" y="2114"/>
                </a:lnTo>
                <a:cubicBezTo>
                  <a:pt x="50747" y="1488"/>
                  <a:pt x="50229" y="958"/>
                  <a:pt x="49577" y="575"/>
                </a:cubicBezTo>
                <a:cubicBezTo>
                  <a:pt x="48933" y="201"/>
                  <a:pt x="48211" y="0"/>
                  <a:pt x="47489" y="0"/>
                </a:cubicBezTo>
                <a:cubicBezTo>
                  <a:pt x="47102" y="0"/>
                  <a:pt x="46732" y="61"/>
                  <a:pt x="46379" y="175"/>
                </a:cubicBezTo>
                <a:lnTo>
                  <a:pt x="38181" y="2827"/>
                </a:lnTo>
                <a:cubicBezTo>
                  <a:pt x="37285" y="3120"/>
                  <a:pt x="36089" y="3280"/>
                  <a:pt x="34818" y="3280"/>
                </a:cubicBezTo>
                <a:cubicBezTo>
                  <a:pt x="33545" y="3280"/>
                  <a:pt x="32348" y="3120"/>
                  <a:pt x="31452" y="2827"/>
                </a:cubicBezTo>
                <a:lnTo>
                  <a:pt x="23253" y="175"/>
                </a:lnTo>
                <a:cubicBezTo>
                  <a:pt x="22901" y="61"/>
                  <a:pt x="22532" y="0"/>
                  <a:pt x="22144" y="0"/>
                </a:cubicBez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31"/>
          <p:cNvSpPr/>
          <p:nvPr/>
        </p:nvSpPr>
        <p:spPr>
          <a:xfrm>
            <a:off x="-3561100" y="-2568800"/>
            <a:ext cx="5005800" cy="500580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5" name="Google Shape;405;p31"/>
          <p:cNvCxnSpPr/>
          <p:nvPr/>
        </p:nvCxnSpPr>
        <p:spPr>
          <a:xfrm rot="10800000" flipH="1">
            <a:off x="4813375" y="4423800"/>
            <a:ext cx="372300" cy="7197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6" name="Google Shape;406;p31"/>
          <p:cNvSpPr/>
          <p:nvPr/>
        </p:nvSpPr>
        <p:spPr>
          <a:xfrm>
            <a:off x="7227125" y="-70650"/>
            <a:ext cx="5005800" cy="5005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storo"/>
              <a:buNone/>
              <a:defRPr sz="3300" i="1">
                <a:solidFill>
                  <a:schemeClr val="dk1"/>
                </a:solidFill>
                <a:latin typeface="Castoro"/>
                <a:ea typeface="Castoro"/>
                <a:cs typeface="Castoro"/>
                <a:sym typeface="Casto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storo"/>
              <a:buChar char="●"/>
              <a:defRPr>
                <a:solidFill>
                  <a:schemeClr val="dk1"/>
                </a:solidFill>
                <a:latin typeface="Castoro"/>
                <a:ea typeface="Castoro"/>
                <a:cs typeface="Castoro"/>
                <a:sym typeface="Castor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storo"/>
              <a:buChar char="○"/>
              <a:defRPr>
                <a:solidFill>
                  <a:schemeClr val="dk1"/>
                </a:solidFill>
                <a:latin typeface="Castoro"/>
                <a:ea typeface="Castoro"/>
                <a:cs typeface="Castoro"/>
                <a:sym typeface="Castor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storo"/>
              <a:buChar char="■"/>
              <a:defRPr>
                <a:solidFill>
                  <a:schemeClr val="dk1"/>
                </a:solidFill>
                <a:latin typeface="Castoro"/>
                <a:ea typeface="Castoro"/>
                <a:cs typeface="Castoro"/>
                <a:sym typeface="Castor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storo"/>
              <a:buChar char="●"/>
              <a:defRPr>
                <a:solidFill>
                  <a:schemeClr val="dk1"/>
                </a:solidFill>
                <a:latin typeface="Castoro"/>
                <a:ea typeface="Castoro"/>
                <a:cs typeface="Castoro"/>
                <a:sym typeface="Castor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storo"/>
              <a:buChar char="○"/>
              <a:defRPr>
                <a:solidFill>
                  <a:schemeClr val="dk1"/>
                </a:solidFill>
                <a:latin typeface="Castoro"/>
                <a:ea typeface="Castoro"/>
                <a:cs typeface="Castoro"/>
                <a:sym typeface="Castor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storo"/>
              <a:buChar char="■"/>
              <a:defRPr>
                <a:solidFill>
                  <a:schemeClr val="dk1"/>
                </a:solidFill>
                <a:latin typeface="Castoro"/>
                <a:ea typeface="Castoro"/>
                <a:cs typeface="Castoro"/>
                <a:sym typeface="Castor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storo"/>
              <a:buChar char="●"/>
              <a:defRPr>
                <a:solidFill>
                  <a:schemeClr val="dk1"/>
                </a:solidFill>
                <a:latin typeface="Castoro"/>
                <a:ea typeface="Castoro"/>
                <a:cs typeface="Castoro"/>
                <a:sym typeface="Castor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storo"/>
              <a:buChar char="○"/>
              <a:defRPr>
                <a:solidFill>
                  <a:schemeClr val="dk1"/>
                </a:solidFill>
                <a:latin typeface="Castoro"/>
                <a:ea typeface="Castoro"/>
                <a:cs typeface="Castoro"/>
                <a:sym typeface="Castor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storo"/>
              <a:buChar char="■"/>
              <a:defRPr>
                <a:solidFill>
                  <a:schemeClr val="dk1"/>
                </a:solidFill>
                <a:latin typeface="Castoro"/>
                <a:ea typeface="Castoro"/>
                <a:cs typeface="Castoro"/>
                <a:sym typeface="Casto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8" r:id="rId4"/>
    <p:sldLayoutId id="2147483664" r:id="rId5"/>
    <p:sldLayoutId id="2147483666" r:id="rId6"/>
    <p:sldLayoutId id="2147483675" r:id="rId7"/>
    <p:sldLayoutId id="2147483676" r:id="rId8"/>
    <p:sldLayoutId id="2147483677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olyhaven.com/a/marble_bust_01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3" name="Google Shape;423;p38" descr="Box with solid fill"/>
          <p:cNvPicPr preferRelativeResize="0"/>
          <p:nvPr/>
        </p:nvPicPr>
        <p:blipFill>
          <a:blip r:embed="rId3">
            <a:lum bright="70000" contrast="-70000"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6861" r="16861"/>
          <a:stretch/>
        </p:blipFill>
        <p:spPr>
          <a:xfrm>
            <a:off x="5943996" y="798750"/>
            <a:ext cx="2350200" cy="3546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reflection stA="64000" endPos="22000" dir="5400000" sy="-100000" algn="bl" rotWithShape="0"/>
            <a:softEdge rad="0"/>
          </a:effectLst>
        </p:spPr>
      </p:pic>
      <p:sp>
        <p:nvSpPr>
          <p:cNvPr id="424" name="Google Shape;424;p38"/>
          <p:cNvSpPr txBox="1">
            <a:spLocks noGrp="1"/>
          </p:cNvSpPr>
          <p:nvPr>
            <p:ph type="ctrTitle"/>
          </p:nvPr>
        </p:nvSpPr>
        <p:spPr>
          <a:xfrm>
            <a:off x="715100" y="1323625"/>
            <a:ext cx="3869400" cy="22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 dirty="0">
                <a:solidFill>
                  <a:schemeClr val="dk1"/>
                </a:solidFill>
              </a:rPr>
              <a:t>Augmented </a:t>
            </a:r>
            <a:br>
              <a:rPr lang="en" sz="4200" dirty="0">
                <a:solidFill>
                  <a:schemeClr val="dk1"/>
                </a:solidFill>
              </a:rPr>
            </a:br>
            <a:r>
              <a:rPr lang="en" sz="4200" dirty="0">
                <a:solidFill>
                  <a:schemeClr val="dk1"/>
                </a:solidFill>
              </a:rPr>
              <a:t>Reality </a:t>
            </a:r>
            <a:br>
              <a:rPr lang="en" sz="4200" dirty="0">
                <a:solidFill>
                  <a:schemeClr val="dk1"/>
                </a:solidFill>
              </a:rPr>
            </a:br>
            <a:r>
              <a:rPr lang="en" sz="4200" dirty="0">
                <a:solidFill>
                  <a:schemeClr val="dk1"/>
                </a:solidFill>
              </a:rPr>
              <a:t>Proposal - </a:t>
            </a:r>
            <a:br>
              <a:rPr lang="en" sz="4200" dirty="0">
                <a:solidFill>
                  <a:schemeClr val="dk1"/>
                </a:solidFill>
              </a:rPr>
            </a:br>
            <a:r>
              <a:rPr lang="en" sz="3800" dirty="0">
                <a:solidFill>
                  <a:schemeClr val="accent2"/>
                </a:solidFill>
              </a:rPr>
              <a:t>Statue mapping</a:t>
            </a:r>
            <a:endParaRPr sz="3800" dirty="0">
              <a:solidFill>
                <a:schemeClr val="accent2"/>
              </a:solidFill>
            </a:endParaRPr>
          </a:p>
        </p:txBody>
      </p:sp>
      <p:sp>
        <p:nvSpPr>
          <p:cNvPr id="425" name="Google Shape;425;p38"/>
          <p:cNvSpPr txBox="1">
            <a:spLocks noGrp="1"/>
          </p:cNvSpPr>
          <p:nvPr>
            <p:ph type="subTitle" idx="1"/>
          </p:nvPr>
        </p:nvSpPr>
        <p:spPr>
          <a:xfrm>
            <a:off x="715100" y="3669675"/>
            <a:ext cx="43590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/>
              <a:t>2018204050 </a:t>
            </a:r>
            <a:r>
              <a:rPr lang="ko-KR" altLang="es-ES" sz="1050" dirty="0"/>
              <a:t>김동욱 </a:t>
            </a:r>
            <a:r>
              <a:rPr lang="es-ES" altLang="ko-KR" sz="1050" dirty="0"/>
              <a:t>2017204094</a:t>
            </a:r>
            <a:r>
              <a:rPr lang="en" altLang="ko-KR" sz="1050" dirty="0"/>
              <a:t> </a:t>
            </a:r>
            <a:r>
              <a:rPr lang="ko-KR" altLang="es-ES" sz="1050" dirty="0" err="1"/>
              <a:t>안희승</a:t>
            </a:r>
            <a:r>
              <a:rPr lang="ko-KR" altLang="es-ES" sz="1050" dirty="0"/>
              <a:t> </a:t>
            </a:r>
            <a:r>
              <a:rPr lang="es-ES" altLang="ko-KR" sz="1050" dirty="0"/>
              <a:t>2018204047 </a:t>
            </a:r>
            <a:r>
              <a:rPr lang="ko-KR" altLang="es-ES" sz="1050" dirty="0"/>
              <a:t>신정훈 </a:t>
            </a:r>
            <a:endParaRPr lang="es-ES" altLang="ko-KR" sz="1050" dirty="0"/>
          </a:p>
        </p:txBody>
      </p:sp>
      <p:cxnSp>
        <p:nvCxnSpPr>
          <p:cNvPr id="426" name="Google Shape;426;p38"/>
          <p:cNvCxnSpPr/>
          <p:nvPr/>
        </p:nvCxnSpPr>
        <p:spPr>
          <a:xfrm>
            <a:off x="732075" y="1254400"/>
            <a:ext cx="40485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7" name="Google Shape;427;p38"/>
          <p:cNvCxnSpPr/>
          <p:nvPr/>
        </p:nvCxnSpPr>
        <p:spPr>
          <a:xfrm>
            <a:off x="732075" y="3662650"/>
            <a:ext cx="40485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28" name="Google Shape;428;p38"/>
          <p:cNvGrpSpPr/>
          <p:nvPr/>
        </p:nvGrpSpPr>
        <p:grpSpPr>
          <a:xfrm rot="20172178">
            <a:off x="4679833" y="1575979"/>
            <a:ext cx="1702677" cy="1704870"/>
            <a:chOff x="4866133" y="2974289"/>
            <a:chExt cx="1702677" cy="1704870"/>
          </a:xfrm>
          <a:gradFill flip="none" rotWithShape="1">
            <a:gsLst>
              <a:gs pos="0">
                <a:schemeClr val="bg2">
                  <a:lumMod val="75000"/>
                </a:schemeClr>
              </a:gs>
              <a:gs pos="100000">
                <a:schemeClr val="accent5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grpSpPr>
        <p:grpSp>
          <p:nvGrpSpPr>
            <p:cNvPr id="429" name="Google Shape;429;p38"/>
            <p:cNvGrpSpPr/>
            <p:nvPr/>
          </p:nvGrpSpPr>
          <p:grpSpPr>
            <a:xfrm>
              <a:off x="4866133" y="2974289"/>
              <a:ext cx="1702677" cy="1704870"/>
              <a:chOff x="4866133" y="2974289"/>
              <a:chExt cx="1702677" cy="1704870"/>
            </a:xfrm>
            <a:grpFill/>
          </p:grpSpPr>
          <p:sp>
            <p:nvSpPr>
              <p:cNvPr id="430" name="Google Shape;430;p38"/>
              <p:cNvSpPr/>
              <p:nvPr/>
            </p:nvSpPr>
            <p:spPr>
              <a:xfrm>
                <a:off x="5639313" y="2974289"/>
                <a:ext cx="127224" cy="94032"/>
              </a:xfrm>
              <a:custGeom>
                <a:avLst/>
                <a:gdLst/>
                <a:ahLst/>
                <a:cxnLst/>
                <a:rect l="l" t="t" r="r" b="b"/>
                <a:pathLst>
                  <a:path w="9341" h="6904" extrusionOk="0">
                    <a:moveTo>
                      <a:pt x="9340" y="0"/>
                    </a:moveTo>
                    <a:lnTo>
                      <a:pt x="9340" y="0"/>
                    </a:lnTo>
                    <a:cubicBezTo>
                      <a:pt x="9142" y="8"/>
                      <a:pt x="8936" y="14"/>
                      <a:pt x="8732" y="26"/>
                    </a:cubicBezTo>
                    <a:cubicBezTo>
                      <a:pt x="8522" y="32"/>
                      <a:pt x="8284" y="46"/>
                      <a:pt x="8009" y="46"/>
                    </a:cubicBezTo>
                    <a:cubicBezTo>
                      <a:pt x="7908" y="52"/>
                      <a:pt x="7773" y="52"/>
                      <a:pt x="7607" y="59"/>
                    </a:cubicBezTo>
                    <a:lnTo>
                      <a:pt x="7158" y="59"/>
                    </a:lnTo>
                    <a:lnTo>
                      <a:pt x="4324" y="5400"/>
                    </a:lnTo>
                    <a:lnTo>
                      <a:pt x="3217" y="135"/>
                    </a:lnTo>
                    <a:cubicBezTo>
                      <a:pt x="3172" y="135"/>
                      <a:pt x="3089" y="141"/>
                      <a:pt x="2968" y="148"/>
                    </a:cubicBezTo>
                    <a:cubicBezTo>
                      <a:pt x="2853" y="154"/>
                      <a:pt x="2725" y="154"/>
                      <a:pt x="2584" y="161"/>
                    </a:cubicBezTo>
                    <a:cubicBezTo>
                      <a:pt x="2443" y="161"/>
                      <a:pt x="2309" y="168"/>
                      <a:pt x="2180" y="168"/>
                    </a:cubicBezTo>
                    <a:lnTo>
                      <a:pt x="1637" y="168"/>
                    </a:lnTo>
                    <a:cubicBezTo>
                      <a:pt x="1413" y="168"/>
                      <a:pt x="1208" y="168"/>
                      <a:pt x="1023" y="174"/>
                    </a:cubicBezTo>
                    <a:cubicBezTo>
                      <a:pt x="1004" y="230"/>
                      <a:pt x="990" y="283"/>
                      <a:pt x="990" y="327"/>
                    </a:cubicBezTo>
                    <a:cubicBezTo>
                      <a:pt x="984" y="378"/>
                      <a:pt x="978" y="430"/>
                      <a:pt x="978" y="481"/>
                    </a:cubicBezTo>
                    <a:cubicBezTo>
                      <a:pt x="1291" y="499"/>
                      <a:pt x="1516" y="531"/>
                      <a:pt x="1637" y="584"/>
                    </a:cubicBezTo>
                    <a:cubicBezTo>
                      <a:pt x="1766" y="634"/>
                      <a:pt x="1829" y="737"/>
                      <a:pt x="1829" y="883"/>
                    </a:cubicBezTo>
                    <a:cubicBezTo>
                      <a:pt x="1835" y="974"/>
                      <a:pt x="1816" y="1127"/>
                      <a:pt x="1772" y="1344"/>
                    </a:cubicBezTo>
                    <a:lnTo>
                      <a:pt x="946" y="5823"/>
                    </a:lnTo>
                    <a:cubicBezTo>
                      <a:pt x="907" y="6047"/>
                      <a:pt x="863" y="6207"/>
                      <a:pt x="825" y="6303"/>
                    </a:cubicBezTo>
                    <a:cubicBezTo>
                      <a:pt x="780" y="6398"/>
                      <a:pt x="703" y="6463"/>
                      <a:pt x="588" y="6501"/>
                    </a:cubicBezTo>
                    <a:cubicBezTo>
                      <a:pt x="479" y="6540"/>
                      <a:pt x="299" y="6578"/>
                      <a:pt x="45" y="6616"/>
                    </a:cubicBezTo>
                    <a:cubicBezTo>
                      <a:pt x="25" y="6661"/>
                      <a:pt x="12" y="6706"/>
                      <a:pt x="6" y="6756"/>
                    </a:cubicBezTo>
                    <a:cubicBezTo>
                      <a:pt x="0" y="6808"/>
                      <a:pt x="0" y="6859"/>
                      <a:pt x="0" y="6904"/>
                    </a:cubicBezTo>
                    <a:cubicBezTo>
                      <a:pt x="184" y="6897"/>
                      <a:pt x="390" y="6891"/>
                      <a:pt x="600" y="6885"/>
                    </a:cubicBezTo>
                    <a:cubicBezTo>
                      <a:pt x="818" y="6879"/>
                      <a:pt x="998" y="6871"/>
                      <a:pt x="1138" y="6871"/>
                    </a:cubicBezTo>
                    <a:cubicBezTo>
                      <a:pt x="1279" y="6865"/>
                      <a:pt x="1459" y="6865"/>
                      <a:pt x="1663" y="6865"/>
                    </a:cubicBezTo>
                    <a:cubicBezTo>
                      <a:pt x="1873" y="6865"/>
                      <a:pt x="2053" y="6859"/>
                      <a:pt x="2194" y="6859"/>
                    </a:cubicBezTo>
                    <a:cubicBezTo>
                      <a:pt x="2206" y="6815"/>
                      <a:pt x="2213" y="6764"/>
                      <a:pt x="2213" y="6712"/>
                    </a:cubicBezTo>
                    <a:cubicBezTo>
                      <a:pt x="2213" y="6655"/>
                      <a:pt x="2219" y="6603"/>
                      <a:pt x="2226" y="6558"/>
                    </a:cubicBezTo>
                    <a:cubicBezTo>
                      <a:pt x="1906" y="6540"/>
                      <a:pt x="1689" y="6507"/>
                      <a:pt x="1574" y="6463"/>
                    </a:cubicBezTo>
                    <a:cubicBezTo>
                      <a:pt x="1465" y="6418"/>
                      <a:pt x="1407" y="6328"/>
                      <a:pt x="1400" y="6188"/>
                    </a:cubicBezTo>
                    <a:cubicBezTo>
                      <a:pt x="1400" y="6079"/>
                      <a:pt x="1420" y="5912"/>
                      <a:pt x="1459" y="5695"/>
                    </a:cubicBezTo>
                    <a:lnTo>
                      <a:pt x="2342" y="1024"/>
                    </a:lnTo>
                    <a:lnTo>
                      <a:pt x="3570" y="6859"/>
                    </a:lnTo>
                    <a:cubicBezTo>
                      <a:pt x="3588" y="6861"/>
                      <a:pt x="3609" y="6862"/>
                      <a:pt x="3630" y="6862"/>
                    </a:cubicBezTo>
                    <a:cubicBezTo>
                      <a:pt x="3689" y="6862"/>
                      <a:pt x="3761" y="6856"/>
                      <a:pt x="3845" y="6847"/>
                    </a:cubicBezTo>
                    <a:cubicBezTo>
                      <a:pt x="3954" y="6833"/>
                      <a:pt x="4031" y="6821"/>
                      <a:pt x="4075" y="6808"/>
                    </a:cubicBezTo>
                    <a:lnTo>
                      <a:pt x="7370" y="596"/>
                    </a:lnTo>
                    <a:lnTo>
                      <a:pt x="7370" y="596"/>
                    </a:lnTo>
                    <a:lnTo>
                      <a:pt x="6564" y="5708"/>
                    </a:lnTo>
                    <a:cubicBezTo>
                      <a:pt x="6532" y="5919"/>
                      <a:pt x="6494" y="6073"/>
                      <a:pt x="6455" y="6174"/>
                    </a:cubicBezTo>
                    <a:cubicBezTo>
                      <a:pt x="6417" y="6271"/>
                      <a:pt x="6340" y="6342"/>
                      <a:pt x="6225" y="6386"/>
                    </a:cubicBezTo>
                    <a:cubicBezTo>
                      <a:pt x="6110" y="6425"/>
                      <a:pt x="5918" y="6463"/>
                      <a:pt x="5643" y="6501"/>
                    </a:cubicBezTo>
                    <a:cubicBezTo>
                      <a:pt x="5623" y="6546"/>
                      <a:pt x="5611" y="6597"/>
                      <a:pt x="5611" y="6649"/>
                    </a:cubicBezTo>
                    <a:lnTo>
                      <a:pt x="5611" y="6788"/>
                    </a:lnTo>
                    <a:cubicBezTo>
                      <a:pt x="5796" y="6782"/>
                      <a:pt x="6013" y="6776"/>
                      <a:pt x="6257" y="6770"/>
                    </a:cubicBezTo>
                    <a:cubicBezTo>
                      <a:pt x="6506" y="6764"/>
                      <a:pt x="6718" y="6756"/>
                      <a:pt x="6890" y="6750"/>
                    </a:cubicBezTo>
                    <a:cubicBezTo>
                      <a:pt x="7140" y="6750"/>
                      <a:pt x="7409" y="6744"/>
                      <a:pt x="7702" y="6744"/>
                    </a:cubicBezTo>
                    <a:cubicBezTo>
                      <a:pt x="7991" y="6738"/>
                      <a:pt x="8233" y="6738"/>
                      <a:pt x="8431" y="6732"/>
                    </a:cubicBezTo>
                    <a:cubicBezTo>
                      <a:pt x="8451" y="6687"/>
                      <a:pt x="8464" y="6635"/>
                      <a:pt x="8464" y="6584"/>
                    </a:cubicBezTo>
                    <a:cubicBezTo>
                      <a:pt x="8470" y="6526"/>
                      <a:pt x="8476" y="6481"/>
                      <a:pt x="8483" y="6437"/>
                    </a:cubicBezTo>
                    <a:cubicBezTo>
                      <a:pt x="8130" y="6418"/>
                      <a:pt x="7894" y="6392"/>
                      <a:pt x="7779" y="6360"/>
                    </a:cubicBezTo>
                    <a:cubicBezTo>
                      <a:pt x="7657" y="6322"/>
                      <a:pt x="7601" y="6239"/>
                      <a:pt x="7593" y="6098"/>
                    </a:cubicBezTo>
                    <a:lnTo>
                      <a:pt x="7593" y="5873"/>
                    </a:lnTo>
                    <a:cubicBezTo>
                      <a:pt x="7601" y="5790"/>
                      <a:pt x="7607" y="5695"/>
                      <a:pt x="7631" y="5574"/>
                    </a:cubicBezTo>
                    <a:lnTo>
                      <a:pt x="8348" y="1095"/>
                    </a:lnTo>
                    <a:cubicBezTo>
                      <a:pt x="8387" y="871"/>
                      <a:pt x="8425" y="711"/>
                      <a:pt x="8464" y="614"/>
                    </a:cubicBezTo>
                    <a:cubicBezTo>
                      <a:pt x="8502" y="519"/>
                      <a:pt x="8585" y="455"/>
                      <a:pt x="8706" y="416"/>
                    </a:cubicBezTo>
                    <a:cubicBezTo>
                      <a:pt x="8829" y="384"/>
                      <a:pt x="9021" y="346"/>
                      <a:pt x="9290" y="307"/>
                    </a:cubicBezTo>
                    <a:cubicBezTo>
                      <a:pt x="9314" y="257"/>
                      <a:pt x="9328" y="206"/>
                      <a:pt x="9334" y="154"/>
                    </a:cubicBezTo>
                    <a:cubicBezTo>
                      <a:pt x="9340" y="103"/>
                      <a:pt x="9340" y="52"/>
                      <a:pt x="934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31" name="Google Shape;431;p38"/>
              <p:cNvGrpSpPr/>
              <p:nvPr/>
            </p:nvGrpSpPr>
            <p:grpSpPr>
              <a:xfrm>
                <a:off x="4866133" y="2977776"/>
                <a:ext cx="1702677" cy="1701383"/>
                <a:chOff x="4866133" y="2977776"/>
                <a:chExt cx="1702677" cy="1701383"/>
              </a:xfrm>
              <a:grpFill/>
            </p:grpSpPr>
            <p:sp>
              <p:nvSpPr>
                <p:cNvPr id="432" name="Google Shape;432;p38"/>
                <p:cNvSpPr/>
                <p:nvPr/>
              </p:nvSpPr>
              <p:spPr>
                <a:xfrm>
                  <a:off x="6024010" y="3062574"/>
                  <a:ext cx="101346" cy="868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41" h="6379" extrusionOk="0">
                      <a:moveTo>
                        <a:pt x="4585" y="1"/>
                      </a:moveTo>
                      <a:cubicBezTo>
                        <a:pt x="4239" y="1"/>
                        <a:pt x="3927" y="73"/>
                        <a:pt x="3654" y="217"/>
                      </a:cubicBezTo>
                      <a:cubicBezTo>
                        <a:pt x="3334" y="383"/>
                        <a:pt x="3085" y="646"/>
                        <a:pt x="2911" y="997"/>
                      </a:cubicBezTo>
                      <a:cubicBezTo>
                        <a:pt x="2764" y="1298"/>
                        <a:pt x="2707" y="1573"/>
                        <a:pt x="2733" y="1836"/>
                      </a:cubicBezTo>
                      <a:cubicBezTo>
                        <a:pt x="2764" y="2092"/>
                        <a:pt x="2841" y="2341"/>
                        <a:pt x="2970" y="2577"/>
                      </a:cubicBezTo>
                      <a:cubicBezTo>
                        <a:pt x="3097" y="2815"/>
                        <a:pt x="3238" y="3038"/>
                        <a:pt x="3392" y="3268"/>
                      </a:cubicBezTo>
                      <a:cubicBezTo>
                        <a:pt x="3628" y="3608"/>
                        <a:pt x="3794" y="3896"/>
                        <a:pt x="3903" y="4113"/>
                      </a:cubicBezTo>
                      <a:cubicBezTo>
                        <a:pt x="4006" y="4337"/>
                        <a:pt x="4057" y="4535"/>
                        <a:pt x="4057" y="4703"/>
                      </a:cubicBezTo>
                      <a:cubicBezTo>
                        <a:pt x="4057" y="4868"/>
                        <a:pt x="4006" y="5048"/>
                        <a:pt x="3915" y="5234"/>
                      </a:cubicBezTo>
                      <a:cubicBezTo>
                        <a:pt x="3782" y="5495"/>
                        <a:pt x="3616" y="5681"/>
                        <a:pt x="3404" y="5790"/>
                      </a:cubicBezTo>
                      <a:cubicBezTo>
                        <a:pt x="3227" y="5876"/>
                        <a:pt x="3039" y="5922"/>
                        <a:pt x="2843" y="5922"/>
                      </a:cubicBezTo>
                      <a:cubicBezTo>
                        <a:pt x="2807" y="5922"/>
                        <a:pt x="2770" y="5920"/>
                        <a:pt x="2733" y="5917"/>
                      </a:cubicBezTo>
                      <a:cubicBezTo>
                        <a:pt x="2495" y="5893"/>
                        <a:pt x="2265" y="5828"/>
                        <a:pt x="2048" y="5719"/>
                      </a:cubicBezTo>
                      <a:cubicBezTo>
                        <a:pt x="1632" y="5515"/>
                        <a:pt x="1364" y="5226"/>
                        <a:pt x="1236" y="4856"/>
                      </a:cubicBezTo>
                      <a:cubicBezTo>
                        <a:pt x="1107" y="4478"/>
                        <a:pt x="1159" y="4068"/>
                        <a:pt x="1390" y="3608"/>
                      </a:cubicBezTo>
                      <a:cubicBezTo>
                        <a:pt x="1390" y="3595"/>
                        <a:pt x="1402" y="3583"/>
                        <a:pt x="1414" y="3557"/>
                      </a:cubicBezTo>
                      <a:cubicBezTo>
                        <a:pt x="1420" y="3531"/>
                        <a:pt x="1440" y="3506"/>
                        <a:pt x="1466" y="3468"/>
                      </a:cubicBezTo>
                      <a:cubicBezTo>
                        <a:pt x="1370" y="3404"/>
                        <a:pt x="1274" y="3359"/>
                        <a:pt x="1178" y="3333"/>
                      </a:cubicBezTo>
                      <a:cubicBezTo>
                        <a:pt x="960" y="3640"/>
                        <a:pt x="749" y="3921"/>
                        <a:pt x="557" y="4177"/>
                      </a:cubicBezTo>
                      <a:cubicBezTo>
                        <a:pt x="359" y="4434"/>
                        <a:pt x="174" y="4664"/>
                        <a:pt x="0" y="4874"/>
                      </a:cubicBezTo>
                      <a:cubicBezTo>
                        <a:pt x="32" y="4888"/>
                        <a:pt x="65" y="4901"/>
                        <a:pt x="103" y="4919"/>
                      </a:cubicBezTo>
                      <a:cubicBezTo>
                        <a:pt x="141" y="4933"/>
                        <a:pt x="180" y="4951"/>
                        <a:pt x="218" y="4977"/>
                      </a:cubicBezTo>
                      <a:cubicBezTo>
                        <a:pt x="422" y="5080"/>
                        <a:pt x="608" y="5188"/>
                        <a:pt x="768" y="5311"/>
                      </a:cubicBezTo>
                      <a:cubicBezTo>
                        <a:pt x="929" y="5432"/>
                        <a:pt x="1095" y="5559"/>
                        <a:pt x="1261" y="5687"/>
                      </a:cubicBezTo>
                      <a:cubicBezTo>
                        <a:pt x="1428" y="5816"/>
                        <a:pt x="1626" y="5937"/>
                        <a:pt x="1856" y="6052"/>
                      </a:cubicBezTo>
                      <a:cubicBezTo>
                        <a:pt x="2285" y="6263"/>
                        <a:pt x="2701" y="6372"/>
                        <a:pt x="3103" y="6378"/>
                      </a:cubicBezTo>
                      <a:cubicBezTo>
                        <a:pt x="3119" y="6378"/>
                        <a:pt x="3134" y="6378"/>
                        <a:pt x="3150" y="6378"/>
                      </a:cubicBezTo>
                      <a:cubicBezTo>
                        <a:pt x="3529" y="6378"/>
                        <a:pt x="3877" y="6288"/>
                        <a:pt x="4184" y="6117"/>
                      </a:cubicBezTo>
                      <a:cubicBezTo>
                        <a:pt x="4505" y="5931"/>
                        <a:pt x="4754" y="5656"/>
                        <a:pt x="4934" y="5291"/>
                      </a:cubicBezTo>
                      <a:cubicBezTo>
                        <a:pt x="5093" y="4965"/>
                        <a:pt x="5164" y="4664"/>
                        <a:pt x="5132" y="4389"/>
                      </a:cubicBezTo>
                      <a:cubicBezTo>
                        <a:pt x="5105" y="4113"/>
                        <a:pt x="5023" y="3858"/>
                        <a:pt x="4889" y="3614"/>
                      </a:cubicBezTo>
                      <a:cubicBezTo>
                        <a:pt x="4754" y="3365"/>
                        <a:pt x="4600" y="3129"/>
                        <a:pt x="4441" y="2898"/>
                      </a:cubicBezTo>
                      <a:cubicBezTo>
                        <a:pt x="4281" y="2674"/>
                        <a:pt x="4146" y="2462"/>
                        <a:pt x="4038" y="2278"/>
                      </a:cubicBezTo>
                      <a:cubicBezTo>
                        <a:pt x="3929" y="2092"/>
                        <a:pt x="3859" y="1906"/>
                        <a:pt x="3839" y="1727"/>
                      </a:cubicBezTo>
                      <a:cubicBezTo>
                        <a:pt x="3820" y="1549"/>
                        <a:pt x="3859" y="1357"/>
                        <a:pt x="3954" y="1151"/>
                      </a:cubicBezTo>
                      <a:cubicBezTo>
                        <a:pt x="4127" y="812"/>
                        <a:pt x="4384" y="601"/>
                        <a:pt x="4729" y="518"/>
                      </a:cubicBezTo>
                      <a:cubicBezTo>
                        <a:pt x="4839" y="491"/>
                        <a:pt x="4951" y="478"/>
                        <a:pt x="5063" y="478"/>
                      </a:cubicBezTo>
                      <a:cubicBezTo>
                        <a:pt x="5296" y="478"/>
                        <a:pt x="5533" y="536"/>
                        <a:pt x="5766" y="652"/>
                      </a:cubicBezTo>
                      <a:cubicBezTo>
                        <a:pt x="6059" y="793"/>
                        <a:pt x="6245" y="973"/>
                        <a:pt x="6328" y="1177"/>
                      </a:cubicBezTo>
                      <a:cubicBezTo>
                        <a:pt x="6411" y="1387"/>
                        <a:pt x="6424" y="1612"/>
                        <a:pt x="6380" y="1856"/>
                      </a:cubicBezTo>
                      <a:cubicBezTo>
                        <a:pt x="6334" y="2098"/>
                        <a:pt x="6251" y="2347"/>
                        <a:pt x="6136" y="2597"/>
                      </a:cubicBezTo>
                      <a:cubicBezTo>
                        <a:pt x="6188" y="2623"/>
                        <a:pt x="6239" y="2642"/>
                        <a:pt x="6289" y="2668"/>
                      </a:cubicBezTo>
                      <a:cubicBezTo>
                        <a:pt x="6342" y="2686"/>
                        <a:pt x="6392" y="2706"/>
                        <a:pt x="6443" y="2725"/>
                      </a:cubicBezTo>
                      <a:cubicBezTo>
                        <a:pt x="6616" y="2450"/>
                        <a:pt x="6788" y="2187"/>
                        <a:pt x="6956" y="1945"/>
                      </a:cubicBezTo>
                      <a:cubicBezTo>
                        <a:pt x="7122" y="1702"/>
                        <a:pt x="7287" y="1464"/>
                        <a:pt x="7441" y="1234"/>
                      </a:cubicBezTo>
                      <a:cubicBezTo>
                        <a:pt x="7409" y="1228"/>
                        <a:pt x="7370" y="1215"/>
                        <a:pt x="7320" y="1196"/>
                      </a:cubicBezTo>
                      <a:cubicBezTo>
                        <a:pt x="7269" y="1177"/>
                        <a:pt x="7224" y="1157"/>
                        <a:pt x="7192" y="1139"/>
                      </a:cubicBezTo>
                      <a:cubicBezTo>
                        <a:pt x="7051" y="1074"/>
                        <a:pt x="6897" y="965"/>
                        <a:pt x="6732" y="819"/>
                      </a:cubicBezTo>
                      <a:cubicBezTo>
                        <a:pt x="6558" y="672"/>
                        <a:pt x="6322" y="518"/>
                        <a:pt x="6002" y="365"/>
                      </a:cubicBezTo>
                      <a:cubicBezTo>
                        <a:pt x="5566" y="147"/>
                        <a:pt x="5152" y="25"/>
                        <a:pt x="4742" y="6"/>
                      </a:cubicBezTo>
                      <a:cubicBezTo>
                        <a:pt x="4689" y="2"/>
                        <a:pt x="4637" y="1"/>
                        <a:pt x="458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3" name="Google Shape;433;p38"/>
                <p:cNvSpPr/>
                <p:nvPr/>
              </p:nvSpPr>
              <p:spPr>
                <a:xfrm>
                  <a:off x="6104354" y="3088969"/>
                  <a:ext cx="118085" cy="1023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70" h="7516" extrusionOk="0">
                      <a:moveTo>
                        <a:pt x="2899" y="1"/>
                      </a:moveTo>
                      <a:cubicBezTo>
                        <a:pt x="2823" y="77"/>
                        <a:pt x="2752" y="154"/>
                        <a:pt x="2687" y="231"/>
                      </a:cubicBezTo>
                      <a:cubicBezTo>
                        <a:pt x="2968" y="429"/>
                        <a:pt x="3142" y="576"/>
                        <a:pt x="3213" y="659"/>
                      </a:cubicBezTo>
                      <a:cubicBezTo>
                        <a:pt x="3289" y="742"/>
                        <a:pt x="3283" y="845"/>
                        <a:pt x="3213" y="960"/>
                      </a:cubicBezTo>
                      <a:cubicBezTo>
                        <a:pt x="3174" y="1011"/>
                        <a:pt x="3130" y="1069"/>
                        <a:pt x="3077" y="1132"/>
                      </a:cubicBezTo>
                      <a:cubicBezTo>
                        <a:pt x="3027" y="1191"/>
                        <a:pt x="2956" y="1267"/>
                        <a:pt x="2873" y="1350"/>
                      </a:cubicBezTo>
                      <a:lnTo>
                        <a:pt x="697" y="3660"/>
                      </a:lnTo>
                      <a:cubicBezTo>
                        <a:pt x="576" y="3787"/>
                        <a:pt x="487" y="3890"/>
                        <a:pt x="429" y="3967"/>
                      </a:cubicBezTo>
                      <a:cubicBezTo>
                        <a:pt x="372" y="4044"/>
                        <a:pt x="327" y="4102"/>
                        <a:pt x="301" y="4146"/>
                      </a:cubicBezTo>
                      <a:cubicBezTo>
                        <a:pt x="122" y="4427"/>
                        <a:pt x="26" y="4735"/>
                        <a:pt x="13" y="5074"/>
                      </a:cubicBezTo>
                      <a:cubicBezTo>
                        <a:pt x="0" y="5419"/>
                        <a:pt x="97" y="5759"/>
                        <a:pt x="289" y="6098"/>
                      </a:cubicBezTo>
                      <a:cubicBezTo>
                        <a:pt x="487" y="6436"/>
                        <a:pt x="813" y="6751"/>
                        <a:pt x="1261" y="7038"/>
                      </a:cubicBezTo>
                      <a:cubicBezTo>
                        <a:pt x="1722" y="7326"/>
                        <a:pt x="2156" y="7486"/>
                        <a:pt x="2572" y="7511"/>
                      </a:cubicBezTo>
                      <a:cubicBezTo>
                        <a:pt x="2622" y="7514"/>
                        <a:pt x="2671" y="7515"/>
                        <a:pt x="2720" y="7515"/>
                      </a:cubicBezTo>
                      <a:cubicBezTo>
                        <a:pt x="3083" y="7515"/>
                        <a:pt x="3431" y="7430"/>
                        <a:pt x="3775" y="7256"/>
                      </a:cubicBezTo>
                      <a:cubicBezTo>
                        <a:pt x="4158" y="7058"/>
                        <a:pt x="4530" y="6775"/>
                        <a:pt x="4888" y="6405"/>
                      </a:cubicBezTo>
                      <a:lnTo>
                        <a:pt x="7191" y="4005"/>
                      </a:lnTo>
                      <a:cubicBezTo>
                        <a:pt x="7358" y="3839"/>
                        <a:pt x="7492" y="3724"/>
                        <a:pt x="7582" y="3666"/>
                      </a:cubicBezTo>
                      <a:cubicBezTo>
                        <a:pt x="7636" y="3628"/>
                        <a:pt x="7696" y="3610"/>
                        <a:pt x="7762" y="3610"/>
                      </a:cubicBezTo>
                      <a:cubicBezTo>
                        <a:pt x="7807" y="3610"/>
                        <a:pt x="7853" y="3618"/>
                        <a:pt x="7902" y="3634"/>
                      </a:cubicBezTo>
                      <a:cubicBezTo>
                        <a:pt x="8023" y="3672"/>
                        <a:pt x="8203" y="3756"/>
                        <a:pt x="8452" y="3884"/>
                      </a:cubicBezTo>
                      <a:cubicBezTo>
                        <a:pt x="8534" y="3833"/>
                        <a:pt x="8605" y="3763"/>
                        <a:pt x="8670" y="3666"/>
                      </a:cubicBezTo>
                      <a:cubicBezTo>
                        <a:pt x="8504" y="3565"/>
                        <a:pt x="8330" y="3462"/>
                        <a:pt x="8144" y="3346"/>
                      </a:cubicBezTo>
                      <a:cubicBezTo>
                        <a:pt x="7959" y="3237"/>
                        <a:pt x="7805" y="3142"/>
                        <a:pt x="7684" y="3072"/>
                      </a:cubicBezTo>
                      <a:cubicBezTo>
                        <a:pt x="7569" y="2995"/>
                        <a:pt x="7415" y="2892"/>
                        <a:pt x="7223" y="2765"/>
                      </a:cubicBezTo>
                      <a:cubicBezTo>
                        <a:pt x="7031" y="2636"/>
                        <a:pt x="6878" y="2534"/>
                        <a:pt x="6750" y="2451"/>
                      </a:cubicBezTo>
                      <a:cubicBezTo>
                        <a:pt x="6673" y="2528"/>
                        <a:pt x="6603" y="2597"/>
                        <a:pt x="6538" y="2682"/>
                      </a:cubicBezTo>
                      <a:cubicBezTo>
                        <a:pt x="6724" y="2815"/>
                        <a:pt x="6865" y="2918"/>
                        <a:pt x="6954" y="3001"/>
                      </a:cubicBezTo>
                      <a:cubicBezTo>
                        <a:pt x="7045" y="3078"/>
                        <a:pt x="7090" y="3148"/>
                        <a:pt x="7102" y="3211"/>
                      </a:cubicBezTo>
                      <a:cubicBezTo>
                        <a:pt x="7108" y="3276"/>
                        <a:pt x="7090" y="3353"/>
                        <a:pt x="7031" y="3442"/>
                      </a:cubicBezTo>
                      <a:cubicBezTo>
                        <a:pt x="6987" y="3512"/>
                        <a:pt x="6930" y="3583"/>
                        <a:pt x="6872" y="3647"/>
                      </a:cubicBezTo>
                      <a:cubicBezTo>
                        <a:pt x="6815" y="3710"/>
                        <a:pt x="6750" y="3781"/>
                        <a:pt x="6673" y="3858"/>
                      </a:cubicBezTo>
                      <a:lnTo>
                        <a:pt x="4447" y="6181"/>
                      </a:lnTo>
                      <a:cubicBezTo>
                        <a:pt x="4197" y="6450"/>
                        <a:pt x="3922" y="6666"/>
                        <a:pt x="3629" y="6820"/>
                      </a:cubicBezTo>
                      <a:cubicBezTo>
                        <a:pt x="3334" y="6981"/>
                        <a:pt x="3033" y="7058"/>
                        <a:pt x="2714" y="7058"/>
                      </a:cubicBezTo>
                      <a:cubicBezTo>
                        <a:pt x="2393" y="7058"/>
                        <a:pt x="2067" y="6949"/>
                        <a:pt x="1722" y="6731"/>
                      </a:cubicBezTo>
                      <a:cubicBezTo>
                        <a:pt x="1485" y="6577"/>
                        <a:pt x="1293" y="6405"/>
                        <a:pt x="1140" y="6199"/>
                      </a:cubicBezTo>
                      <a:cubicBezTo>
                        <a:pt x="992" y="6001"/>
                        <a:pt x="915" y="5777"/>
                        <a:pt x="909" y="5535"/>
                      </a:cubicBezTo>
                      <a:cubicBezTo>
                        <a:pt x="903" y="5284"/>
                        <a:pt x="992" y="5023"/>
                        <a:pt x="1172" y="4735"/>
                      </a:cubicBezTo>
                      <a:cubicBezTo>
                        <a:pt x="1223" y="4658"/>
                        <a:pt x="1287" y="4569"/>
                        <a:pt x="1364" y="4466"/>
                      </a:cubicBezTo>
                      <a:cubicBezTo>
                        <a:pt x="1447" y="4363"/>
                        <a:pt x="1556" y="4242"/>
                        <a:pt x="1689" y="4102"/>
                      </a:cubicBezTo>
                      <a:lnTo>
                        <a:pt x="3839" y="1823"/>
                      </a:lnTo>
                      <a:cubicBezTo>
                        <a:pt x="3993" y="1664"/>
                        <a:pt x="4114" y="1561"/>
                        <a:pt x="4204" y="1504"/>
                      </a:cubicBezTo>
                      <a:cubicBezTo>
                        <a:pt x="4252" y="1475"/>
                        <a:pt x="4306" y="1460"/>
                        <a:pt x="4367" y="1460"/>
                      </a:cubicBezTo>
                      <a:cubicBezTo>
                        <a:pt x="4412" y="1460"/>
                        <a:pt x="4460" y="1468"/>
                        <a:pt x="4512" y="1484"/>
                      </a:cubicBezTo>
                      <a:cubicBezTo>
                        <a:pt x="4627" y="1530"/>
                        <a:pt x="4805" y="1613"/>
                        <a:pt x="5055" y="1734"/>
                      </a:cubicBezTo>
                      <a:cubicBezTo>
                        <a:pt x="5093" y="1702"/>
                        <a:pt x="5132" y="1664"/>
                        <a:pt x="5170" y="1625"/>
                      </a:cubicBezTo>
                      <a:cubicBezTo>
                        <a:pt x="5209" y="1581"/>
                        <a:pt x="5241" y="1542"/>
                        <a:pt x="5265" y="1510"/>
                      </a:cubicBezTo>
                      <a:cubicBezTo>
                        <a:pt x="5112" y="1407"/>
                        <a:pt x="4920" y="1292"/>
                        <a:pt x="4703" y="1158"/>
                      </a:cubicBezTo>
                      <a:cubicBezTo>
                        <a:pt x="4485" y="1031"/>
                        <a:pt x="4300" y="916"/>
                        <a:pt x="4158" y="825"/>
                      </a:cubicBezTo>
                      <a:cubicBezTo>
                        <a:pt x="4063" y="762"/>
                        <a:pt x="3928" y="678"/>
                        <a:pt x="3768" y="576"/>
                      </a:cubicBezTo>
                      <a:cubicBezTo>
                        <a:pt x="3609" y="467"/>
                        <a:pt x="3455" y="365"/>
                        <a:pt x="3295" y="263"/>
                      </a:cubicBezTo>
                      <a:cubicBezTo>
                        <a:pt x="3142" y="160"/>
                        <a:pt x="3007" y="71"/>
                        <a:pt x="289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4" name="Google Shape;434;p38"/>
                <p:cNvSpPr/>
                <p:nvPr/>
              </p:nvSpPr>
              <p:spPr>
                <a:xfrm>
                  <a:off x="6164391" y="3157151"/>
                  <a:ext cx="109532" cy="82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42" h="6038" extrusionOk="0">
                      <a:moveTo>
                        <a:pt x="5051" y="0"/>
                      </a:moveTo>
                      <a:cubicBezTo>
                        <a:pt x="4878" y="0"/>
                        <a:pt x="4710" y="23"/>
                        <a:pt x="4549" y="68"/>
                      </a:cubicBezTo>
                      <a:cubicBezTo>
                        <a:pt x="4203" y="163"/>
                        <a:pt x="3910" y="369"/>
                        <a:pt x="3666" y="676"/>
                      </a:cubicBezTo>
                      <a:cubicBezTo>
                        <a:pt x="3455" y="938"/>
                        <a:pt x="3340" y="1193"/>
                        <a:pt x="3314" y="1456"/>
                      </a:cubicBezTo>
                      <a:cubicBezTo>
                        <a:pt x="3290" y="1718"/>
                        <a:pt x="3308" y="1975"/>
                        <a:pt x="3385" y="2230"/>
                      </a:cubicBezTo>
                      <a:cubicBezTo>
                        <a:pt x="3462" y="2486"/>
                        <a:pt x="3551" y="2743"/>
                        <a:pt x="3654" y="2991"/>
                      </a:cubicBezTo>
                      <a:cubicBezTo>
                        <a:pt x="3813" y="3381"/>
                        <a:pt x="3916" y="3695"/>
                        <a:pt x="3973" y="3933"/>
                      </a:cubicBezTo>
                      <a:cubicBezTo>
                        <a:pt x="4025" y="4169"/>
                        <a:pt x="4037" y="4373"/>
                        <a:pt x="3999" y="4533"/>
                      </a:cubicBezTo>
                      <a:cubicBezTo>
                        <a:pt x="3967" y="4700"/>
                        <a:pt x="3884" y="4860"/>
                        <a:pt x="3750" y="5026"/>
                      </a:cubicBezTo>
                      <a:cubicBezTo>
                        <a:pt x="3564" y="5256"/>
                        <a:pt x="3359" y="5404"/>
                        <a:pt x="3136" y="5460"/>
                      </a:cubicBezTo>
                      <a:cubicBezTo>
                        <a:pt x="3032" y="5487"/>
                        <a:pt x="2929" y="5500"/>
                        <a:pt x="2826" y="5500"/>
                      </a:cubicBezTo>
                      <a:cubicBezTo>
                        <a:pt x="2702" y="5500"/>
                        <a:pt x="2577" y="5481"/>
                        <a:pt x="2451" y="5442"/>
                      </a:cubicBezTo>
                      <a:cubicBezTo>
                        <a:pt x="2221" y="5371"/>
                        <a:pt x="2015" y="5262"/>
                        <a:pt x="1823" y="5109"/>
                      </a:cubicBezTo>
                      <a:cubicBezTo>
                        <a:pt x="1459" y="4822"/>
                        <a:pt x="1255" y="4476"/>
                        <a:pt x="1209" y="4092"/>
                      </a:cubicBezTo>
                      <a:cubicBezTo>
                        <a:pt x="1165" y="3702"/>
                        <a:pt x="1306" y="3305"/>
                        <a:pt x="1619" y="2902"/>
                      </a:cubicBezTo>
                      <a:cubicBezTo>
                        <a:pt x="1631" y="2896"/>
                        <a:pt x="1645" y="2882"/>
                        <a:pt x="1657" y="2858"/>
                      </a:cubicBezTo>
                      <a:cubicBezTo>
                        <a:pt x="1677" y="2838"/>
                        <a:pt x="1696" y="2812"/>
                        <a:pt x="1728" y="2781"/>
                      </a:cubicBezTo>
                      <a:cubicBezTo>
                        <a:pt x="1651" y="2704"/>
                        <a:pt x="1562" y="2640"/>
                        <a:pt x="1478" y="2595"/>
                      </a:cubicBezTo>
                      <a:cubicBezTo>
                        <a:pt x="1197" y="2844"/>
                        <a:pt x="934" y="3074"/>
                        <a:pt x="692" y="3286"/>
                      </a:cubicBezTo>
                      <a:cubicBezTo>
                        <a:pt x="449" y="3490"/>
                        <a:pt x="219" y="3682"/>
                        <a:pt x="1" y="3848"/>
                      </a:cubicBezTo>
                      <a:cubicBezTo>
                        <a:pt x="27" y="3868"/>
                        <a:pt x="57" y="3887"/>
                        <a:pt x="90" y="3913"/>
                      </a:cubicBezTo>
                      <a:cubicBezTo>
                        <a:pt x="122" y="3939"/>
                        <a:pt x="160" y="3963"/>
                        <a:pt x="193" y="3996"/>
                      </a:cubicBezTo>
                      <a:cubicBezTo>
                        <a:pt x="372" y="4137"/>
                        <a:pt x="526" y="4284"/>
                        <a:pt x="659" y="4438"/>
                      </a:cubicBezTo>
                      <a:cubicBezTo>
                        <a:pt x="787" y="4591"/>
                        <a:pt x="922" y="4751"/>
                        <a:pt x="1063" y="4911"/>
                      </a:cubicBezTo>
                      <a:cubicBezTo>
                        <a:pt x="1197" y="5070"/>
                        <a:pt x="1363" y="5230"/>
                        <a:pt x="1562" y="5391"/>
                      </a:cubicBezTo>
                      <a:cubicBezTo>
                        <a:pt x="1938" y="5691"/>
                        <a:pt x="2322" y="5883"/>
                        <a:pt x="2714" y="5973"/>
                      </a:cubicBezTo>
                      <a:cubicBezTo>
                        <a:pt x="2891" y="6016"/>
                        <a:pt x="3063" y="6037"/>
                        <a:pt x="3232" y="6037"/>
                      </a:cubicBezTo>
                      <a:cubicBezTo>
                        <a:pt x="3436" y="6037"/>
                        <a:pt x="3634" y="6007"/>
                        <a:pt x="3827" y="5947"/>
                      </a:cubicBezTo>
                      <a:cubicBezTo>
                        <a:pt x="4179" y="5832"/>
                        <a:pt x="4480" y="5614"/>
                        <a:pt x="4735" y="5295"/>
                      </a:cubicBezTo>
                      <a:cubicBezTo>
                        <a:pt x="4959" y="5014"/>
                        <a:pt x="5086" y="4731"/>
                        <a:pt x="5118" y="4456"/>
                      </a:cubicBezTo>
                      <a:cubicBezTo>
                        <a:pt x="5151" y="4188"/>
                        <a:pt x="5125" y="3913"/>
                        <a:pt x="5042" y="3644"/>
                      </a:cubicBezTo>
                      <a:cubicBezTo>
                        <a:pt x="4965" y="3381"/>
                        <a:pt x="4870" y="3113"/>
                        <a:pt x="4754" y="2858"/>
                      </a:cubicBezTo>
                      <a:cubicBezTo>
                        <a:pt x="4652" y="2601"/>
                        <a:pt x="4563" y="2371"/>
                        <a:pt x="4492" y="2167"/>
                      </a:cubicBezTo>
                      <a:cubicBezTo>
                        <a:pt x="4427" y="1955"/>
                        <a:pt x="4403" y="1763"/>
                        <a:pt x="4415" y="1583"/>
                      </a:cubicBezTo>
                      <a:cubicBezTo>
                        <a:pt x="4434" y="1399"/>
                        <a:pt x="4518" y="1226"/>
                        <a:pt x="4652" y="1046"/>
                      </a:cubicBezTo>
                      <a:cubicBezTo>
                        <a:pt x="4894" y="747"/>
                        <a:pt x="5189" y="593"/>
                        <a:pt x="5541" y="585"/>
                      </a:cubicBezTo>
                      <a:cubicBezTo>
                        <a:pt x="5550" y="585"/>
                        <a:pt x="5558" y="585"/>
                        <a:pt x="5567" y="585"/>
                      </a:cubicBezTo>
                      <a:cubicBezTo>
                        <a:pt x="5909" y="585"/>
                        <a:pt x="6233" y="701"/>
                        <a:pt x="6526" y="938"/>
                      </a:cubicBezTo>
                      <a:cubicBezTo>
                        <a:pt x="6783" y="1143"/>
                        <a:pt x="6929" y="1353"/>
                        <a:pt x="6961" y="1571"/>
                      </a:cubicBezTo>
                      <a:cubicBezTo>
                        <a:pt x="6999" y="1795"/>
                        <a:pt x="6967" y="2019"/>
                        <a:pt x="6872" y="2250"/>
                      </a:cubicBezTo>
                      <a:cubicBezTo>
                        <a:pt x="6775" y="2474"/>
                        <a:pt x="6648" y="2697"/>
                        <a:pt x="6482" y="2921"/>
                      </a:cubicBezTo>
                      <a:cubicBezTo>
                        <a:pt x="6526" y="2953"/>
                        <a:pt x="6571" y="2985"/>
                        <a:pt x="6615" y="3018"/>
                      </a:cubicBezTo>
                      <a:cubicBezTo>
                        <a:pt x="6660" y="3050"/>
                        <a:pt x="6706" y="3080"/>
                        <a:pt x="6757" y="3113"/>
                      </a:cubicBezTo>
                      <a:cubicBezTo>
                        <a:pt x="6981" y="2876"/>
                        <a:pt x="7205" y="2658"/>
                        <a:pt x="7415" y="2454"/>
                      </a:cubicBezTo>
                      <a:cubicBezTo>
                        <a:pt x="7634" y="2250"/>
                        <a:pt x="7844" y="2052"/>
                        <a:pt x="8042" y="1860"/>
                      </a:cubicBezTo>
                      <a:cubicBezTo>
                        <a:pt x="8011" y="1846"/>
                        <a:pt x="7979" y="1828"/>
                        <a:pt x="7927" y="1795"/>
                      </a:cubicBezTo>
                      <a:cubicBezTo>
                        <a:pt x="7882" y="1769"/>
                        <a:pt x="7844" y="1745"/>
                        <a:pt x="7812" y="1718"/>
                      </a:cubicBezTo>
                      <a:cubicBezTo>
                        <a:pt x="7696" y="1622"/>
                        <a:pt x="7569" y="1482"/>
                        <a:pt x="7435" y="1302"/>
                      </a:cubicBezTo>
                      <a:cubicBezTo>
                        <a:pt x="7300" y="1123"/>
                        <a:pt x="7096" y="925"/>
                        <a:pt x="6821" y="708"/>
                      </a:cubicBezTo>
                      <a:cubicBezTo>
                        <a:pt x="6444" y="407"/>
                        <a:pt x="6053" y="201"/>
                        <a:pt x="5662" y="86"/>
                      </a:cubicBezTo>
                      <a:cubicBezTo>
                        <a:pt x="5451" y="29"/>
                        <a:pt x="5247" y="0"/>
                        <a:pt x="505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5" name="Google Shape;435;p38"/>
                <p:cNvSpPr/>
                <p:nvPr/>
              </p:nvSpPr>
              <p:spPr>
                <a:xfrm>
                  <a:off x="6226526" y="3195546"/>
                  <a:ext cx="117132" cy="939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00" h="6897" extrusionOk="0">
                      <a:moveTo>
                        <a:pt x="4601" y="0"/>
                      </a:moveTo>
                      <a:cubicBezTo>
                        <a:pt x="4351" y="140"/>
                        <a:pt x="4102" y="281"/>
                        <a:pt x="3858" y="429"/>
                      </a:cubicBezTo>
                      <a:cubicBezTo>
                        <a:pt x="3615" y="582"/>
                        <a:pt x="3359" y="722"/>
                        <a:pt x="3110" y="857"/>
                      </a:cubicBezTo>
                      <a:cubicBezTo>
                        <a:pt x="3173" y="952"/>
                        <a:pt x="3257" y="1037"/>
                        <a:pt x="3359" y="1100"/>
                      </a:cubicBezTo>
                      <a:cubicBezTo>
                        <a:pt x="3647" y="1017"/>
                        <a:pt x="3884" y="952"/>
                        <a:pt x="4070" y="902"/>
                      </a:cubicBezTo>
                      <a:cubicBezTo>
                        <a:pt x="4215" y="868"/>
                        <a:pt x="4342" y="853"/>
                        <a:pt x="4457" y="853"/>
                      </a:cubicBezTo>
                      <a:cubicBezTo>
                        <a:pt x="4493" y="853"/>
                        <a:pt x="4528" y="854"/>
                        <a:pt x="4562" y="857"/>
                      </a:cubicBezTo>
                      <a:cubicBezTo>
                        <a:pt x="4702" y="876"/>
                        <a:pt x="4843" y="928"/>
                        <a:pt x="4985" y="1017"/>
                      </a:cubicBezTo>
                      <a:cubicBezTo>
                        <a:pt x="5118" y="1106"/>
                        <a:pt x="5284" y="1247"/>
                        <a:pt x="5476" y="1433"/>
                      </a:cubicBezTo>
                      <a:lnTo>
                        <a:pt x="5898" y="1835"/>
                      </a:lnTo>
                      <a:lnTo>
                        <a:pt x="1504" y="4914"/>
                      </a:lnTo>
                      <a:cubicBezTo>
                        <a:pt x="1330" y="5035"/>
                        <a:pt x="1197" y="5118"/>
                        <a:pt x="1088" y="5150"/>
                      </a:cubicBezTo>
                      <a:cubicBezTo>
                        <a:pt x="1056" y="5160"/>
                        <a:pt x="1023" y="5165"/>
                        <a:pt x="990" y="5165"/>
                      </a:cubicBezTo>
                      <a:cubicBezTo>
                        <a:pt x="917" y="5165"/>
                        <a:pt x="842" y="5141"/>
                        <a:pt x="762" y="5092"/>
                      </a:cubicBezTo>
                      <a:cubicBezTo>
                        <a:pt x="653" y="5021"/>
                        <a:pt x="480" y="4894"/>
                        <a:pt x="249" y="4708"/>
                      </a:cubicBezTo>
                      <a:cubicBezTo>
                        <a:pt x="205" y="4728"/>
                        <a:pt x="160" y="4760"/>
                        <a:pt x="116" y="4791"/>
                      </a:cubicBezTo>
                      <a:cubicBezTo>
                        <a:pt x="71" y="4829"/>
                        <a:pt x="33" y="4868"/>
                        <a:pt x="1" y="4900"/>
                      </a:cubicBezTo>
                      <a:cubicBezTo>
                        <a:pt x="90" y="4983"/>
                        <a:pt x="199" y="5086"/>
                        <a:pt x="320" y="5201"/>
                      </a:cubicBezTo>
                      <a:cubicBezTo>
                        <a:pt x="447" y="5316"/>
                        <a:pt x="582" y="5444"/>
                        <a:pt x="716" y="5573"/>
                      </a:cubicBezTo>
                      <a:cubicBezTo>
                        <a:pt x="857" y="5700"/>
                        <a:pt x="979" y="5815"/>
                        <a:pt x="1088" y="5924"/>
                      </a:cubicBezTo>
                      <a:cubicBezTo>
                        <a:pt x="1254" y="6078"/>
                        <a:pt x="1421" y="6244"/>
                        <a:pt x="1607" y="6429"/>
                      </a:cubicBezTo>
                      <a:cubicBezTo>
                        <a:pt x="1785" y="6615"/>
                        <a:pt x="1944" y="6769"/>
                        <a:pt x="2073" y="6896"/>
                      </a:cubicBezTo>
                      <a:cubicBezTo>
                        <a:pt x="2118" y="6878"/>
                        <a:pt x="2156" y="6846"/>
                        <a:pt x="2207" y="6813"/>
                      </a:cubicBezTo>
                      <a:cubicBezTo>
                        <a:pt x="2252" y="6775"/>
                        <a:pt x="2290" y="6749"/>
                        <a:pt x="2328" y="6718"/>
                      </a:cubicBezTo>
                      <a:cubicBezTo>
                        <a:pt x="2092" y="6456"/>
                        <a:pt x="1952" y="6276"/>
                        <a:pt x="1894" y="6181"/>
                      </a:cubicBezTo>
                      <a:cubicBezTo>
                        <a:pt x="1837" y="6078"/>
                        <a:pt x="1855" y="5981"/>
                        <a:pt x="1958" y="5880"/>
                      </a:cubicBezTo>
                      <a:cubicBezTo>
                        <a:pt x="2003" y="5835"/>
                        <a:pt x="2053" y="5789"/>
                        <a:pt x="2118" y="5745"/>
                      </a:cubicBezTo>
                      <a:cubicBezTo>
                        <a:pt x="2182" y="5700"/>
                        <a:pt x="2265" y="5649"/>
                        <a:pt x="2361" y="5579"/>
                      </a:cubicBezTo>
                      <a:lnTo>
                        <a:pt x="6660" y="2578"/>
                      </a:lnTo>
                      <a:lnTo>
                        <a:pt x="7217" y="3110"/>
                      </a:lnTo>
                      <a:cubicBezTo>
                        <a:pt x="7409" y="3294"/>
                        <a:pt x="7531" y="3455"/>
                        <a:pt x="7595" y="3595"/>
                      </a:cubicBezTo>
                      <a:cubicBezTo>
                        <a:pt x="7652" y="3736"/>
                        <a:pt x="7646" y="3896"/>
                        <a:pt x="7575" y="4076"/>
                      </a:cubicBezTo>
                      <a:cubicBezTo>
                        <a:pt x="7504" y="4254"/>
                        <a:pt x="7377" y="4492"/>
                        <a:pt x="7185" y="4791"/>
                      </a:cubicBezTo>
                      <a:cubicBezTo>
                        <a:pt x="7242" y="4888"/>
                        <a:pt x="7326" y="4965"/>
                        <a:pt x="7421" y="5029"/>
                      </a:cubicBezTo>
                      <a:cubicBezTo>
                        <a:pt x="7595" y="4849"/>
                        <a:pt x="7773" y="4664"/>
                        <a:pt x="7959" y="4478"/>
                      </a:cubicBezTo>
                      <a:cubicBezTo>
                        <a:pt x="8145" y="4292"/>
                        <a:pt x="8355" y="4088"/>
                        <a:pt x="8599" y="3864"/>
                      </a:cubicBezTo>
                      <a:cubicBezTo>
                        <a:pt x="8458" y="3730"/>
                        <a:pt x="8324" y="3615"/>
                        <a:pt x="8202" y="3500"/>
                      </a:cubicBezTo>
                      <a:cubicBezTo>
                        <a:pt x="8074" y="3385"/>
                        <a:pt x="7940" y="3263"/>
                        <a:pt x="7793" y="3128"/>
                      </a:cubicBezTo>
                      <a:cubicBezTo>
                        <a:pt x="7652" y="2995"/>
                        <a:pt x="7486" y="2833"/>
                        <a:pt x="7300" y="2655"/>
                      </a:cubicBezTo>
                      <a:cubicBezTo>
                        <a:pt x="7114" y="2476"/>
                        <a:pt x="6884" y="2258"/>
                        <a:pt x="6622" y="2003"/>
                      </a:cubicBezTo>
                      <a:cubicBezTo>
                        <a:pt x="6328" y="1720"/>
                        <a:pt x="6084" y="1484"/>
                        <a:pt x="5886" y="1292"/>
                      </a:cubicBezTo>
                      <a:cubicBezTo>
                        <a:pt x="5688" y="1100"/>
                        <a:pt x="5514" y="934"/>
                        <a:pt x="5375" y="793"/>
                      </a:cubicBezTo>
                      <a:cubicBezTo>
                        <a:pt x="5233" y="645"/>
                        <a:pt x="5100" y="518"/>
                        <a:pt x="4977" y="390"/>
                      </a:cubicBezTo>
                      <a:cubicBezTo>
                        <a:pt x="4862" y="269"/>
                        <a:pt x="4734" y="134"/>
                        <a:pt x="460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6" name="Google Shape;436;p38"/>
                <p:cNvSpPr/>
                <p:nvPr/>
              </p:nvSpPr>
              <p:spPr>
                <a:xfrm>
                  <a:off x="6261720" y="3281897"/>
                  <a:ext cx="114354" cy="836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96" h="6143" extrusionOk="0">
                      <a:moveTo>
                        <a:pt x="6930" y="601"/>
                      </a:moveTo>
                      <a:lnTo>
                        <a:pt x="5234" y="2572"/>
                      </a:lnTo>
                      <a:lnTo>
                        <a:pt x="4064" y="1190"/>
                      </a:lnTo>
                      <a:lnTo>
                        <a:pt x="6930" y="601"/>
                      </a:lnTo>
                      <a:close/>
                      <a:moveTo>
                        <a:pt x="8036" y="0"/>
                      </a:moveTo>
                      <a:cubicBezTo>
                        <a:pt x="7627" y="71"/>
                        <a:pt x="7179" y="154"/>
                        <a:pt x="6680" y="249"/>
                      </a:cubicBezTo>
                      <a:cubicBezTo>
                        <a:pt x="6181" y="346"/>
                        <a:pt x="5676" y="441"/>
                        <a:pt x="5165" y="532"/>
                      </a:cubicBezTo>
                      <a:cubicBezTo>
                        <a:pt x="4646" y="627"/>
                        <a:pt x="4153" y="716"/>
                        <a:pt x="3686" y="807"/>
                      </a:cubicBezTo>
                      <a:cubicBezTo>
                        <a:pt x="3219" y="896"/>
                        <a:pt x="2809" y="972"/>
                        <a:pt x="2451" y="1043"/>
                      </a:cubicBezTo>
                      <a:cubicBezTo>
                        <a:pt x="2055" y="1114"/>
                        <a:pt x="1740" y="1164"/>
                        <a:pt x="1504" y="1190"/>
                      </a:cubicBezTo>
                      <a:cubicBezTo>
                        <a:pt x="1375" y="1208"/>
                        <a:pt x="1263" y="1216"/>
                        <a:pt x="1165" y="1216"/>
                      </a:cubicBezTo>
                      <a:cubicBezTo>
                        <a:pt x="1088" y="1216"/>
                        <a:pt x="1020" y="1211"/>
                        <a:pt x="960" y="1203"/>
                      </a:cubicBezTo>
                      <a:cubicBezTo>
                        <a:pt x="833" y="1177"/>
                        <a:pt x="718" y="1132"/>
                        <a:pt x="615" y="1055"/>
                      </a:cubicBezTo>
                      <a:cubicBezTo>
                        <a:pt x="512" y="985"/>
                        <a:pt x="397" y="877"/>
                        <a:pt x="263" y="742"/>
                      </a:cubicBezTo>
                      <a:cubicBezTo>
                        <a:pt x="167" y="774"/>
                        <a:pt x="78" y="825"/>
                        <a:pt x="1" y="889"/>
                      </a:cubicBezTo>
                      <a:cubicBezTo>
                        <a:pt x="128" y="1031"/>
                        <a:pt x="243" y="1164"/>
                        <a:pt x="352" y="1279"/>
                      </a:cubicBezTo>
                      <a:cubicBezTo>
                        <a:pt x="455" y="1401"/>
                        <a:pt x="570" y="1530"/>
                        <a:pt x="686" y="1663"/>
                      </a:cubicBezTo>
                      <a:cubicBezTo>
                        <a:pt x="750" y="1740"/>
                        <a:pt x="833" y="1837"/>
                        <a:pt x="934" y="1964"/>
                      </a:cubicBezTo>
                      <a:cubicBezTo>
                        <a:pt x="1037" y="2098"/>
                        <a:pt x="1146" y="2221"/>
                        <a:pt x="1255" y="2348"/>
                      </a:cubicBezTo>
                      <a:cubicBezTo>
                        <a:pt x="1364" y="2476"/>
                        <a:pt x="1441" y="2572"/>
                        <a:pt x="1492" y="2649"/>
                      </a:cubicBezTo>
                      <a:cubicBezTo>
                        <a:pt x="1595" y="2617"/>
                        <a:pt x="1684" y="2566"/>
                        <a:pt x="1767" y="2496"/>
                      </a:cubicBezTo>
                      <a:cubicBezTo>
                        <a:pt x="1625" y="2277"/>
                        <a:pt x="1530" y="2124"/>
                        <a:pt x="1479" y="2029"/>
                      </a:cubicBezTo>
                      <a:cubicBezTo>
                        <a:pt x="1433" y="1926"/>
                        <a:pt x="1447" y="1849"/>
                        <a:pt x="1518" y="1785"/>
                      </a:cubicBezTo>
                      <a:cubicBezTo>
                        <a:pt x="1568" y="1740"/>
                        <a:pt x="1664" y="1702"/>
                        <a:pt x="1799" y="1669"/>
                      </a:cubicBezTo>
                      <a:cubicBezTo>
                        <a:pt x="1932" y="1631"/>
                        <a:pt x="2086" y="1593"/>
                        <a:pt x="2259" y="1554"/>
                      </a:cubicBezTo>
                      <a:lnTo>
                        <a:pt x="3609" y="1279"/>
                      </a:lnTo>
                      <a:lnTo>
                        <a:pt x="4973" y="2879"/>
                      </a:lnTo>
                      <a:lnTo>
                        <a:pt x="4153" y="3825"/>
                      </a:lnTo>
                      <a:cubicBezTo>
                        <a:pt x="4057" y="3948"/>
                        <a:pt x="3987" y="4037"/>
                        <a:pt x="3942" y="4082"/>
                      </a:cubicBezTo>
                      <a:cubicBezTo>
                        <a:pt x="3898" y="4132"/>
                        <a:pt x="3859" y="4165"/>
                        <a:pt x="3833" y="4191"/>
                      </a:cubicBezTo>
                      <a:cubicBezTo>
                        <a:pt x="3730" y="4274"/>
                        <a:pt x="3648" y="4324"/>
                        <a:pt x="3571" y="4332"/>
                      </a:cubicBezTo>
                      <a:cubicBezTo>
                        <a:pt x="3565" y="4332"/>
                        <a:pt x="3559" y="4333"/>
                        <a:pt x="3554" y="4333"/>
                      </a:cubicBezTo>
                      <a:cubicBezTo>
                        <a:pt x="3487" y="4333"/>
                        <a:pt x="3410" y="4300"/>
                        <a:pt x="3328" y="4229"/>
                      </a:cubicBezTo>
                      <a:cubicBezTo>
                        <a:pt x="3238" y="4152"/>
                        <a:pt x="3110" y="4037"/>
                        <a:pt x="2944" y="3877"/>
                      </a:cubicBezTo>
                      <a:cubicBezTo>
                        <a:pt x="2900" y="3890"/>
                        <a:pt x="2848" y="3916"/>
                        <a:pt x="2803" y="3948"/>
                      </a:cubicBezTo>
                      <a:cubicBezTo>
                        <a:pt x="2758" y="3973"/>
                        <a:pt x="2714" y="4005"/>
                        <a:pt x="2676" y="4031"/>
                      </a:cubicBezTo>
                      <a:cubicBezTo>
                        <a:pt x="2848" y="4229"/>
                        <a:pt x="3033" y="4439"/>
                        <a:pt x="3231" y="4664"/>
                      </a:cubicBezTo>
                      <a:cubicBezTo>
                        <a:pt x="3423" y="4894"/>
                        <a:pt x="3583" y="5074"/>
                        <a:pt x="3706" y="5215"/>
                      </a:cubicBezTo>
                      <a:cubicBezTo>
                        <a:pt x="3839" y="5375"/>
                        <a:pt x="3981" y="5540"/>
                        <a:pt x="4114" y="5706"/>
                      </a:cubicBezTo>
                      <a:cubicBezTo>
                        <a:pt x="4256" y="5874"/>
                        <a:pt x="4371" y="6021"/>
                        <a:pt x="4466" y="6142"/>
                      </a:cubicBezTo>
                      <a:cubicBezTo>
                        <a:pt x="4563" y="6110"/>
                        <a:pt x="4652" y="6059"/>
                        <a:pt x="4735" y="5989"/>
                      </a:cubicBezTo>
                      <a:cubicBezTo>
                        <a:pt x="4633" y="5835"/>
                        <a:pt x="4557" y="5714"/>
                        <a:pt x="4504" y="5617"/>
                      </a:cubicBezTo>
                      <a:cubicBezTo>
                        <a:pt x="4447" y="5522"/>
                        <a:pt x="4421" y="5431"/>
                        <a:pt x="4428" y="5342"/>
                      </a:cubicBezTo>
                      <a:cubicBezTo>
                        <a:pt x="4428" y="5259"/>
                        <a:pt x="4466" y="5156"/>
                        <a:pt x="4537" y="5041"/>
                      </a:cubicBezTo>
                      <a:cubicBezTo>
                        <a:pt x="4613" y="4926"/>
                        <a:pt x="4722" y="4773"/>
                        <a:pt x="4870" y="4593"/>
                      </a:cubicBezTo>
                      <a:lnTo>
                        <a:pt x="8395" y="301"/>
                      </a:lnTo>
                      <a:cubicBezTo>
                        <a:pt x="8343" y="249"/>
                        <a:pt x="8286" y="205"/>
                        <a:pt x="8235" y="154"/>
                      </a:cubicBezTo>
                      <a:cubicBezTo>
                        <a:pt x="8177" y="109"/>
                        <a:pt x="8107" y="57"/>
                        <a:pt x="803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7" name="Google Shape;437;p38"/>
                <p:cNvSpPr/>
                <p:nvPr/>
              </p:nvSpPr>
              <p:spPr>
                <a:xfrm>
                  <a:off x="6321498" y="3325630"/>
                  <a:ext cx="106495" cy="705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19" h="5177" extrusionOk="0">
                      <a:moveTo>
                        <a:pt x="6180" y="0"/>
                      </a:moveTo>
                      <a:cubicBezTo>
                        <a:pt x="6085" y="38"/>
                        <a:pt x="5988" y="85"/>
                        <a:pt x="5899" y="135"/>
                      </a:cubicBezTo>
                      <a:cubicBezTo>
                        <a:pt x="6073" y="416"/>
                        <a:pt x="6174" y="614"/>
                        <a:pt x="6219" y="723"/>
                      </a:cubicBezTo>
                      <a:cubicBezTo>
                        <a:pt x="6257" y="832"/>
                        <a:pt x="6219" y="929"/>
                        <a:pt x="6104" y="1012"/>
                      </a:cubicBezTo>
                      <a:cubicBezTo>
                        <a:pt x="6053" y="1044"/>
                        <a:pt x="5996" y="1083"/>
                        <a:pt x="5926" y="1113"/>
                      </a:cubicBezTo>
                      <a:cubicBezTo>
                        <a:pt x="5849" y="1152"/>
                        <a:pt x="5758" y="1190"/>
                        <a:pt x="5651" y="1242"/>
                      </a:cubicBezTo>
                      <a:lnTo>
                        <a:pt x="1447" y="3162"/>
                      </a:lnTo>
                      <a:cubicBezTo>
                        <a:pt x="1255" y="3251"/>
                        <a:pt x="1107" y="3301"/>
                        <a:pt x="998" y="3315"/>
                      </a:cubicBezTo>
                      <a:cubicBezTo>
                        <a:pt x="980" y="3318"/>
                        <a:pt x="963" y="3320"/>
                        <a:pt x="945" y="3320"/>
                      </a:cubicBezTo>
                      <a:cubicBezTo>
                        <a:pt x="857" y="3320"/>
                        <a:pt x="772" y="3281"/>
                        <a:pt x="691" y="3212"/>
                      </a:cubicBezTo>
                      <a:cubicBezTo>
                        <a:pt x="596" y="3129"/>
                        <a:pt x="461" y="2982"/>
                        <a:pt x="277" y="2772"/>
                      </a:cubicBezTo>
                      <a:cubicBezTo>
                        <a:pt x="230" y="2784"/>
                        <a:pt x="180" y="2802"/>
                        <a:pt x="135" y="2828"/>
                      </a:cubicBezTo>
                      <a:cubicBezTo>
                        <a:pt x="85" y="2861"/>
                        <a:pt x="39" y="2887"/>
                        <a:pt x="0" y="2911"/>
                      </a:cubicBezTo>
                      <a:cubicBezTo>
                        <a:pt x="103" y="3059"/>
                        <a:pt x="238" y="3238"/>
                        <a:pt x="404" y="3463"/>
                      </a:cubicBezTo>
                      <a:cubicBezTo>
                        <a:pt x="570" y="3679"/>
                        <a:pt x="717" y="3885"/>
                        <a:pt x="858" y="4077"/>
                      </a:cubicBezTo>
                      <a:cubicBezTo>
                        <a:pt x="986" y="4255"/>
                        <a:pt x="1121" y="4447"/>
                        <a:pt x="1255" y="4653"/>
                      </a:cubicBezTo>
                      <a:cubicBezTo>
                        <a:pt x="1390" y="4851"/>
                        <a:pt x="1511" y="5029"/>
                        <a:pt x="1620" y="5176"/>
                      </a:cubicBezTo>
                      <a:cubicBezTo>
                        <a:pt x="1665" y="5164"/>
                        <a:pt x="1715" y="5144"/>
                        <a:pt x="1766" y="5119"/>
                      </a:cubicBezTo>
                      <a:cubicBezTo>
                        <a:pt x="1818" y="5093"/>
                        <a:pt x="1863" y="5067"/>
                        <a:pt x="1901" y="5049"/>
                      </a:cubicBezTo>
                      <a:cubicBezTo>
                        <a:pt x="1728" y="4760"/>
                        <a:pt x="1626" y="4568"/>
                        <a:pt x="1594" y="4467"/>
                      </a:cubicBezTo>
                      <a:cubicBezTo>
                        <a:pt x="1562" y="4364"/>
                        <a:pt x="1600" y="4275"/>
                        <a:pt x="1715" y="4192"/>
                      </a:cubicBezTo>
                      <a:cubicBezTo>
                        <a:pt x="1766" y="4153"/>
                        <a:pt x="1830" y="4121"/>
                        <a:pt x="1901" y="4089"/>
                      </a:cubicBezTo>
                      <a:cubicBezTo>
                        <a:pt x="1972" y="4057"/>
                        <a:pt x="2061" y="4018"/>
                        <a:pt x="2170" y="3974"/>
                      </a:cubicBezTo>
                      <a:lnTo>
                        <a:pt x="6372" y="2055"/>
                      </a:lnTo>
                      <a:cubicBezTo>
                        <a:pt x="6578" y="1965"/>
                        <a:pt x="6732" y="1907"/>
                        <a:pt x="6833" y="1895"/>
                      </a:cubicBezTo>
                      <a:cubicBezTo>
                        <a:pt x="6852" y="1891"/>
                        <a:pt x="6870" y="1889"/>
                        <a:pt x="6889" y="1889"/>
                      </a:cubicBezTo>
                      <a:cubicBezTo>
                        <a:pt x="6969" y="1889"/>
                        <a:pt x="7050" y="1923"/>
                        <a:pt x="7122" y="1990"/>
                      </a:cubicBezTo>
                      <a:cubicBezTo>
                        <a:pt x="7217" y="2073"/>
                        <a:pt x="7352" y="2214"/>
                        <a:pt x="7538" y="2426"/>
                      </a:cubicBezTo>
                      <a:cubicBezTo>
                        <a:pt x="7633" y="2400"/>
                        <a:pt x="7730" y="2355"/>
                        <a:pt x="7819" y="2291"/>
                      </a:cubicBezTo>
                      <a:cubicBezTo>
                        <a:pt x="7710" y="2150"/>
                        <a:pt x="7582" y="1972"/>
                        <a:pt x="7429" y="1766"/>
                      </a:cubicBezTo>
                      <a:cubicBezTo>
                        <a:pt x="7275" y="1568"/>
                        <a:pt x="7134" y="1376"/>
                        <a:pt x="7013" y="1198"/>
                      </a:cubicBezTo>
                      <a:cubicBezTo>
                        <a:pt x="6871" y="1006"/>
                        <a:pt x="6732" y="794"/>
                        <a:pt x="6572" y="570"/>
                      </a:cubicBezTo>
                      <a:cubicBezTo>
                        <a:pt x="6418" y="339"/>
                        <a:pt x="6289" y="154"/>
                        <a:pt x="618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8" name="Google Shape;438;p38"/>
                <p:cNvSpPr/>
                <p:nvPr/>
              </p:nvSpPr>
              <p:spPr>
                <a:xfrm>
                  <a:off x="6348343" y="3368765"/>
                  <a:ext cx="135247" cy="1017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30" h="7467" extrusionOk="0">
                      <a:moveTo>
                        <a:pt x="6430" y="1"/>
                      </a:moveTo>
                      <a:cubicBezTo>
                        <a:pt x="6315" y="33"/>
                        <a:pt x="6213" y="71"/>
                        <a:pt x="6123" y="116"/>
                      </a:cubicBezTo>
                      <a:cubicBezTo>
                        <a:pt x="6276" y="417"/>
                        <a:pt x="6367" y="621"/>
                        <a:pt x="6385" y="736"/>
                      </a:cubicBezTo>
                      <a:cubicBezTo>
                        <a:pt x="6405" y="851"/>
                        <a:pt x="6353" y="948"/>
                        <a:pt x="6219" y="1025"/>
                      </a:cubicBezTo>
                      <a:cubicBezTo>
                        <a:pt x="6175" y="1049"/>
                        <a:pt x="6116" y="1076"/>
                        <a:pt x="6040" y="1102"/>
                      </a:cubicBezTo>
                      <a:cubicBezTo>
                        <a:pt x="5963" y="1132"/>
                        <a:pt x="5868" y="1165"/>
                        <a:pt x="5753" y="1203"/>
                      </a:cubicBezTo>
                      <a:lnTo>
                        <a:pt x="1472" y="2700"/>
                      </a:lnTo>
                      <a:cubicBezTo>
                        <a:pt x="1254" y="2771"/>
                        <a:pt x="1088" y="2809"/>
                        <a:pt x="979" y="2815"/>
                      </a:cubicBezTo>
                      <a:cubicBezTo>
                        <a:pt x="864" y="2815"/>
                        <a:pt x="762" y="2771"/>
                        <a:pt x="666" y="2668"/>
                      </a:cubicBezTo>
                      <a:cubicBezTo>
                        <a:pt x="576" y="2573"/>
                        <a:pt x="448" y="2413"/>
                        <a:pt x="282" y="2183"/>
                      </a:cubicBezTo>
                      <a:cubicBezTo>
                        <a:pt x="237" y="2189"/>
                        <a:pt x="186" y="2201"/>
                        <a:pt x="134" y="2221"/>
                      </a:cubicBezTo>
                      <a:cubicBezTo>
                        <a:pt x="84" y="2246"/>
                        <a:pt x="39" y="2266"/>
                        <a:pt x="1" y="2278"/>
                      </a:cubicBezTo>
                      <a:cubicBezTo>
                        <a:pt x="90" y="2438"/>
                        <a:pt x="199" y="2623"/>
                        <a:pt x="314" y="2821"/>
                      </a:cubicBezTo>
                      <a:cubicBezTo>
                        <a:pt x="435" y="3021"/>
                        <a:pt x="538" y="3187"/>
                        <a:pt x="615" y="3328"/>
                      </a:cubicBezTo>
                      <a:cubicBezTo>
                        <a:pt x="659" y="3405"/>
                        <a:pt x="716" y="3500"/>
                        <a:pt x="787" y="3621"/>
                      </a:cubicBezTo>
                      <a:cubicBezTo>
                        <a:pt x="857" y="3737"/>
                        <a:pt x="928" y="3858"/>
                        <a:pt x="993" y="3981"/>
                      </a:cubicBezTo>
                      <a:cubicBezTo>
                        <a:pt x="1062" y="4108"/>
                        <a:pt x="1120" y="4211"/>
                        <a:pt x="1165" y="4294"/>
                      </a:cubicBezTo>
                      <a:cubicBezTo>
                        <a:pt x="1209" y="4280"/>
                        <a:pt x="1261" y="4262"/>
                        <a:pt x="1312" y="4242"/>
                      </a:cubicBezTo>
                      <a:cubicBezTo>
                        <a:pt x="1369" y="4217"/>
                        <a:pt x="1415" y="4191"/>
                        <a:pt x="1453" y="4173"/>
                      </a:cubicBezTo>
                      <a:cubicBezTo>
                        <a:pt x="1350" y="3961"/>
                        <a:pt x="1280" y="3801"/>
                        <a:pt x="1241" y="3692"/>
                      </a:cubicBezTo>
                      <a:cubicBezTo>
                        <a:pt x="1197" y="3583"/>
                        <a:pt x="1191" y="3506"/>
                        <a:pt x="1209" y="3449"/>
                      </a:cubicBezTo>
                      <a:cubicBezTo>
                        <a:pt x="1229" y="3391"/>
                        <a:pt x="1280" y="3340"/>
                        <a:pt x="1363" y="3296"/>
                      </a:cubicBezTo>
                      <a:cubicBezTo>
                        <a:pt x="1421" y="3257"/>
                        <a:pt x="1498" y="3219"/>
                        <a:pt x="1587" y="3187"/>
                      </a:cubicBezTo>
                      <a:cubicBezTo>
                        <a:pt x="1676" y="3148"/>
                        <a:pt x="1753" y="3116"/>
                        <a:pt x="1829" y="3084"/>
                      </a:cubicBezTo>
                      <a:lnTo>
                        <a:pt x="5945" y="1657"/>
                      </a:lnTo>
                      <a:lnTo>
                        <a:pt x="2706" y="7058"/>
                      </a:lnTo>
                      <a:cubicBezTo>
                        <a:pt x="2745" y="7121"/>
                        <a:pt x="2789" y="7191"/>
                        <a:pt x="2847" y="7274"/>
                      </a:cubicBezTo>
                      <a:cubicBezTo>
                        <a:pt x="2898" y="7359"/>
                        <a:pt x="2950" y="7422"/>
                        <a:pt x="2995" y="7466"/>
                      </a:cubicBezTo>
                      <a:lnTo>
                        <a:pt x="8440" y="5585"/>
                      </a:lnTo>
                      <a:cubicBezTo>
                        <a:pt x="8662" y="5508"/>
                        <a:pt x="8830" y="5470"/>
                        <a:pt x="8939" y="5464"/>
                      </a:cubicBezTo>
                      <a:cubicBezTo>
                        <a:pt x="8946" y="5464"/>
                        <a:pt x="8953" y="5463"/>
                        <a:pt x="8959" y="5463"/>
                      </a:cubicBezTo>
                      <a:cubicBezTo>
                        <a:pt x="9066" y="5463"/>
                        <a:pt x="9161" y="5509"/>
                        <a:pt x="9252" y="5605"/>
                      </a:cubicBezTo>
                      <a:cubicBezTo>
                        <a:pt x="9347" y="5708"/>
                        <a:pt x="9482" y="5880"/>
                        <a:pt x="9648" y="6117"/>
                      </a:cubicBezTo>
                      <a:cubicBezTo>
                        <a:pt x="9699" y="6104"/>
                        <a:pt x="9751" y="6092"/>
                        <a:pt x="9795" y="6072"/>
                      </a:cubicBezTo>
                      <a:cubicBezTo>
                        <a:pt x="9840" y="6054"/>
                        <a:pt x="9885" y="6034"/>
                        <a:pt x="9929" y="6015"/>
                      </a:cubicBezTo>
                      <a:cubicBezTo>
                        <a:pt x="9834" y="5842"/>
                        <a:pt x="9725" y="5662"/>
                        <a:pt x="9610" y="5478"/>
                      </a:cubicBezTo>
                      <a:cubicBezTo>
                        <a:pt x="9488" y="5292"/>
                        <a:pt x="9392" y="5125"/>
                        <a:pt x="9315" y="4991"/>
                      </a:cubicBezTo>
                      <a:cubicBezTo>
                        <a:pt x="9264" y="4908"/>
                        <a:pt x="9207" y="4805"/>
                        <a:pt x="9137" y="4684"/>
                      </a:cubicBezTo>
                      <a:cubicBezTo>
                        <a:pt x="9072" y="4563"/>
                        <a:pt x="9002" y="4434"/>
                        <a:pt x="8939" y="4312"/>
                      </a:cubicBezTo>
                      <a:cubicBezTo>
                        <a:pt x="8868" y="4191"/>
                        <a:pt x="8810" y="4088"/>
                        <a:pt x="8759" y="4005"/>
                      </a:cubicBezTo>
                      <a:cubicBezTo>
                        <a:pt x="8708" y="4025"/>
                        <a:pt x="8650" y="4037"/>
                        <a:pt x="8605" y="4050"/>
                      </a:cubicBezTo>
                      <a:cubicBezTo>
                        <a:pt x="8561" y="4064"/>
                        <a:pt x="8509" y="4082"/>
                        <a:pt x="8464" y="4102"/>
                      </a:cubicBezTo>
                      <a:cubicBezTo>
                        <a:pt x="8618" y="4403"/>
                        <a:pt x="8701" y="4607"/>
                        <a:pt x="8721" y="4722"/>
                      </a:cubicBezTo>
                      <a:cubicBezTo>
                        <a:pt x="8739" y="4831"/>
                        <a:pt x="8682" y="4927"/>
                        <a:pt x="8547" y="5003"/>
                      </a:cubicBezTo>
                      <a:cubicBezTo>
                        <a:pt x="8503" y="5029"/>
                        <a:pt x="8440" y="5062"/>
                        <a:pt x="8355" y="5094"/>
                      </a:cubicBezTo>
                      <a:cubicBezTo>
                        <a:pt x="8278" y="5125"/>
                        <a:pt x="8183" y="5157"/>
                        <a:pt x="8068" y="5195"/>
                      </a:cubicBezTo>
                      <a:lnTo>
                        <a:pt x="4248" y="6520"/>
                      </a:lnTo>
                      <a:lnTo>
                        <a:pt x="7274" y="1472"/>
                      </a:lnTo>
                      <a:cubicBezTo>
                        <a:pt x="7236" y="1415"/>
                        <a:pt x="7185" y="1332"/>
                        <a:pt x="7127" y="1229"/>
                      </a:cubicBezTo>
                      <a:cubicBezTo>
                        <a:pt x="7064" y="1126"/>
                        <a:pt x="7025" y="1056"/>
                        <a:pt x="6999" y="1011"/>
                      </a:cubicBezTo>
                      <a:cubicBezTo>
                        <a:pt x="6929" y="890"/>
                        <a:pt x="6840" y="730"/>
                        <a:pt x="6737" y="538"/>
                      </a:cubicBezTo>
                      <a:cubicBezTo>
                        <a:pt x="6628" y="346"/>
                        <a:pt x="6526" y="167"/>
                        <a:pt x="643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9" name="Google Shape;439;p38"/>
                <p:cNvSpPr/>
                <p:nvPr/>
              </p:nvSpPr>
              <p:spPr>
                <a:xfrm>
                  <a:off x="6393480" y="3474729"/>
                  <a:ext cx="111725" cy="870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03" h="6392" extrusionOk="0">
                      <a:moveTo>
                        <a:pt x="3801" y="1543"/>
                      </a:moveTo>
                      <a:lnTo>
                        <a:pt x="6712" y="1811"/>
                      </a:lnTo>
                      <a:lnTo>
                        <a:pt x="4518" y="3199"/>
                      </a:lnTo>
                      <a:lnTo>
                        <a:pt x="3801" y="1543"/>
                      </a:lnTo>
                      <a:close/>
                      <a:moveTo>
                        <a:pt x="295" y="1"/>
                      </a:moveTo>
                      <a:cubicBezTo>
                        <a:pt x="192" y="7"/>
                        <a:pt x="97" y="26"/>
                        <a:pt x="0" y="70"/>
                      </a:cubicBezTo>
                      <a:cubicBezTo>
                        <a:pt x="83" y="244"/>
                        <a:pt x="154" y="403"/>
                        <a:pt x="224" y="545"/>
                      </a:cubicBezTo>
                      <a:cubicBezTo>
                        <a:pt x="289" y="692"/>
                        <a:pt x="358" y="845"/>
                        <a:pt x="429" y="1011"/>
                      </a:cubicBezTo>
                      <a:cubicBezTo>
                        <a:pt x="467" y="1094"/>
                        <a:pt x="519" y="1216"/>
                        <a:pt x="582" y="1369"/>
                      </a:cubicBezTo>
                      <a:cubicBezTo>
                        <a:pt x="647" y="1523"/>
                        <a:pt x="711" y="1676"/>
                        <a:pt x="774" y="1830"/>
                      </a:cubicBezTo>
                      <a:cubicBezTo>
                        <a:pt x="839" y="1983"/>
                        <a:pt x="889" y="2098"/>
                        <a:pt x="915" y="2189"/>
                      </a:cubicBezTo>
                      <a:cubicBezTo>
                        <a:pt x="1024" y="2181"/>
                        <a:pt x="1120" y="2157"/>
                        <a:pt x="1222" y="2118"/>
                      </a:cubicBezTo>
                      <a:cubicBezTo>
                        <a:pt x="1152" y="1868"/>
                        <a:pt x="1107" y="1690"/>
                        <a:pt x="1087" y="1587"/>
                      </a:cubicBezTo>
                      <a:cubicBezTo>
                        <a:pt x="1069" y="1478"/>
                        <a:pt x="1101" y="1407"/>
                        <a:pt x="1190" y="1369"/>
                      </a:cubicBezTo>
                      <a:cubicBezTo>
                        <a:pt x="1240" y="1344"/>
                        <a:pt x="1313" y="1335"/>
                        <a:pt x="1406" y="1335"/>
                      </a:cubicBezTo>
                      <a:cubicBezTo>
                        <a:pt x="1433" y="1335"/>
                        <a:pt x="1461" y="1335"/>
                        <a:pt x="1491" y="1337"/>
                      </a:cubicBezTo>
                      <a:cubicBezTo>
                        <a:pt x="1632" y="1344"/>
                        <a:pt x="1792" y="1351"/>
                        <a:pt x="1970" y="1363"/>
                      </a:cubicBezTo>
                      <a:lnTo>
                        <a:pt x="3340" y="1490"/>
                      </a:lnTo>
                      <a:lnTo>
                        <a:pt x="4178" y="3424"/>
                      </a:lnTo>
                      <a:lnTo>
                        <a:pt x="3122" y="4088"/>
                      </a:lnTo>
                      <a:cubicBezTo>
                        <a:pt x="2994" y="4177"/>
                        <a:pt x="2899" y="4242"/>
                        <a:pt x="2841" y="4274"/>
                      </a:cubicBezTo>
                      <a:cubicBezTo>
                        <a:pt x="2784" y="4306"/>
                        <a:pt x="2738" y="4325"/>
                        <a:pt x="2707" y="4339"/>
                      </a:cubicBezTo>
                      <a:cubicBezTo>
                        <a:pt x="2609" y="4384"/>
                        <a:pt x="2529" y="4406"/>
                        <a:pt x="2461" y="4406"/>
                      </a:cubicBezTo>
                      <a:cubicBezTo>
                        <a:pt x="2444" y="4406"/>
                        <a:pt x="2428" y="4404"/>
                        <a:pt x="2412" y="4402"/>
                      </a:cubicBezTo>
                      <a:cubicBezTo>
                        <a:pt x="2342" y="4383"/>
                        <a:pt x="2277" y="4331"/>
                        <a:pt x="2214" y="4230"/>
                      </a:cubicBezTo>
                      <a:cubicBezTo>
                        <a:pt x="2150" y="4133"/>
                        <a:pt x="2061" y="3985"/>
                        <a:pt x="1946" y="3787"/>
                      </a:cubicBezTo>
                      <a:cubicBezTo>
                        <a:pt x="1893" y="3787"/>
                        <a:pt x="1843" y="3794"/>
                        <a:pt x="1792" y="3807"/>
                      </a:cubicBezTo>
                      <a:cubicBezTo>
                        <a:pt x="1740" y="3826"/>
                        <a:pt x="1689" y="3840"/>
                        <a:pt x="1639" y="3852"/>
                      </a:cubicBezTo>
                      <a:cubicBezTo>
                        <a:pt x="1754" y="4088"/>
                        <a:pt x="1869" y="4345"/>
                        <a:pt x="1990" y="4620"/>
                      </a:cubicBezTo>
                      <a:cubicBezTo>
                        <a:pt x="2112" y="4894"/>
                        <a:pt x="2208" y="5119"/>
                        <a:pt x="2285" y="5285"/>
                      </a:cubicBezTo>
                      <a:cubicBezTo>
                        <a:pt x="2368" y="5476"/>
                        <a:pt x="2451" y="5675"/>
                        <a:pt x="2534" y="5880"/>
                      </a:cubicBezTo>
                      <a:cubicBezTo>
                        <a:pt x="2617" y="6078"/>
                        <a:pt x="2687" y="6250"/>
                        <a:pt x="2738" y="6392"/>
                      </a:cubicBezTo>
                      <a:cubicBezTo>
                        <a:pt x="2841" y="6392"/>
                        <a:pt x="2944" y="6365"/>
                        <a:pt x="3045" y="6321"/>
                      </a:cubicBezTo>
                      <a:cubicBezTo>
                        <a:pt x="2988" y="6149"/>
                        <a:pt x="2956" y="6014"/>
                        <a:pt x="2930" y="5905"/>
                      </a:cubicBezTo>
                      <a:cubicBezTo>
                        <a:pt x="2905" y="5797"/>
                        <a:pt x="2911" y="5701"/>
                        <a:pt x="2938" y="5618"/>
                      </a:cubicBezTo>
                      <a:cubicBezTo>
                        <a:pt x="2962" y="5535"/>
                        <a:pt x="3033" y="5452"/>
                        <a:pt x="3136" y="5361"/>
                      </a:cubicBezTo>
                      <a:cubicBezTo>
                        <a:pt x="3237" y="5272"/>
                        <a:pt x="3384" y="5157"/>
                        <a:pt x="3576" y="5030"/>
                      </a:cubicBezTo>
                      <a:lnTo>
                        <a:pt x="8203" y="1951"/>
                      </a:lnTo>
                      <a:cubicBezTo>
                        <a:pt x="8170" y="1888"/>
                        <a:pt x="8132" y="1824"/>
                        <a:pt x="8088" y="1767"/>
                      </a:cubicBezTo>
                      <a:cubicBezTo>
                        <a:pt x="8049" y="1702"/>
                        <a:pt x="8005" y="1632"/>
                        <a:pt x="7946" y="1561"/>
                      </a:cubicBezTo>
                      <a:cubicBezTo>
                        <a:pt x="7536" y="1510"/>
                        <a:pt x="7083" y="1452"/>
                        <a:pt x="6577" y="1401"/>
                      </a:cubicBezTo>
                      <a:cubicBezTo>
                        <a:pt x="6071" y="1351"/>
                        <a:pt x="5560" y="1292"/>
                        <a:pt x="5041" y="1235"/>
                      </a:cubicBezTo>
                      <a:cubicBezTo>
                        <a:pt x="4524" y="1171"/>
                        <a:pt x="4025" y="1114"/>
                        <a:pt x="3552" y="1062"/>
                      </a:cubicBezTo>
                      <a:cubicBezTo>
                        <a:pt x="3077" y="1011"/>
                        <a:pt x="2661" y="967"/>
                        <a:pt x="2303" y="928"/>
                      </a:cubicBezTo>
                      <a:cubicBezTo>
                        <a:pt x="1901" y="884"/>
                        <a:pt x="1580" y="838"/>
                        <a:pt x="1356" y="793"/>
                      </a:cubicBezTo>
                      <a:cubicBezTo>
                        <a:pt x="1126" y="755"/>
                        <a:pt x="954" y="704"/>
                        <a:pt x="832" y="646"/>
                      </a:cubicBezTo>
                      <a:cubicBezTo>
                        <a:pt x="711" y="589"/>
                        <a:pt x="614" y="506"/>
                        <a:pt x="538" y="409"/>
                      </a:cubicBezTo>
                      <a:cubicBezTo>
                        <a:pt x="467" y="308"/>
                        <a:pt x="384" y="173"/>
                        <a:pt x="29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0" name="Google Shape;440;p38"/>
                <p:cNvSpPr/>
                <p:nvPr/>
              </p:nvSpPr>
              <p:spPr>
                <a:xfrm>
                  <a:off x="6430513" y="3549312"/>
                  <a:ext cx="105187" cy="78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23" h="5768" extrusionOk="0">
                      <a:moveTo>
                        <a:pt x="6949" y="1934"/>
                      </a:moveTo>
                      <a:cubicBezTo>
                        <a:pt x="6987" y="2029"/>
                        <a:pt x="7013" y="2118"/>
                        <a:pt x="7038" y="2195"/>
                      </a:cubicBezTo>
                      <a:cubicBezTo>
                        <a:pt x="7064" y="2279"/>
                        <a:pt x="7082" y="2336"/>
                        <a:pt x="7096" y="2380"/>
                      </a:cubicBezTo>
                      <a:cubicBezTo>
                        <a:pt x="7197" y="2707"/>
                        <a:pt x="7205" y="3015"/>
                        <a:pt x="7121" y="3283"/>
                      </a:cubicBezTo>
                      <a:cubicBezTo>
                        <a:pt x="7031" y="3558"/>
                        <a:pt x="6783" y="3762"/>
                        <a:pt x="6373" y="3891"/>
                      </a:cubicBezTo>
                      <a:cubicBezTo>
                        <a:pt x="6195" y="3945"/>
                        <a:pt x="6024" y="3972"/>
                        <a:pt x="5861" y="3972"/>
                      </a:cubicBezTo>
                      <a:cubicBezTo>
                        <a:pt x="5619" y="3972"/>
                        <a:pt x="5393" y="3913"/>
                        <a:pt x="5183" y="3795"/>
                      </a:cubicBezTo>
                      <a:cubicBezTo>
                        <a:pt x="4825" y="3597"/>
                        <a:pt x="4562" y="3239"/>
                        <a:pt x="4403" y="2707"/>
                      </a:cubicBezTo>
                      <a:cubicBezTo>
                        <a:pt x="4383" y="2655"/>
                        <a:pt x="4364" y="2586"/>
                        <a:pt x="4338" y="2496"/>
                      </a:cubicBezTo>
                      <a:cubicBezTo>
                        <a:pt x="4306" y="2407"/>
                        <a:pt x="4280" y="2317"/>
                        <a:pt x="4261" y="2227"/>
                      </a:cubicBezTo>
                      <a:lnTo>
                        <a:pt x="6949" y="1934"/>
                      </a:lnTo>
                      <a:close/>
                      <a:moveTo>
                        <a:pt x="3845" y="2279"/>
                      </a:moveTo>
                      <a:cubicBezTo>
                        <a:pt x="3884" y="2348"/>
                        <a:pt x="3916" y="2433"/>
                        <a:pt x="3942" y="2516"/>
                      </a:cubicBezTo>
                      <a:cubicBezTo>
                        <a:pt x="3967" y="2605"/>
                        <a:pt x="3987" y="2669"/>
                        <a:pt x="3999" y="2707"/>
                      </a:cubicBezTo>
                      <a:cubicBezTo>
                        <a:pt x="4088" y="3001"/>
                        <a:pt x="4134" y="3269"/>
                        <a:pt x="4126" y="3520"/>
                      </a:cubicBezTo>
                      <a:cubicBezTo>
                        <a:pt x="4120" y="3762"/>
                        <a:pt x="4043" y="3974"/>
                        <a:pt x="3896" y="4160"/>
                      </a:cubicBezTo>
                      <a:cubicBezTo>
                        <a:pt x="3756" y="4338"/>
                        <a:pt x="3520" y="4479"/>
                        <a:pt x="3199" y="4582"/>
                      </a:cubicBezTo>
                      <a:cubicBezTo>
                        <a:pt x="2994" y="4644"/>
                        <a:pt x="2801" y="4675"/>
                        <a:pt x="2619" y="4675"/>
                      </a:cubicBezTo>
                      <a:cubicBezTo>
                        <a:pt x="2387" y="4675"/>
                        <a:pt x="2172" y="4625"/>
                        <a:pt x="1971" y="4524"/>
                      </a:cubicBezTo>
                      <a:cubicBezTo>
                        <a:pt x="1619" y="4344"/>
                        <a:pt x="1370" y="4013"/>
                        <a:pt x="1223" y="3532"/>
                      </a:cubicBezTo>
                      <a:cubicBezTo>
                        <a:pt x="1184" y="3417"/>
                        <a:pt x="1146" y="3263"/>
                        <a:pt x="1108" y="3085"/>
                      </a:cubicBezTo>
                      <a:cubicBezTo>
                        <a:pt x="1069" y="2906"/>
                        <a:pt x="1043" y="2740"/>
                        <a:pt x="1031" y="2586"/>
                      </a:cubicBezTo>
                      <a:lnTo>
                        <a:pt x="3845" y="2279"/>
                      </a:lnTo>
                      <a:close/>
                      <a:moveTo>
                        <a:pt x="6783" y="0"/>
                      </a:moveTo>
                      <a:cubicBezTo>
                        <a:pt x="6674" y="7"/>
                        <a:pt x="6571" y="20"/>
                        <a:pt x="6468" y="39"/>
                      </a:cubicBezTo>
                      <a:cubicBezTo>
                        <a:pt x="6545" y="366"/>
                        <a:pt x="6583" y="582"/>
                        <a:pt x="6591" y="698"/>
                      </a:cubicBezTo>
                      <a:cubicBezTo>
                        <a:pt x="6597" y="813"/>
                        <a:pt x="6526" y="897"/>
                        <a:pt x="6385" y="936"/>
                      </a:cubicBezTo>
                      <a:cubicBezTo>
                        <a:pt x="6334" y="954"/>
                        <a:pt x="6264" y="966"/>
                        <a:pt x="6187" y="980"/>
                      </a:cubicBezTo>
                      <a:cubicBezTo>
                        <a:pt x="6110" y="986"/>
                        <a:pt x="6015" y="998"/>
                        <a:pt x="5886" y="1012"/>
                      </a:cubicBezTo>
                      <a:lnTo>
                        <a:pt x="1293" y="1511"/>
                      </a:lnTo>
                      <a:cubicBezTo>
                        <a:pt x="1171" y="1529"/>
                        <a:pt x="1066" y="1536"/>
                        <a:pt x="980" y="1536"/>
                      </a:cubicBezTo>
                      <a:cubicBezTo>
                        <a:pt x="913" y="1536"/>
                        <a:pt x="858" y="1532"/>
                        <a:pt x="813" y="1524"/>
                      </a:cubicBezTo>
                      <a:cubicBezTo>
                        <a:pt x="710" y="1504"/>
                        <a:pt x="627" y="1435"/>
                        <a:pt x="564" y="1326"/>
                      </a:cubicBezTo>
                      <a:cubicBezTo>
                        <a:pt x="506" y="1210"/>
                        <a:pt x="417" y="1031"/>
                        <a:pt x="308" y="774"/>
                      </a:cubicBezTo>
                      <a:cubicBezTo>
                        <a:pt x="257" y="774"/>
                        <a:pt x="205" y="774"/>
                        <a:pt x="148" y="788"/>
                      </a:cubicBezTo>
                      <a:cubicBezTo>
                        <a:pt x="90" y="800"/>
                        <a:pt x="39" y="807"/>
                        <a:pt x="1" y="820"/>
                      </a:cubicBezTo>
                      <a:cubicBezTo>
                        <a:pt x="33" y="928"/>
                        <a:pt x="77" y="1063"/>
                        <a:pt x="134" y="1235"/>
                      </a:cubicBezTo>
                      <a:cubicBezTo>
                        <a:pt x="192" y="1408"/>
                        <a:pt x="249" y="1588"/>
                        <a:pt x="308" y="1760"/>
                      </a:cubicBezTo>
                      <a:cubicBezTo>
                        <a:pt x="364" y="1934"/>
                        <a:pt x="411" y="2079"/>
                        <a:pt x="441" y="2188"/>
                      </a:cubicBezTo>
                      <a:cubicBezTo>
                        <a:pt x="487" y="2342"/>
                        <a:pt x="538" y="2509"/>
                        <a:pt x="589" y="2694"/>
                      </a:cubicBezTo>
                      <a:cubicBezTo>
                        <a:pt x="641" y="2879"/>
                        <a:pt x="692" y="3059"/>
                        <a:pt x="736" y="3231"/>
                      </a:cubicBezTo>
                      <a:cubicBezTo>
                        <a:pt x="787" y="3411"/>
                        <a:pt x="825" y="3552"/>
                        <a:pt x="857" y="3661"/>
                      </a:cubicBezTo>
                      <a:cubicBezTo>
                        <a:pt x="948" y="3948"/>
                        <a:pt x="1069" y="4237"/>
                        <a:pt x="1223" y="4518"/>
                      </a:cubicBezTo>
                      <a:cubicBezTo>
                        <a:pt x="1370" y="4799"/>
                        <a:pt x="1554" y="5049"/>
                        <a:pt x="1772" y="5266"/>
                      </a:cubicBezTo>
                      <a:cubicBezTo>
                        <a:pt x="1991" y="5477"/>
                        <a:pt x="2239" y="5625"/>
                        <a:pt x="2522" y="5714"/>
                      </a:cubicBezTo>
                      <a:cubicBezTo>
                        <a:pt x="2644" y="5750"/>
                        <a:pt x="2773" y="5768"/>
                        <a:pt x="2909" y="5768"/>
                      </a:cubicBezTo>
                      <a:cubicBezTo>
                        <a:pt x="3088" y="5768"/>
                        <a:pt x="3278" y="5737"/>
                        <a:pt x="3481" y="5676"/>
                      </a:cubicBezTo>
                      <a:cubicBezTo>
                        <a:pt x="3827" y="5567"/>
                        <a:pt x="4082" y="5407"/>
                        <a:pt x="4249" y="5189"/>
                      </a:cubicBezTo>
                      <a:cubicBezTo>
                        <a:pt x="4415" y="4978"/>
                        <a:pt x="4518" y="4736"/>
                        <a:pt x="4556" y="4473"/>
                      </a:cubicBezTo>
                      <a:cubicBezTo>
                        <a:pt x="4595" y="4211"/>
                        <a:pt x="4595" y="3954"/>
                        <a:pt x="4549" y="3699"/>
                      </a:cubicBezTo>
                      <a:lnTo>
                        <a:pt x="4569" y="3699"/>
                      </a:lnTo>
                      <a:cubicBezTo>
                        <a:pt x="4722" y="3954"/>
                        <a:pt x="4902" y="4198"/>
                        <a:pt x="5106" y="4421"/>
                      </a:cubicBezTo>
                      <a:cubicBezTo>
                        <a:pt x="5310" y="4645"/>
                        <a:pt x="5554" y="4805"/>
                        <a:pt x="5829" y="4908"/>
                      </a:cubicBezTo>
                      <a:cubicBezTo>
                        <a:pt x="5963" y="4958"/>
                        <a:pt x="6105" y="4982"/>
                        <a:pt x="6256" y="4982"/>
                      </a:cubicBezTo>
                      <a:cubicBezTo>
                        <a:pt x="6416" y="4982"/>
                        <a:pt x="6585" y="4955"/>
                        <a:pt x="6763" y="4902"/>
                      </a:cubicBezTo>
                      <a:cubicBezTo>
                        <a:pt x="7044" y="4813"/>
                        <a:pt x="7256" y="4684"/>
                        <a:pt x="7403" y="4512"/>
                      </a:cubicBezTo>
                      <a:cubicBezTo>
                        <a:pt x="7543" y="4338"/>
                        <a:pt x="7640" y="4140"/>
                        <a:pt x="7678" y="3916"/>
                      </a:cubicBezTo>
                      <a:cubicBezTo>
                        <a:pt x="7716" y="3699"/>
                        <a:pt x="7722" y="3455"/>
                        <a:pt x="7690" y="3206"/>
                      </a:cubicBezTo>
                      <a:cubicBezTo>
                        <a:pt x="7658" y="2950"/>
                        <a:pt x="7607" y="2694"/>
                        <a:pt x="7524" y="2445"/>
                      </a:cubicBezTo>
                      <a:cubicBezTo>
                        <a:pt x="7504" y="2387"/>
                        <a:pt x="7474" y="2285"/>
                        <a:pt x="7428" y="2138"/>
                      </a:cubicBezTo>
                      <a:cubicBezTo>
                        <a:pt x="7383" y="1990"/>
                        <a:pt x="7339" y="1837"/>
                        <a:pt x="7288" y="1683"/>
                      </a:cubicBezTo>
                      <a:cubicBezTo>
                        <a:pt x="7236" y="1530"/>
                        <a:pt x="7197" y="1415"/>
                        <a:pt x="7173" y="1338"/>
                      </a:cubicBezTo>
                      <a:cubicBezTo>
                        <a:pt x="7141" y="1223"/>
                        <a:pt x="7096" y="1089"/>
                        <a:pt x="7051" y="922"/>
                      </a:cubicBezTo>
                      <a:cubicBezTo>
                        <a:pt x="6999" y="756"/>
                        <a:pt x="6955" y="590"/>
                        <a:pt x="6904" y="423"/>
                      </a:cubicBezTo>
                      <a:cubicBezTo>
                        <a:pt x="6860" y="263"/>
                        <a:pt x="6813" y="122"/>
                        <a:pt x="678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1" name="Google Shape;441;p38"/>
                <p:cNvSpPr/>
                <p:nvPr/>
              </p:nvSpPr>
              <p:spPr>
                <a:xfrm>
                  <a:off x="6454402" y="3635608"/>
                  <a:ext cx="100815" cy="715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02" h="5252" extrusionOk="0">
                      <a:moveTo>
                        <a:pt x="6705" y="0"/>
                      </a:moveTo>
                      <a:cubicBezTo>
                        <a:pt x="6642" y="0"/>
                        <a:pt x="6580" y="4"/>
                        <a:pt x="6518" y="12"/>
                      </a:cubicBezTo>
                      <a:cubicBezTo>
                        <a:pt x="6557" y="338"/>
                        <a:pt x="6577" y="562"/>
                        <a:pt x="6570" y="677"/>
                      </a:cubicBezTo>
                      <a:cubicBezTo>
                        <a:pt x="6564" y="792"/>
                        <a:pt x="6487" y="863"/>
                        <a:pt x="6346" y="895"/>
                      </a:cubicBezTo>
                      <a:cubicBezTo>
                        <a:pt x="6288" y="901"/>
                        <a:pt x="6219" y="913"/>
                        <a:pt x="6142" y="913"/>
                      </a:cubicBezTo>
                      <a:cubicBezTo>
                        <a:pt x="6100" y="916"/>
                        <a:pt x="6055" y="918"/>
                        <a:pt x="6005" y="918"/>
                      </a:cubicBezTo>
                      <a:cubicBezTo>
                        <a:pt x="5956" y="918"/>
                        <a:pt x="5902" y="916"/>
                        <a:pt x="5841" y="913"/>
                      </a:cubicBezTo>
                      <a:lnTo>
                        <a:pt x="1221" y="946"/>
                      </a:lnTo>
                      <a:cubicBezTo>
                        <a:pt x="1184" y="947"/>
                        <a:pt x="1149" y="947"/>
                        <a:pt x="1115" y="947"/>
                      </a:cubicBezTo>
                      <a:cubicBezTo>
                        <a:pt x="947" y="947"/>
                        <a:pt x="821" y="934"/>
                        <a:pt x="742" y="907"/>
                      </a:cubicBezTo>
                      <a:cubicBezTo>
                        <a:pt x="639" y="875"/>
                        <a:pt x="562" y="798"/>
                        <a:pt x="511" y="683"/>
                      </a:cubicBezTo>
                      <a:cubicBezTo>
                        <a:pt x="453" y="568"/>
                        <a:pt x="390" y="376"/>
                        <a:pt x="313" y="113"/>
                      </a:cubicBezTo>
                      <a:cubicBezTo>
                        <a:pt x="283" y="106"/>
                        <a:pt x="253" y="103"/>
                        <a:pt x="222" y="103"/>
                      </a:cubicBezTo>
                      <a:cubicBezTo>
                        <a:pt x="200" y="103"/>
                        <a:pt x="177" y="105"/>
                        <a:pt x="154" y="107"/>
                      </a:cubicBezTo>
                      <a:cubicBezTo>
                        <a:pt x="95" y="107"/>
                        <a:pt x="45" y="113"/>
                        <a:pt x="0" y="127"/>
                      </a:cubicBezTo>
                      <a:cubicBezTo>
                        <a:pt x="38" y="299"/>
                        <a:pt x="89" y="530"/>
                        <a:pt x="146" y="811"/>
                      </a:cubicBezTo>
                      <a:cubicBezTo>
                        <a:pt x="210" y="1087"/>
                        <a:pt x="269" y="1362"/>
                        <a:pt x="326" y="1630"/>
                      </a:cubicBezTo>
                      <a:cubicBezTo>
                        <a:pt x="441" y="2219"/>
                        <a:pt x="556" y="2788"/>
                        <a:pt x="659" y="3326"/>
                      </a:cubicBezTo>
                      <a:cubicBezTo>
                        <a:pt x="768" y="3869"/>
                        <a:pt x="875" y="4433"/>
                        <a:pt x="998" y="5021"/>
                      </a:cubicBezTo>
                      <a:cubicBezTo>
                        <a:pt x="1208" y="5047"/>
                        <a:pt x="1477" y="5071"/>
                        <a:pt x="1810" y="5110"/>
                      </a:cubicBezTo>
                      <a:cubicBezTo>
                        <a:pt x="2136" y="5142"/>
                        <a:pt x="2501" y="5194"/>
                        <a:pt x="2904" y="5251"/>
                      </a:cubicBezTo>
                      <a:cubicBezTo>
                        <a:pt x="2910" y="5136"/>
                        <a:pt x="2885" y="5021"/>
                        <a:pt x="2833" y="4906"/>
                      </a:cubicBezTo>
                      <a:cubicBezTo>
                        <a:pt x="2481" y="4797"/>
                        <a:pt x="2188" y="4688"/>
                        <a:pt x="1950" y="4580"/>
                      </a:cubicBezTo>
                      <a:cubicBezTo>
                        <a:pt x="1714" y="4471"/>
                        <a:pt x="1522" y="4324"/>
                        <a:pt x="1382" y="4132"/>
                      </a:cubicBezTo>
                      <a:cubicBezTo>
                        <a:pt x="1241" y="3946"/>
                        <a:pt x="1138" y="3683"/>
                        <a:pt x="1067" y="3338"/>
                      </a:cubicBezTo>
                      <a:lnTo>
                        <a:pt x="792" y="1988"/>
                      </a:lnTo>
                      <a:lnTo>
                        <a:pt x="6167" y="1956"/>
                      </a:lnTo>
                      <a:cubicBezTo>
                        <a:pt x="6194" y="1955"/>
                        <a:pt x="6221" y="1955"/>
                        <a:pt x="6246" y="1955"/>
                      </a:cubicBezTo>
                      <a:cubicBezTo>
                        <a:pt x="6434" y="1955"/>
                        <a:pt x="6569" y="1974"/>
                        <a:pt x="6659" y="2008"/>
                      </a:cubicBezTo>
                      <a:cubicBezTo>
                        <a:pt x="6762" y="2047"/>
                        <a:pt x="6845" y="2129"/>
                        <a:pt x="6902" y="2257"/>
                      </a:cubicBezTo>
                      <a:cubicBezTo>
                        <a:pt x="6960" y="2378"/>
                        <a:pt x="7025" y="2576"/>
                        <a:pt x="7094" y="2839"/>
                      </a:cubicBezTo>
                      <a:cubicBezTo>
                        <a:pt x="7145" y="2849"/>
                        <a:pt x="7197" y="2854"/>
                        <a:pt x="7248" y="2854"/>
                      </a:cubicBezTo>
                      <a:cubicBezTo>
                        <a:pt x="7299" y="2854"/>
                        <a:pt x="7350" y="2849"/>
                        <a:pt x="7401" y="2839"/>
                      </a:cubicBezTo>
                      <a:cubicBezTo>
                        <a:pt x="7363" y="2661"/>
                        <a:pt x="7318" y="2443"/>
                        <a:pt x="7255" y="2168"/>
                      </a:cubicBezTo>
                      <a:cubicBezTo>
                        <a:pt x="7197" y="1899"/>
                        <a:pt x="7140" y="1655"/>
                        <a:pt x="7102" y="1432"/>
                      </a:cubicBezTo>
                      <a:cubicBezTo>
                        <a:pt x="7049" y="1202"/>
                        <a:pt x="7005" y="952"/>
                        <a:pt x="6954" y="683"/>
                      </a:cubicBezTo>
                      <a:cubicBezTo>
                        <a:pt x="6910" y="414"/>
                        <a:pt x="6864" y="184"/>
                        <a:pt x="6833" y="4"/>
                      </a:cubicBezTo>
                      <a:cubicBezTo>
                        <a:pt x="6789" y="2"/>
                        <a:pt x="6747" y="0"/>
                        <a:pt x="670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2" name="Google Shape;442;p38"/>
                <p:cNvSpPr/>
                <p:nvPr/>
              </p:nvSpPr>
              <p:spPr>
                <a:xfrm>
                  <a:off x="6469452" y="3710096"/>
                  <a:ext cx="99017" cy="752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70" h="5522" extrusionOk="0">
                      <a:moveTo>
                        <a:pt x="154" y="0"/>
                      </a:moveTo>
                      <a:cubicBezTo>
                        <a:pt x="97" y="0"/>
                        <a:pt x="47" y="0"/>
                        <a:pt x="1" y="6"/>
                      </a:cubicBezTo>
                      <a:cubicBezTo>
                        <a:pt x="14" y="186"/>
                        <a:pt x="39" y="409"/>
                        <a:pt x="71" y="665"/>
                      </a:cubicBezTo>
                      <a:cubicBezTo>
                        <a:pt x="103" y="921"/>
                        <a:pt x="130" y="1138"/>
                        <a:pt x="148" y="1318"/>
                      </a:cubicBezTo>
                      <a:cubicBezTo>
                        <a:pt x="206" y="1932"/>
                        <a:pt x="263" y="2558"/>
                        <a:pt x="322" y="3192"/>
                      </a:cubicBezTo>
                      <a:cubicBezTo>
                        <a:pt x="384" y="3825"/>
                        <a:pt x="443" y="4459"/>
                        <a:pt x="500" y="5079"/>
                      </a:cubicBezTo>
                      <a:cubicBezTo>
                        <a:pt x="705" y="5112"/>
                        <a:pt x="948" y="5156"/>
                        <a:pt x="1237" y="5215"/>
                      </a:cubicBezTo>
                      <a:cubicBezTo>
                        <a:pt x="1524" y="5271"/>
                        <a:pt x="1863" y="5354"/>
                        <a:pt x="2253" y="5457"/>
                      </a:cubicBezTo>
                      <a:cubicBezTo>
                        <a:pt x="2273" y="5336"/>
                        <a:pt x="2259" y="5215"/>
                        <a:pt x="2215" y="5092"/>
                      </a:cubicBezTo>
                      <a:cubicBezTo>
                        <a:pt x="1882" y="4952"/>
                        <a:pt x="1613" y="4817"/>
                        <a:pt x="1409" y="4683"/>
                      </a:cubicBezTo>
                      <a:cubicBezTo>
                        <a:pt x="1204" y="4548"/>
                        <a:pt x="1051" y="4376"/>
                        <a:pt x="948" y="4170"/>
                      </a:cubicBezTo>
                      <a:cubicBezTo>
                        <a:pt x="845" y="3960"/>
                        <a:pt x="782" y="3679"/>
                        <a:pt x="744" y="3314"/>
                      </a:cubicBezTo>
                      <a:lnTo>
                        <a:pt x="615" y="1964"/>
                      </a:lnTo>
                      <a:lnTo>
                        <a:pt x="3514" y="2239"/>
                      </a:lnTo>
                      <a:lnTo>
                        <a:pt x="3571" y="2809"/>
                      </a:lnTo>
                      <a:cubicBezTo>
                        <a:pt x="3591" y="3045"/>
                        <a:pt x="3603" y="3231"/>
                        <a:pt x="3591" y="3358"/>
                      </a:cubicBezTo>
                      <a:cubicBezTo>
                        <a:pt x="3584" y="3493"/>
                        <a:pt x="3532" y="3589"/>
                        <a:pt x="3449" y="3659"/>
                      </a:cubicBezTo>
                      <a:cubicBezTo>
                        <a:pt x="3366" y="3724"/>
                        <a:pt x="3219" y="3768"/>
                        <a:pt x="3002" y="3787"/>
                      </a:cubicBezTo>
                      <a:cubicBezTo>
                        <a:pt x="2950" y="3794"/>
                        <a:pt x="2887" y="3800"/>
                        <a:pt x="2811" y="3800"/>
                      </a:cubicBezTo>
                      <a:cubicBezTo>
                        <a:pt x="2772" y="3803"/>
                        <a:pt x="2735" y="3805"/>
                        <a:pt x="2699" y="3805"/>
                      </a:cubicBezTo>
                      <a:cubicBezTo>
                        <a:pt x="2663" y="3805"/>
                        <a:pt x="2628" y="3803"/>
                        <a:pt x="2592" y="3800"/>
                      </a:cubicBezTo>
                      <a:lnTo>
                        <a:pt x="2592" y="3800"/>
                      </a:lnTo>
                      <a:cubicBezTo>
                        <a:pt x="2580" y="3916"/>
                        <a:pt x="2592" y="4037"/>
                        <a:pt x="2625" y="4158"/>
                      </a:cubicBezTo>
                      <a:cubicBezTo>
                        <a:pt x="2829" y="4164"/>
                        <a:pt x="3047" y="4178"/>
                        <a:pt x="3271" y="4197"/>
                      </a:cubicBezTo>
                      <a:cubicBezTo>
                        <a:pt x="3501" y="4209"/>
                        <a:pt x="3706" y="4229"/>
                        <a:pt x="3892" y="4247"/>
                      </a:cubicBezTo>
                      <a:cubicBezTo>
                        <a:pt x="4083" y="4267"/>
                        <a:pt x="4288" y="4293"/>
                        <a:pt x="4518" y="4324"/>
                      </a:cubicBezTo>
                      <a:cubicBezTo>
                        <a:pt x="4742" y="4356"/>
                        <a:pt x="4946" y="4389"/>
                        <a:pt x="5120" y="4421"/>
                      </a:cubicBezTo>
                      <a:cubicBezTo>
                        <a:pt x="5132" y="4299"/>
                        <a:pt x="5120" y="4184"/>
                        <a:pt x="5088" y="4063"/>
                      </a:cubicBezTo>
                      <a:cubicBezTo>
                        <a:pt x="4845" y="4005"/>
                        <a:pt x="4653" y="3948"/>
                        <a:pt x="4518" y="3902"/>
                      </a:cubicBezTo>
                      <a:cubicBezTo>
                        <a:pt x="4384" y="3851"/>
                        <a:pt x="4282" y="3787"/>
                        <a:pt x="4211" y="3710"/>
                      </a:cubicBezTo>
                      <a:cubicBezTo>
                        <a:pt x="4140" y="3633"/>
                        <a:pt x="4096" y="3526"/>
                        <a:pt x="4063" y="3397"/>
                      </a:cubicBezTo>
                      <a:cubicBezTo>
                        <a:pt x="4039" y="3263"/>
                        <a:pt x="4013" y="3083"/>
                        <a:pt x="3987" y="2853"/>
                      </a:cubicBezTo>
                      <a:lnTo>
                        <a:pt x="3930" y="2271"/>
                      </a:lnTo>
                      <a:lnTo>
                        <a:pt x="3930" y="2271"/>
                      </a:lnTo>
                      <a:lnTo>
                        <a:pt x="6585" y="2528"/>
                      </a:lnTo>
                      <a:lnTo>
                        <a:pt x="6706" y="3800"/>
                      </a:lnTo>
                      <a:cubicBezTo>
                        <a:pt x="6738" y="4114"/>
                        <a:pt x="6732" y="4350"/>
                        <a:pt x="6688" y="4510"/>
                      </a:cubicBezTo>
                      <a:cubicBezTo>
                        <a:pt x="6635" y="4669"/>
                        <a:pt x="6540" y="4805"/>
                        <a:pt x="6393" y="4900"/>
                      </a:cubicBezTo>
                      <a:cubicBezTo>
                        <a:pt x="6239" y="4997"/>
                        <a:pt x="6021" y="5112"/>
                        <a:pt x="5734" y="5233"/>
                      </a:cubicBezTo>
                      <a:cubicBezTo>
                        <a:pt x="5720" y="5322"/>
                        <a:pt x="5728" y="5419"/>
                        <a:pt x="5759" y="5522"/>
                      </a:cubicBezTo>
                      <a:cubicBezTo>
                        <a:pt x="5964" y="5502"/>
                        <a:pt x="6150" y="5476"/>
                        <a:pt x="6328" y="5457"/>
                      </a:cubicBezTo>
                      <a:cubicBezTo>
                        <a:pt x="6508" y="5437"/>
                        <a:pt x="6680" y="5419"/>
                        <a:pt x="6853" y="5399"/>
                      </a:cubicBezTo>
                      <a:lnTo>
                        <a:pt x="7270" y="5360"/>
                      </a:lnTo>
                      <a:cubicBezTo>
                        <a:pt x="7250" y="5182"/>
                        <a:pt x="7225" y="4958"/>
                        <a:pt x="7193" y="4683"/>
                      </a:cubicBezTo>
                      <a:cubicBezTo>
                        <a:pt x="7161" y="4408"/>
                        <a:pt x="7128" y="4075"/>
                        <a:pt x="7090" y="3685"/>
                      </a:cubicBezTo>
                      <a:lnTo>
                        <a:pt x="6962" y="2380"/>
                      </a:lnTo>
                      <a:cubicBezTo>
                        <a:pt x="6942" y="2174"/>
                        <a:pt x="6924" y="1952"/>
                        <a:pt x="6904" y="1714"/>
                      </a:cubicBezTo>
                      <a:cubicBezTo>
                        <a:pt x="6880" y="1477"/>
                        <a:pt x="6866" y="1261"/>
                        <a:pt x="6847" y="1061"/>
                      </a:cubicBezTo>
                      <a:cubicBezTo>
                        <a:pt x="6833" y="863"/>
                        <a:pt x="6815" y="697"/>
                        <a:pt x="6809" y="582"/>
                      </a:cubicBezTo>
                      <a:cubicBezTo>
                        <a:pt x="6744" y="562"/>
                        <a:pt x="6694" y="550"/>
                        <a:pt x="6642" y="550"/>
                      </a:cubicBezTo>
                      <a:cubicBezTo>
                        <a:pt x="6597" y="544"/>
                        <a:pt x="6546" y="544"/>
                        <a:pt x="6496" y="544"/>
                      </a:cubicBezTo>
                      <a:cubicBezTo>
                        <a:pt x="6502" y="877"/>
                        <a:pt x="6496" y="1100"/>
                        <a:pt x="6476" y="1215"/>
                      </a:cubicBezTo>
                      <a:cubicBezTo>
                        <a:pt x="6463" y="1324"/>
                        <a:pt x="6381" y="1388"/>
                        <a:pt x="6233" y="1407"/>
                      </a:cubicBezTo>
                      <a:lnTo>
                        <a:pt x="6027" y="1407"/>
                      </a:lnTo>
                      <a:cubicBezTo>
                        <a:pt x="5944" y="1400"/>
                        <a:pt x="5849" y="1388"/>
                        <a:pt x="5728" y="1376"/>
                      </a:cubicBezTo>
                      <a:lnTo>
                        <a:pt x="1128" y="940"/>
                      </a:lnTo>
                      <a:cubicBezTo>
                        <a:pt x="910" y="921"/>
                        <a:pt x="750" y="895"/>
                        <a:pt x="653" y="851"/>
                      </a:cubicBezTo>
                      <a:cubicBezTo>
                        <a:pt x="558" y="812"/>
                        <a:pt x="487" y="729"/>
                        <a:pt x="449" y="608"/>
                      </a:cubicBezTo>
                      <a:cubicBezTo>
                        <a:pt x="404" y="485"/>
                        <a:pt x="360" y="293"/>
                        <a:pt x="308" y="19"/>
                      </a:cubicBezTo>
                      <a:cubicBezTo>
                        <a:pt x="263" y="6"/>
                        <a:pt x="213" y="0"/>
                        <a:pt x="15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3" name="Google Shape;443;p38"/>
                <p:cNvSpPr/>
                <p:nvPr/>
              </p:nvSpPr>
              <p:spPr>
                <a:xfrm>
                  <a:off x="6474437" y="3824599"/>
                  <a:ext cx="94373" cy="864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29" h="6346" extrusionOk="0">
                      <a:moveTo>
                        <a:pt x="2838" y="1"/>
                      </a:moveTo>
                      <a:cubicBezTo>
                        <a:pt x="2020" y="1"/>
                        <a:pt x="1365" y="232"/>
                        <a:pt x="877" y="685"/>
                      </a:cubicBezTo>
                      <a:cubicBezTo>
                        <a:pt x="339" y="1176"/>
                        <a:pt x="57" y="1867"/>
                        <a:pt x="12" y="2750"/>
                      </a:cubicBezTo>
                      <a:cubicBezTo>
                        <a:pt x="0" y="3121"/>
                        <a:pt x="18" y="3499"/>
                        <a:pt x="83" y="3889"/>
                      </a:cubicBezTo>
                      <a:cubicBezTo>
                        <a:pt x="147" y="4279"/>
                        <a:pt x="224" y="4669"/>
                        <a:pt x="313" y="5067"/>
                      </a:cubicBezTo>
                      <a:cubicBezTo>
                        <a:pt x="608" y="5130"/>
                        <a:pt x="889" y="5200"/>
                        <a:pt x="1164" y="5277"/>
                      </a:cubicBezTo>
                      <a:cubicBezTo>
                        <a:pt x="1446" y="5354"/>
                        <a:pt x="1721" y="5437"/>
                        <a:pt x="1990" y="5534"/>
                      </a:cubicBezTo>
                      <a:cubicBezTo>
                        <a:pt x="1996" y="5483"/>
                        <a:pt x="2002" y="5425"/>
                        <a:pt x="2008" y="5354"/>
                      </a:cubicBezTo>
                      <a:cubicBezTo>
                        <a:pt x="2008" y="5291"/>
                        <a:pt x="2008" y="5233"/>
                        <a:pt x="2015" y="5182"/>
                      </a:cubicBezTo>
                      <a:cubicBezTo>
                        <a:pt x="1446" y="4946"/>
                        <a:pt x="1024" y="4619"/>
                        <a:pt x="762" y="4202"/>
                      </a:cubicBezTo>
                      <a:cubicBezTo>
                        <a:pt x="499" y="3780"/>
                        <a:pt x="384" y="3326"/>
                        <a:pt x="402" y="2827"/>
                      </a:cubicBezTo>
                      <a:cubicBezTo>
                        <a:pt x="435" y="2200"/>
                        <a:pt x="659" y="1759"/>
                        <a:pt x="1081" y="1491"/>
                      </a:cubicBezTo>
                      <a:cubicBezTo>
                        <a:pt x="1466" y="1251"/>
                        <a:pt x="1964" y="1134"/>
                        <a:pt x="2562" y="1134"/>
                      </a:cubicBezTo>
                      <a:cubicBezTo>
                        <a:pt x="2620" y="1134"/>
                        <a:pt x="2678" y="1135"/>
                        <a:pt x="2738" y="1138"/>
                      </a:cubicBezTo>
                      <a:cubicBezTo>
                        <a:pt x="3065" y="1158"/>
                        <a:pt x="3404" y="1202"/>
                        <a:pt x="3762" y="1279"/>
                      </a:cubicBezTo>
                      <a:cubicBezTo>
                        <a:pt x="4114" y="1356"/>
                        <a:pt x="4459" y="1471"/>
                        <a:pt x="4792" y="1618"/>
                      </a:cubicBezTo>
                      <a:cubicBezTo>
                        <a:pt x="5132" y="1772"/>
                        <a:pt x="5425" y="1964"/>
                        <a:pt x="5694" y="2200"/>
                      </a:cubicBezTo>
                      <a:cubicBezTo>
                        <a:pt x="5956" y="2430"/>
                        <a:pt x="6160" y="2705"/>
                        <a:pt x="6314" y="3026"/>
                      </a:cubicBezTo>
                      <a:cubicBezTo>
                        <a:pt x="6461" y="3346"/>
                        <a:pt x="6526" y="3710"/>
                        <a:pt x="6506" y="4126"/>
                      </a:cubicBezTo>
                      <a:cubicBezTo>
                        <a:pt x="6481" y="4677"/>
                        <a:pt x="6322" y="5073"/>
                        <a:pt x="6021" y="5329"/>
                      </a:cubicBezTo>
                      <a:cubicBezTo>
                        <a:pt x="5720" y="5584"/>
                        <a:pt x="5291" y="5719"/>
                        <a:pt x="4728" y="5726"/>
                      </a:cubicBezTo>
                      <a:lnTo>
                        <a:pt x="4728" y="5891"/>
                      </a:lnTo>
                      <a:cubicBezTo>
                        <a:pt x="4728" y="5944"/>
                        <a:pt x="4728" y="6000"/>
                        <a:pt x="4734" y="6059"/>
                      </a:cubicBezTo>
                      <a:cubicBezTo>
                        <a:pt x="5061" y="6103"/>
                        <a:pt x="5368" y="6154"/>
                        <a:pt x="5661" y="6199"/>
                      </a:cubicBezTo>
                      <a:cubicBezTo>
                        <a:pt x="5956" y="6251"/>
                        <a:pt x="6237" y="6301"/>
                        <a:pt x="6514" y="6346"/>
                      </a:cubicBezTo>
                      <a:cubicBezTo>
                        <a:pt x="6506" y="6314"/>
                        <a:pt x="6500" y="6275"/>
                        <a:pt x="6500" y="6225"/>
                      </a:cubicBezTo>
                      <a:cubicBezTo>
                        <a:pt x="6494" y="6174"/>
                        <a:pt x="6494" y="6128"/>
                        <a:pt x="6494" y="6089"/>
                      </a:cubicBezTo>
                      <a:cubicBezTo>
                        <a:pt x="6500" y="5950"/>
                        <a:pt x="6538" y="5782"/>
                        <a:pt x="6596" y="5590"/>
                      </a:cubicBezTo>
                      <a:cubicBezTo>
                        <a:pt x="6659" y="5399"/>
                        <a:pt x="6724" y="5176"/>
                        <a:pt x="6788" y="4932"/>
                      </a:cubicBezTo>
                      <a:cubicBezTo>
                        <a:pt x="6851" y="4677"/>
                        <a:pt x="6890" y="4394"/>
                        <a:pt x="6904" y="4069"/>
                      </a:cubicBezTo>
                      <a:cubicBezTo>
                        <a:pt x="6928" y="3511"/>
                        <a:pt x="6851" y="2994"/>
                        <a:pt x="6673" y="2507"/>
                      </a:cubicBezTo>
                      <a:cubicBezTo>
                        <a:pt x="6487" y="2028"/>
                        <a:pt x="6225" y="1598"/>
                        <a:pt x="5879" y="1240"/>
                      </a:cubicBezTo>
                      <a:cubicBezTo>
                        <a:pt x="5534" y="877"/>
                        <a:pt x="5118" y="582"/>
                        <a:pt x="4639" y="370"/>
                      </a:cubicBezTo>
                      <a:cubicBezTo>
                        <a:pt x="4158" y="153"/>
                        <a:pt x="3635" y="32"/>
                        <a:pt x="3059" y="6"/>
                      </a:cubicBezTo>
                      <a:cubicBezTo>
                        <a:pt x="2984" y="2"/>
                        <a:pt x="2910" y="1"/>
                        <a:pt x="283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4" name="Google Shape;444;p38"/>
                <p:cNvSpPr/>
                <p:nvPr/>
              </p:nvSpPr>
              <p:spPr>
                <a:xfrm>
                  <a:off x="6464222" y="3903187"/>
                  <a:ext cx="98146" cy="792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06" h="5817" extrusionOk="0">
                      <a:moveTo>
                        <a:pt x="744" y="0"/>
                      </a:moveTo>
                      <a:cubicBezTo>
                        <a:pt x="718" y="180"/>
                        <a:pt x="686" y="410"/>
                        <a:pt x="647" y="691"/>
                      </a:cubicBezTo>
                      <a:cubicBezTo>
                        <a:pt x="615" y="980"/>
                        <a:pt x="570" y="1255"/>
                        <a:pt x="532" y="1529"/>
                      </a:cubicBezTo>
                      <a:cubicBezTo>
                        <a:pt x="443" y="2118"/>
                        <a:pt x="354" y="2687"/>
                        <a:pt x="263" y="3237"/>
                      </a:cubicBezTo>
                      <a:cubicBezTo>
                        <a:pt x="180" y="3782"/>
                        <a:pt x="91" y="4350"/>
                        <a:pt x="1" y="4940"/>
                      </a:cubicBezTo>
                      <a:cubicBezTo>
                        <a:pt x="193" y="5035"/>
                        <a:pt x="437" y="5156"/>
                        <a:pt x="738" y="5304"/>
                      </a:cubicBezTo>
                      <a:cubicBezTo>
                        <a:pt x="1031" y="5445"/>
                        <a:pt x="1358" y="5617"/>
                        <a:pt x="1716" y="5816"/>
                      </a:cubicBezTo>
                      <a:cubicBezTo>
                        <a:pt x="1760" y="5707"/>
                        <a:pt x="1774" y="5586"/>
                        <a:pt x="1767" y="5463"/>
                      </a:cubicBezTo>
                      <a:cubicBezTo>
                        <a:pt x="1473" y="5241"/>
                        <a:pt x="1237" y="5035"/>
                        <a:pt x="1051" y="4849"/>
                      </a:cubicBezTo>
                      <a:cubicBezTo>
                        <a:pt x="865" y="4671"/>
                        <a:pt x="738" y="4465"/>
                        <a:pt x="667" y="4243"/>
                      </a:cubicBezTo>
                      <a:cubicBezTo>
                        <a:pt x="603" y="4018"/>
                        <a:pt x="590" y="3730"/>
                        <a:pt x="647" y="3384"/>
                      </a:cubicBezTo>
                      <a:lnTo>
                        <a:pt x="853" y="2022"/>
                      </a:lnTo>
                      <a:lnTo>
                        <a:pt x="5912" y="3833"/>
                      </a:lnTo>
                      <a:cubicBezTo>
                        <a:pt x="6124" y="3909"/>
                        <a:pt x="6272" y="3986"/>
                        <a:pt x="6355" y="4057"/>
                      </a:cubicBezTo>
                      <a:cubicBezTo>
                        <a:pt x="6437" y="4127"/>
                        <a:pt x="6488" y="4229"/>
                        <a:pt x="6496" y="4370"/>
                      </a:cubicBezTo>
                      <a:cubicBezTo>
                        <a:pt x="6508" y="4504"/>
                        <a:pt x="6502" y="4709"/>
                        <a:pt x="6482" y="4984"/>
                      </a:cubicBezTo>
                      <a:cubicBezTo>
                        <a:pt x="6573" y="5035"/>
                        <a:pt x="6662" y="5073"/>
                        <a:pt x="6765" y="5087"/>
                      </a:cubicBezTo>
                      <a:cubicBezTo>
                        <a:pt x="6789" y="4907"/>
                        <a:pt x="6821" y="4683"/>
                        <a:pt x="6860" y="4408"/>
                      </a:cubicBezTo>
                      <a:cubicBezTo>
                        <a:pt x="6898" y="4134"/>
                        <a:pt x="6930" y="3883"/>
                        <a:pt x="6963" y="3667"/>
                      </a:cubicBezTo>
                      <a:cubicBezTo>
                        <a:pt x="7001" y="3429"/>
                        <a:pt x="7039" y="3180"/>
                        <a:pt x="7090" y="2911"/>
                      </a:cubicBezTo>
                      <a:cubicBezTo>
                        <a:pt x="7135" y="2637"/>
                        <a:pt x="7173" y="2412"/>
                        <a:pt x="7205" y="2227"/>
                      </a:cubicBezTo>
                      <a:cubicBezTo>
                        <a:pt x="7102" y="2188"/>
                        <a:pt x="7007" y="2156"/>
                        <a:pt x="6910" y="2124"/>
                      </a:cubicBezTo>
                      <a:cubicBezTo>
                        <a:pt x="6834" y="2451"/>
                        <a:pt x="6771" y="2669"/>
                        <a:pt x="6726" y="2770"/>
                      </a:cubicBezTo>
                      <a:cubicBezTo>
                        <a:pt x="6687" y="2862"/>
                        <a:pt x="6614" y="2904"/>
                        <a:pt x="6507" y="2904"/>
                      </a:cubicBezTo>
                      <a:cubicBezTo>
                        <a:pt x="6487" y="2904"/>
                        <a:pt x="6466" y="2902"/>
                        <a:pt x="6444" y="2899"/>
                      </a:cubicBezTo>
                      <a:cubicBezTo>
                        <a:pt x="6387" y="2885"/>
                        <a:pt x="6316" y="2873"/>
                        <a:pt x="6239" y="2847"/>
                      </a:cubicBezTo>
                      <a:cubicBezTo>
                        <a:pt x="6163" y="2822"/>
                        <a:pt x="6074" y="2790"/>
                        <a:pt x="5965" y="2746"/>
                      </a:cubicBezTo>
                      <a:lnTo>
                        <a:pt x="1607" y="1190"/>
                      </a:lnTo>
                      <a:cubicBezTo>
                        <a:pt x="1403" y="1119"/>
                        <a:pt x="1255" y="1049"/>
                        <a:pt x="1172" y="986"/>
                      </a:cubicBezTo>
                      <a:cubicBezTo>
                        <a:pt x="1089" y="921"/>
                        <a:pt x="1045" y="826"/>
                        <a:pt x="1031" y="697"/>
                      </a:cubicBezTo>
                      <a:cubicBezTo>
                        <a:pt x="1025" y="570"/>
                        <a:pt x="1025" y="372"/>
                        <a:pt x="1045" y="97"/>
                      </a:cubicBezTo>
                      <a:cubicBezTo>
                        <a:pt x="999" y="71"/>
                        <a:pt x="954" y="51"/>
                        <a:pt x="897" y="32"/>
                      </a:cubicBezTo>
                      <a:cubicBezTo>
                        <a:pt x="839" y="20"/>
                        <a:pt x="788" y="6"/>
                        <a:pt x="74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5" name="Google Shape;445;p38"/>
                <p:cNvSpPr/>
                <p:nvPr/>
              </p:nvSpPr>
              <p:spPr>
                <a:xfrm>
                  <a:off x="6447238" y="3993637"/>
                  <a:ext cx="92916" cy="957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22" h="7032" extrusionOk="0">
                      <a:moveTo>
                        <a:pt x="2234" y="1032"/>
                      </a:moveTo>
                      <a:cubicBezTo>
                        <a:pt x="2544" y="1032"/>
                        <a:pt x="2883" y="1082"/>
                        <a:pt x="3252" y="1184"/>
                      </a:cubicBezTo>
                      <a:cubicBezTo>
                        <a:pt x="3718" y="1311"/>
                        <a:pt x="4159" y="1497"/>
                        <a:pt x="4569" y="1734"/>
                      </a:cubicBezTo>
                      <a:cubicBezTo>
                        <a:pt x="4971" y="1970"/>
                        <a:pt x="5324" y="2253"/>
                        <a:pt x="5618" y="2578"/>
                      </a:cubicBezTo>
                      <a:cubicBezTo>
                        <a:pt x="5906" y="2899"/>
                        <a:pt x="6111" y="3251"/>
                        <a:pt x="6232" y="3634"/>
                      </a:cubicBezTo>
                      <a:cubicBezTo>
                        <a:pt x="6353" y="4012"/>
                        <a:pt x="6361" y="4408"/>
                        <a:pt x="6246" y="4824"/>
                      </a:cubicBezTo>
                      <a:cubicBezTo>
                        <a:pt x="6092" y="5386"/>
                        <a:pt x="5777" y="5746"/>
                        <a:pt x="5311" y="5893"/>
                      </a:cubicBezTo>
                      <a:cubicBezTo>
                        <a:pt x="5103" y="5958"/>
                        <a:pt x="4875" y="5991"/>
                        <a:pt x="4628" y="5991"/>
                      </a:cubicBezTo>
                      <a:cubicBezTo>
                        <a:pt x="4321" y="5991"/>
                        <a:pt x="3984" y="5941"/>
                        <a:pt x="3615" y="5841"/>
                      </a:cubicBezTo>
                      <a:cubicBezTo>
                        <a:pt x="3175" y="5720"/>
                        <a:pt x="2745" y="5540"/>
                        <a:pt x="2330" y="5317"/>
                      </a:cubicBezTo>
                      <a:cubicBezTo>
                        <a:pt x="1920" y="5087"/>
                        <a:pt x="1555" y="4811"/>
                        <a:pt x="1248" y="4491"/>
                      </a:cubicBezTo>
                      <a:cubicBezTo>
                        <a:pt x="941" y="4172"/>
                        <a:pt x="724" y="3820"/>
                        <a:pt x="589" y="3436"/>
                      </a:cubicBezTo>
                      <a:cubicBezTo>
                        <a:pt x="462" y="3053"/>
                        <a:pt x="449" y="2649"/>
                        <a:pt x="564" y="2226"/>
                      </a:cubicBezTo>
                      <a:cubicBezTo>
                        <a:pt x="724" y="1645"/>
                        <a:pt x="1044" y="1287"/>
                        <a:pt x="1524" y="1133"/>
                      </a:cubicBezTo>
                      <a:cubicBezTo>
                        <a:pt x="1741" y="1066"/>
                        <a:pt x="1978" y="1032"/>
                        <a:pt x="2234" y="1032"/>
                      </a:cubicBezTo>
                      <a:close/>
                      <a:moveTo>
                        <a:pt x="2739" y="0"/>
                      </a:moveTo>
                      <a:cubicBezTo>
                        <a:pt x="2381" y="6"/>
                        <a:pt x="2035" y="71"/>
                        <a:pt x="1702" y="212"/>
                      </a:cubicBezTo>
                      <a:cubicBezTo>
                        <a:pt x="1371" y="346"/>
                        <a:pt x="1070" y="570"/>
                        <a:pt x="807" y="877"/>
                      </a:cubicBezTo>
                      <a:cubicBezTo>
                        <a:pt x="544" y="1184"/>
                        <a:pt x="340" y="1600"/>
                        <a:pt x="199" y="2124"/>
                      </a:cubicBezTo>
                      <a:cubicBezTo>
                        <a:pt x="33" y="2725"/>
                        <a:pt x="1" y="3289"/>
                        <a:pt x="96" y="3813"/>
                      </a:cubicBezTo>
                      <a:cubicBezTo>
                        <a:pt x="193" y="4338"/>
                        <a:pt x="391" y="4805"/>
                        <a:pt x="686" y="5221"/>
                      </a:cubicBezTo>
                      <a:cubicBezTo>
                        <a:pt x="979" y="5637"/>
                        <a:pt x="1338" y="5982"/>
                        <a:pt x="1761" y="6269"/>
                      </a:cubicBezTo>
                      <a:cubicBezTo>
                        <a:pt x="2189" y="6552"/>
                        <a:pt x="2637" y="6762"/>
                        <a:pt x="3116" y="6891"/>
                      </a:cubicBezTo>
                      <a:cubicBezTo>
                        <a:pt x="3460" y="6984"/>
                        <a:pt x="3790" y="7031"/>
                        <a:pt x="4106" y="7031"/>
                      </a:cubicBezTo>
                      <a:cubicBezTo>
                        <a:pt x="4284" y="7031"/>
                        <a:pt x="4457" y="7016"/>
                        <a:pt x="4626" y="6986"/>
                      </a:cubicBezTo>
                      <a:cubicBezTo>
                        <a:pt x="5100" y="6897"/>
                        <a:pt x="5509" y="6685"/>
                        <a:pt x="5854" y="6340"/>
                      </a:cubicBezTo>
                      <a:cubicBezTo>
                        <a:pt x="6200" y="6001"/>
                        <a:pt x="6462" y="5522"/>
                        <a:pt x="6636" y="4901"/>
                      </a:cubicBezTo>
                      <a:cubicBezTo>
                        <a:pt x="6769" y="4388"/>
                        <a:pt x="6822" y="3909"/>
                        <a:pt x="6769" y="3461"/>
                      </a:cubicBezTo>
                      <a:cubicBezTo>
                        <a:pt x="6725" y="3014"/>
                        <a:pt x="6603" y="2610"/>
                        <a:pt x="6418" y="2246"/>
                      </a:cubicBezTo>
                      <a:cubicBezTo>
                        <a:pt x="6226" y="1875"/>
                        <a:pt x="5989" y="1555"/>
                        <a:pt x="5708" y="1273"/>
                      </a:cubicBezTo>
                      <a:cubicBezTo>
                        <a:pt x="5420" y="986"/>
                        <a:pt x="5113" y="749"/>
                        <a:pt x="4773" y="557"/>
                      </a:cubicBezTo>
                      <a:cubicBezTo>
                        <a:pt x="4434" y="365"/>
                        <a:pt x="4096" y="224"/>
                        <a:pt x="3757" y="135"/>
                      </a:cubicBezTo>
                      <a:cubicBezTo>
                        <a:pt x="3430" y="45"/>
                        <a:pt x="3090" y="0"/>
                        <a:pt x="273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6" name="Google Shape;446;p38"/>
                <p:cNvSpPr/>
                <p:nvPr/>
              </p:nvSpPr>
              <p:spPr>
                <a:xfrm>
                  <a:off x="6416920" y="4087656"/>
                  <a:ext cx="100039" cy="1033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45" h="7589" extrusionOk="0">
                      <a:moveTo>
                        <a:pt x="1075" y="1"/>
                      </a:moveTo>
                      <a:cubicBezTo>
                        <a:pt x="1031" y="116"/>
                        <a:pt x="979" y="249"/>
                        <a:pt x="916" y="410"/>
                      </a:cubicBezTo>
                      <a:cubicBezTo>
                        <a:pt x="857" y="570"/>
                        <a:pt x="794" y="742"/>
                        <a:pt x="724" y="916"/>
                      </a:cubicBezTo>
                      <a:cubicBezTo>
                        <a:pt x="653" y="1094"/>
                        <a:pt x="595" y="1247"/>
                        <a:pt x="538" y="1395"/>
                      </a:cubicBezTo>
                      <a:cubicBezTo>
                        <a:pt x="455" y="1600"/>
                        <a:pt x="358" y="1823"/>
                        <a:pt x="257" y="2061"/>
                      </a:cubicBezTo>
                      <a:cubicBezTo>
                        <a:pt x="154" y="2298"/>
                        <a:pt x="65" y="2502"/>
                        <a:pt x="1" y="2675"/>
                      </a:cubicBezTo>
                      <a:cubicBezTo>
                        <a:pt x="33" y="2700"/>
                        <a:pt x="77" y="2732"/>
                        <a:pt x="128" y="2758"/>
                      </a:cubicBezTo>
                      <a:cubicBezTo>
                        <a:pt x="180" y="2790"/>
                        <a:pt x="219" y="2815"/>
                        <a:pt x="263" y="2841"/>
                      </a:cubicBezTo>
                      <a:cubicBezTo>
                        <a:pt x="417" y="2522"/>
                        <a:pt x="526" y="2322"/>
                        <a:pt x="595" y="2233"/>
                      </a:cubicBezTo>
                      <a:cubicBezTo>
                        <a:pt x="638" y="2178"/>
                        <a:pt x="695" y="2149"/>
                        <a:pt x="761" y="2149"/>
                      </a:cubicBezTo>
                      <a:cubicBezTo>
                        <a:pt x="802" y="2149"/>
                        <a:pt x="847" y="2160"/>
                        <a:pt x="896" y="2182"/>
                      </a:cubicBezTo>
                      <a:cubicBezTo>
                        <a:pt x="960" y="2201"/>
                        <a:pt x="1017" y="2239"/>
                        <a:pt x="1088" y="2278"/>
                      </a:cubicBezTo>
                      <a:cubicBezTo>
                        <a:pt x="1152" y="2322"/>
                        <a:pt x="1229" y="2380"/>
                        <a:pt x="1332" y="2445"/>
                      </a:cubicBezTo>
                      <a:lnTo>
                        <a:pt x="5726" y="5310"/>
                      </a:lnTo>
                      <a:lnTo>
                        <a:pt x="5439" y="6021"/>
                      </a:lnTo>
                      <a:cubicBezTo>
                        <a:pt x="5336" y="6270"/>
                        <a:pt x="5233" y="6443"/>
                        <a:pt x="5124" y="6552"/>
                      </a:cubicBezTo>
                      <a:cubicBezTo>
                        <a:pt x="5017" y="6660"/>
                        <a:pt x="4863" y="6718"/>
                        <a:pt x="4678" y="6718"/>
                      </a:cubicBezTo>
                      <a:cubicBezTo>
                        <a:pt x="4486" y="6718"/>
                        <a:pt x="4211" y="6686"/>
                        <a:pt x="3865" y="6621"/>
                      </a:cubicBezTo>
                      <a:cubicBezTo>
                        <a:pt x="3795" y="6712"/>
                        <a:pt x="3756" y="6813"/>
                        <a:pt x="3736" y="6929"/>
                      </a:cubicBezTo>
                      <a:cubicBezTo>
                        <a:pt x="3967" y="7025"/>
                        <a:pt x="4203" y="7120"/>
                        <a:pt x="4447" y="7223"/>
                      </a:cubicBezTo>
                      <a:cubicBezTo>
                        <a:pt x="4684" y="7326"/>
                        <a:pt x="4959" y="7448"/>
                        <a:pt x="5259" y="7589"/>
                      </a:cubicBezTo>
                      <a:cubicBezTo>
                        <a:pt x="5324" y="7409"/>
                        <a:pt x="5381" y="7236"/>
                        <a:pt x="5439" y="7076"/>
                      </a:cubicBezTo>
                      <a:cubicBezTo>
                        <a:pt x="5496" y="6922"/>
                        <a:pt x="5567" y="6750"/>
                        <a:pt x="5637" y="6565"/>
                      </a:cubicBezTo>
                      <a:cubicBezTo>
                        <a:pt x="5708" y="6379"/>
                        <a:pt x="5791" y="6168"/>
                        <a:pt x="5886" y="5924"/>
                      </a:cubicBezTo>
                      <a:cubicBezTo>
                        <a:pt x="5983" y="5688"/>
                        <a:pt x="6104" y="5393"/>
                        <a:pt x="6238" y="5055"/>
                      </a:cubicBezTo>
                      <a:cubicBezTo>
                        <a:pt x="6391" y="4684"/>
                        <a:pt x="6520" y="4364"/>
                        <a:pt x="6621" y="4108"/>
                      </a:cubicBezTo>
                      <a:cubicBezTo>
                        <a:pt x="6724" y="3851"/>
                        <a:pt x="6821" y="3627"/>
                        <a:pt x="6898" y="3443"/>
                      </a:cubicBezTo>
                      <a:cubicBezTo>
                        <a:pt x="6975" y="3263"/>
                        <a:pt x="7051" y="3090"/>
                        <a:pt x="7120" y="2930"/>
                      </a:cubicBezTo>
                      <a:cubicBezTo>
                        <a:pt x="7191" y="2777"/>
                        <a:pt x="7262" y="2611"/>
                        <a:pt x="7345" y="2431"/>
                      </a:cubicBezTo>
                      <a:cubicBezTo>
                        <a:pt x="7120" y="2253"/>
                        <a:pt x="6890" y="2080"/>
                        <a:pt x="6660" y="1908"/>
                      </a:cubicBezTo>
                      <a:cubicBezTo>
                        <a:pt x="6430" y="1734"/>
                        <a:pt x="6207" y="1554"/>
                        <a:pt x="5989" y="1370"/>
                      </a:cubicBezTo>
                      <a:cubicBezTo>
                        <a:pt x="5918" y="1465"/>
                        <a:pt x="5874" y="1574"/>
                        <a:pt x="5854" y="1696"/>
                      </a:cubicBezTo>
                      <a:cubicBezTo>
                        <a:pt x="6040" y="1932"/>
                        <a:pt x="6193" y="2124"/>
                        <a:pt x="6302" y="2284"/>
                      </a:cubicBezTo>
                      <a:cubicBezTo>
                        <a:pt x="6417" y="2437"/>
                        <a:pt x="6494" y="2585"/>
                        <a:pt x="6532" y="2720"/>
                      </a:cubicBezTo>
                      <a:cubicBezTo>
                        <a:pt x="6571" y="2853"/>
                        <a:pt x="6571" y="3001"/>
                        <a:pt x="6539" y="3167"/>
                      </a:cubicBezTo>
                      <a:cubicBezTo>
                        <a:pt x="6506" y="3328"/>
                        <a:pt x="6443" y="3532"/>
                        <a:pt x="6340" y="3781"/>
                      </a:cubicBezTo>
                      <a:lnTo>
                        <a:pt x="6122" y="4326"/>
                      </a:lnTo>
                      <a:lnTo>
                        <a:pt x="1625" y="1401"/>
                      </a:lnTo>
                      <a:cubicBezTo>
                        <a:pt x="1447" y="1286"/>
                        <a:pt x="1318" y="1184"/>
                        <a:pt x="1255" y="1101"/>
                      </a:cubicBezTo>
                      <a:cubicBezTo>
                        <a:pt x="1184" y="1017"/>
                        <a:pt x="1158" y="916"/>
                        <a:pt x="1184" y="781"/>
                      </a:cubicBezTo>
                      <a:cubicBezTo>
                        <a:pt x="1203" y="647"/>
                        <a:pt x="1261" y="441"/>
                        <a:pt x="1344" y="160"/>
                      </a:cubicBezTo>
                      <a:cubicBezTo>
                        <a:pt x="1312" y="128"/>
                        <a:pt x="1267" y="96"/>
                        <a:pt x="1217" y="71"/>
                      </a:cubicBezTo>
                      <a:cubicBezTo>
                        <a:pt x="1164" y="39"/>
                        <a:pt x="1120" y="19"/>
                        <a:pt x="107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7" name="Google Shape;447;p38"/>
                <p:cNvSpPr/>
                <p:nvPr/>
              </p:nvSpPr>
              <p:spPr>
                <a:xfrm>
                  <a:off x="6361146" y="4148033"/>
                  <a:ext cx="118971" cy="1440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35" h="10577" extrusionOk="0">
                      <a:moveTo>
                        <a:pt x="3455" y="0"/>
                      </a:moveTo>
                      <a:cubicBezTo>
                        <a:pt x="3372" y="154"/>
                        <a:pt x="3263" y="354"/>
                        <a:pt x="3136" y="596"/>
                      </a:cubicBezTo>
                      <a:cubicBezTo>
                        <a:pt x="3008" y="839"/>
                        <a:pt x="2886" y="1063"/>
                        <a:pt x="2770" y="1267"/>
                      </a:cubicBezTo>
                      <a:cubicBezTo>
                        <a:pt x="2663" y="1467"/>
                        <a:pt x="2548" y="1665"/>
                        <a:pt x="2419" y="1875"/>
                      </a:cubicBezTo>
                      <a:cubicBezTo>
                        <a:pt x="2297" y="2087"/>
                        <a:pt x="2195" y="2273"/>
                        <a:pt x="2099" y="2433"/>
                      </a:cubicBezTo>
                      <a:cubicBezTo>
                        <a:pt x="2138" y="2465"/>
                        <a:pt x="2176" y="2496"/>
                        <a:pt x="2221" y="2534"/>
                      </a:cubicBezTo>
                      <a:cubicBezTo>
                        <a:pt x="2265" y="2572"/>
                        <a:pt x="2304" y="2605"/>
                        <a:pt x="2342" y="2631"/>
                      </a:cubicBezTo>
                      <a:cubicBezTo>
                        <a:pt x="2528" y="2356"/>
                        <a:pt x="2655" y="2176"/>
                        <a:pt x="2732" y="2106"/>
                      </a:cubicBezTo>
                      <a:cubicBezTo>
                        <a:pt x="2772" y="2065"/>
                        <a:pt x="2819" y="2046"/>
                        <a:pt x="2872" y="2046"/>
                      </a:cubicBezTo>
                      <a:cubicBezTo>
                        <a:pt x="2921" y="2046"/>
                        <a:pt x="2975" y="2062"/>
                        <a:pt x="3033" y="2093"/>
                      </a:cubicBezTo>
                      <a:cubicBezTo>
                        <a:pt x="3091" y="2125"/>
                        <a:pt x="3148" y="2170"/>
                        <a:pt x="3206" y="2227"/>
                      </a:cubicBezTo>
                      <a:cubicBezTo>
                        <a:pt x="3269" y="2279"/>
                        <a:pt x="3340" y="2342"/>
                        <a:pt x="3423" y="2413"/>
                      </a:cubicBezTo>
                      <a:lnTo>
                        <a:pt x="5138" y="3847"/>
                      </a:lnTo>
                      <a:lnTo>
                        <a:pt x="3546" y="6706"/>
                      </a:lnTo>
                      <a:lnTo>
                        <a:pt x="1748" y="5190"/>
                      </a:lnTo>
                      <a:cubicBezTo>
                        <a:pt x="1574" y="5055"/>
                        <a:pt x="1465" y="4940"/>
                        <a:pt x="1408" y="4851"/>
                      </a:cubicBezTo>
                      <a:cubicBezTo>
                        <a:pt x="1350" y="4760"/>
                        <a:pt x="1344" y="4653"/>
                        <a:pt x="1376" y="4530"/>
                      </a:cubicBezTo>
                      <a:cubicBezTo>
                        <a:pt x="1415" y="4409"/>
                        <a:pt x="1485" y="4223"/>
                        <a:pt x="1594" y="3968"/>
                      </a:cubicBezTo>
                      <a:cubicBezTo>
                        <a:pt x="1568" y="3930"/>
                        <a:pt x="1530" y="3897"/>
                        <a:pt x="1479" y="3859"/>
                      </a:cubicBezTo>
                      <a:cubicBezTo>
                        <a:pt x="1435" y="3827"/>
                        <a:pt x="1388" y="3801"/>
                        <a:pt x="1350" y="3776"/>
                      </a:cubicBezTo>
                      <a:cubicBezTo>
                        <a:pt x="1267" y="3936"/>
                        <a:pt x="1158" y="4134"/>
                        <a:pt x="1031" y="4376"/>
                      </a:cubicBezTo>
                      <a:cubicBezTo>
                        <a:pt x="903" y="4621"/>
                        <a:pt x="782" y="4845"/>
                        <a:pt x="667" y="5049"/>
                      </a:cubicBezTo>
                      <a:cubicBezTo>
                        <a:pt x="558" y="5247"/>
                        <a:pt x="443" y="5445"/>
                        <a:pt x="321" y="5657"/>
                      </a:cubicBezTo>
                      <a:cubicBezTo>
                        <a:pt x="192" y="5867"/>
                        <a:pt x="91" y="6047"/>
                        <a:pt x="0" y="6213"/>
                      </a:cubicBezTo>
                      <a:cubicBezTo>
                        <a:pt x="33" y="6245"/>
                        <a:pt x="71" y="6277"/>
                        <a:pt x="116" y="6316"/>
                      </a:cubicBezTo>
                      <a:cubicBezTo>
                        <a:pt x="160" y="6354"/>
                        <a:pt x="198" y="6386"/>
                        <a:pt x="237" y="6411"/>
                      </a:cubicBezTo>
                      <a:cubicBezTo>
                        <a:pt x="423" y="6130"/>
                        <a:pt x="552" y="5958"/>
                        <a:pt x="628" y="5887"/>
                      </a:cubicBezTo>
                      <a:cubicBezTo>
                        <a:pt x="669" y="5847"/>
                        <a:pt x="716" y="5828"/>
                        <a:pt x="769" y="5828"/>
                      </a:cubicBezTo>
                      <a:cubicBezTo>
                        <a:pt x="817" y="5828"/>
                        <a:pt x="870" y="5844"/>
                        <a:pt x="928" y="5874"/>
                      </a:cubicBezTo>
                      <a:cubicBezTo>
                        <a:pt x="986" y="5906"/>
                        <a:pt x="1043" y="5950"/>
                        <a:pt x="1101" y="6009"/>
                      </a:cubicBezTo>
                      <a:cubicBezTo>
                        <a:pt x="1166" y="6059"/>
                        <a:pt x="1235" y="6124"/>
                        <a:pt x="1326" y="6194"/>
                      </a:cubicBezTo>
                      <a:lnTo>
                        <a:pt x="4857" y="9169"/>
                      </a:lnTo>
                      <a:cubicBezTo>
                        <a:pt x="5029" y="9316"/>
                        <a:pt x="5138" y="9425"/>
                        <a:pt x="5203" y="9514"/>
                      </a:cubicBezTo>
                      <a:cubicBezTo>
                        <a:pt x="5259" y="9597"/>
                        <a:pt x="5273" y="9700"/>
                        <a:pt x="5235" y="9815"/>
                      </a:cubicBezTo>
                      <a:cubicBezTo>
                        <a:pt x="5203" y="9936"/>
                        <a:pt x="5132" y="10122"/>
                        <a:pt x="5023" y="10379"/>
                      </a:cubicBezTo>
                      <a:cubicBezTo>
                        <a:pt x="5087" y="10455"/>
                        <a:pt x="5164" y="10518"/>
                        <a:pt x="5259" y="10577"/>
                      </a:cubicBezTo>
                      <a:cubicBezTo>
                        <a:pt x="5350" y="10417"/>
                        <a:pt x="5451" y="10225"/>
                        <a:pt x="5566" y="10001"/>
                      </a:cubicBezTo>
                      <a:cubicBezTo>
                        <a:pt x="5688" y="9777"/>
                        <a:pt x="5797" y="9566"/>
                        <a:pt x="5906" y="9381"/>
                      </a:cubicBezTo>
                      <a:cubicBezTo>
                        <a:pt x="6021" y="9169"/>
                        <a:pt x="6142" y="8952"/>
                        <a:pt x="6284" y="8714"/>
                      </a:cubicBezTo>
                      <a:cubicBezTo>
                        <a:pt x="6425" y="8478"/>
                        <a:pt x="6540" y="8280"/>
                        <a:pt x="6629" y="8114"/>
                      </a:cubicBezTo>
                      <a:cubicBezTo>
                        <a:pt x="6552" y="8043"/>
                        <a:pt x="6469" y="7979"/>
                        <a:pt x="6386" y="7916"/>
                      </a:cubicBezTo>
                      <a:cubicBezTo>
                        <a:pt x="6207" y="8197"/>
                        <a:pt x="6072" y="8376"/>
                        <a:pt x="5995" y="8459"/>
                      </a:cubicBezTo>
                      <a:cubicBezTo>
                        <a:pt x="5950" y="8504"/>
                        <a:pt x="5900" y="8526"/>
                        <a:pt x="5843" y="8526"/>
                      </a:cubicBezTo>
                      <a:cubicBezTo>
                        <a:pt x="5794" y="8526"/>
                        <a:pt x="5741" y="8510"/>
                        <a:pt x="5682" y="8478"/>
                      </a:cubicBezTo>
                      <a:cubicBezTo>
                        <a:pt x="5631" y="8445"/>
                        <a:pt x="5573" y="8407"/>
                        <a:pt x="5510" y="8363"/>
                      </a:cubicBezTo>
                      <a:cubicBezTo>
                        <a:pt x="5445" y="8312"/>
                        <a:pt x="5375" y="8247"/>
                        <a:pt x="5285" y="8171"/>
                      </a:cubicBezTo>
                      <a:lnTo>
                        <a:pt x="3865" y="6975"/>
                      </a:lnTo>
                      <a:lnTo>
                        <a:pt x="5451" y="4122"/>
                      </a:lnTo>
                      <a:lnTo>
                        <a:pt x="6962" y="5388"/>
                      </a:lnTo>
                      <a:cubicBezTo>
                        <a:pt x="7128" y="5536"/>
                        <a:pt x="7243" y="5651"/>
                        <a:pt x="7300" y="5734"/>
                      </a:cubicBezTo>
                      <a:cubicBezTo>
                        <a:pt x="7365" y="5817"/>
                        <a:pt x="7377" y="5920"/>
                        <a:pt x="7338" y="6035"/>
                      </a:cubicBezTo>
                      <a:cubicBezTo>
                        <a:pt x="7308" y="6156"/>
                        <a:pt x="7237" y="6342"/>
                        <a:pt x="7122" y="6597"/>
                      </a:cubicBezTo>
                      <a:cubicBezTo>
                        <a:pt x="7185" y="6674"/>
                        <a:pt x="7269" y="6744"/>
                        <a:pt x="7365" y="6795"/>
                      </a:cubicBezTo>
                      <a:cubicBezTo>
                        <a:pt x="7447" y="6635"/>
                        <a:pt x="7550" y="6449"/>
                        <a:pt x="7672" y="6219"/>
                      </a:cubicBezTo>
                      <a:cubicBezTo>
                        <a:pt x="7787" y="5996"/>
                        <a:pt x="7902" y="5785"/>
                        <a:pt x="8005" y="5599"/>
                      </a:cubicBezTo>
                      <a:cubicBezTo>
                        <a:pt x="8120" y="5395"/>
                        <a:pt x="8247" y="5170"/>
                        <a:pt x="8389" y="4934"/>
                      </a:cubicBezTo>
                      <a:cubicBezTo>
                        <a:pt x="8528" y="4697"/>
                        <a:pt x="8644" y="4499"/>
                        <a:pt x="8734" y="4338"/>
                      </a:cubicBezTo>
                      <a:cubicBezTo>
                        <a:pt x="8657" y="4261"/>
                        <a:pt x="8574" y="4198"/>
                        <a:pt x="8490" y="4134"/>
                      </a:cubicBezTo>
                      <a:cubicBezTo>
                        <a:pt x="8306" y="4415"/>
                        <a:pt x="8177" y="4595"/>
                        <a:pt x="8100" y="4677"/>
                      </a:cubicBezTo>
                      <a:cubicBezTo>
                        <a:pt x="8055" y="4723"/>
                        <a:pt x="8004" y="4745"/>
                        <a:pt x="7946" y="4745"/>
                      </a:cubicBezTo>
                      <a:cubicBezTo>
                        <a:pt x="7898" y="4745"/>
                        <a:pt x="7845" y="4730"/>
                        <a:pt x="7787" y="4697"/>
                      </a:cubicBezTo>
                      <a:cubicBezTo>
                        <a:pt x="7736" y="4671"/>
                        <a:pt x="7678" y="4627"/>
                        <a:pt x="7615" y="4582"/>
                      </a:cubicBezTo>
                      <a:cubicBezTo>
                        <a:pt x="7550" y="4530"/>
                        <a:pt x="7474" y="4467"/>
                        <a:pt x="7391" y="4390"/>
                      </a:cubicBezTo>
                      <a:lnTo>
                        <a:pt x="3853" y="1415"/>
                      </a:lnTo>
                      <a:cubicBezTo>
                        <a:pt x="3686" y="1275"/>
                        <a:pt x="3577" y="1166"/>
                        <a:pt x="3514" y="1069"/>
                      </a:cubicBezTo>
                      <a:cubicBezTo>
                        <a:pt x="3455" y="980"/>
                        <a:pt x="3443" y="871"/>
                        <a:pt x="3481" y="750"/>
                      </a:cubicBezTo>
                      <a:cubicBezTo>
                        <a:pt x="3514" y="628"/>
                        <a:pt x="3590" y="443"/>
                        <a:pt x="3699" y="186"/>
                      </a:cubicBezTo>
                      <a:cubicBezTo>
                        <a:pt x="3673" y="148"/>
                        <a:pt x="3635" y="116"/>
                        <a:pt x="3584" y="77"/>
                      </a:cubicBezTo>
                      <a:cubicBezTo>
                        <a:pt x="3538" y="46"/>
                        <a:pt x="3494" y="20"/>
                        <a:pt x="345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" name="Google Shape;448;p38"/>
                <p:cNvSpPr/>
                <p:nvPr/>
              </p:nvSpPr>
              <p:spPr>
                <a:xfrm>
                  <a:off x="6316976" y="4238061"/>
                  <a:ext cx="104915" cy="1202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03" h="8830" extrusionOk="0">
                      <a:moveTo>
                        <a:pt x="2989" y="1"/>
                      </a:moveTo>
                      <a:cubicBezTo>
                        <a:pt x="2879" y="146"/>
                        <a:pt x="2751" y="332"/>
                        <a:pt x="2605" y="544"/>
                      </a:cubicBezTo>
                      <a:cubicBezTo>
                        <a:pt x="2457" y="755"/>
                        <a:pt x="2328" y="934"/>
                        <a:pt x="2227" y="1082"/>
                      </a:cubicBezTo>
                      <a:cubicBezTo>
                        <a:pt x="1861" y="1581"/>
                        <a:pt x="1491" y="2086"/>
                        <a:pt x="1114" y="2603"/>
                      </a:cubicBezTo>
                      <a:cubicBezTo>
                        <a:pt x="742" y="3116"/>
                        <a:pt x="364" y="3627"/>
                        <a:pt x="0" y="4133"/>
                      </a:cubicBezTo>
                      <a:cubicBezTo>
                        <a:pt x="128" y="4292"/>
                        <a:pt x="281" y="4484"/>
                        <a:pt x="461" y="4722"/>
                      </a:cubicBezTo>
                      <a:cubicBezTo>
                        <a:pt x="639" y="4959"/>
                        <a:pt x="839" y="5240"/>
                        <a:pt x="1061" y="5579"/>
                      </a:cubicBezTo>
                      <a:cubicBezTo>
                        <a:pt x="1158" y="5496"/>
                        <a:pt x="1229" y="5399"/>
                        <a:pt x="1273" y="5284"/>
                      </a:cubicBezTo>
                      <a:cubicBezTo>
                        <a:pt x="1114" y="4952"/>
                        <a:pt x="1005" y="4670"/>
                        <a:pt x="940" y="4440"/>
                      </a:cubicBezTo>
                      <a:cubicBezTo>
                        <a:pt x="877" y="4203"/>
                        <a:pt x="870" y="3973"/>
                        <a:pt x="934" y="3749"/>
                      </a:cubicBezTo>
                      <a:cubicBezTo>
                        <a:pt x="999" y="3525"/>
                        <a:pt x="1138" y="3270"/>
                        <a:pt x="1350" y="2975"/>
                      </a:cubicBezTo>
                      <a:lnTo>
                        <a:pt x="2150" y="1874"/>
                      </a:lnTo>
                      <a:lnTo>
                        <a:pt x="4140" y="4005"/>
                      </a:lnTo>
                      <a:lnTo>
                        <a:pt x="3801" y="4466"/>
                      </a:lnTo>
                      <a:cubicBezTo>
                        <a:pt x="3666" y="4658"/>
                        <a:pt x="3544" y="4799"/>
                        <a:pt x="3455" y="4894"/>
                      </a:cubicBezTo>
                      <a:cubicBezTo>
                        <a:pt x="3366" y="4977"/>
                        <a:pt x="3272" y="5022"/>
                        <a:pt x="3172" y="5022"/>
                      </a:cubicBezTo>
                      <a:cubicBezTo>
                        <a:pt x="3164" y="5022"/>
                        <a:pt x="3156" y="5022"/>
                        <a:pt x="3148" y="5022"/>
                      </a:cubicBezTo>
                      <a:cubicBezTo>
                        <a:pt x="3045" y="5015"/>
                        <a:pt x="2904" y="4952"/>
                        <a:pt x="2726" y="4824"/>
                      </a:cubicBezTo>
                      <a:cubicBezTo>
                        <a:pt x="2688" y="4791"/>
                        <a:pt x="2635" y="4753"/>
                        <a:pt x="2579" y="4708"/>
                      </a:cubicBezTo>
                      <a:cubicBezTo>
                        <a:pt x="2514" y="4658"/>
                        <a:pt x="2463" y="4613"/>
                        <a:pt x="2413" y="4561"/>
                      </a:cubicBezTo>
                      <a:cubicBezTo>
                        <a:pt x="2328" y="4638"/>
                        <a:pt x="2259" y="4741"/>
                        <a:pt x="2201" y="4856"/>
                      </a:cubicBezTo>
                      <a:cubicBezTo>
                        <a:pt x="2348" y="4991"/>
                        <a:pt x="2502" y="5144"/>
                        <a:pt x="2661" y="5304"/>
                      </a:cubicBezTo>
                      <a:cubicBezTo>
                        <a:pt x="2821" y="5470"/>
                        <a:pt x="2962" y="5617"/>
                        <a:pt x="3090" y="5759"/>
                      </a:cubicBezTo>
                      <a:cubicBezTo>
                        <a:pt x="3219" y="5898"/>
                        <a:pt x="3352" y="6058"/>
                        <a:pt x="3506" y="6232"/>
                      </a:cubicBezTo>
                      <a:cubicBezTo>
                        <a:pt x="3653" y="6404"/>
                        <a:pt x="3787" y="6565"/>
                        <a:pt x="3896" y="6698"/>
                      </a:cubicBezTo>
                      <a:cubicBezTo>
                        <a:pt x="3979" y="6615"/>
                        <a:pt x="4050" y="6519"/>
                        <a:pt x="4108" y="6411"/>
                      </a:cubicBezTo>
                      <a:cubicBezTo>
                        <a:pt x="3960" y="6205"/>
                        <a:pt x="3858" y="6040"/>
                        <a:pt x="3787" y="5912"/>
                      </a:cubicBezTo>
                      <a:cubicBezTo>
                        <a:pt x="3724" y="5783"/>
                        <a:pt x="3686" y="5668"/>
                        <a:pt x="3686" y="5567"/>
                      </a:cubicBezTo>
                      <a:cubicBezTo>
                        <a:pt x="3686" y="5464"/>
                        <a:pt x="3718" y="5355"/>
                        <a:pt x="3781" y="5233"/>
                      </a:cubicBezTo>
                      <a:cubicBezTo>
                        <a:pt x="3851" y="5118"/>
                        <a:pt x="3948" y="4965"/>
                        <a:pt x="4082" y="4779"/>
                      </a:cubicBezTo>
                      <a:lnTo>
                        <a:pt x="4427" y="4306"/>
                      </a:lnTo>
                      <a:lnTo>
                        <a:pt x="6244" y="6250"/>
                      </a:lnTo>
                      <a:lnTo>
                        <a:pt x="5490" y="7286"/>
                      </a:lnTo>
                      <a:cubicBezTo>
                        <a:pt x="5310" y="7543"/>
                        <a:pt x="5144" y="7716"/>
                        <a:pt x="5003" y="7805"/>
                      </a:cubicBezTo>
                      <a:cubicBezTo>
                        <a:pt x="4893" y="7874"/>
                        <a:pt x="4777" y="7909"/>
                        <a:pt x="4646" y="7909"/>
                      </a:cubicBezTo>
                      <a:cubicBezTo>
                        <a:pt x="4609" y="7909"/>
                        <a:pt x="4570" y="7906"/>
                        <a:pt x="4530" y="7901"/>
                      </a:cubicBezTo>
                      <a:cubicBezTo>
                        <a:pt x="4350" y="7876"/>
                        <a:pt x="4114" y="7812"/>
                        <a:pt x="3813" y="7716"/>
                      </a:cubicBezTo>
                      <a:cubicBezTo>
                        <a:pt x="3742" y="7773"/>
                        <a:pt x="3692" y="7850"/>
                        <a:pt x="3647" y="7947"/>
                      </a:cubicBezTo>
                      <a:cubicBezTo>
                        <a:pt x="3807" y="8068"/>
                        <a:pt x="3967" y="8177"/>
                        <a:pt x="4114" y="8278"/>
                      </a:cubicBezTo>
                      <a:cubicBezTo>
                        <a:pt x="4261" y="8381"/>
                        <a:pt x="4401" y="8484"/>
                        <a:pt x="4542" y="8585"/>
                      </a:cubicBezTo>
                      <a:lnTo>
                        <a:pt x="4882" y="8830"/>
                      </a:lnTo>
                      <a:cubicBezTo>
                        <a:pt x="4985" y="8682"/>
                        <a:pt x="5112" y="8496"/>
                        <a:pt x="5272" y="8272"/>
                      </a:cubicBezTo>
                      <a:cubicBezTo>
                        <a:pt x="5431" y="8042"/>
                        <a:pt x="5623" y="7773"/>
                        <a:pt x="5854" y="7454"/>
                      </a:cubicBezTo>
                      <a:lnTo>
                        <a:pt x="6621" y="6397"/>
                      </a:lnTo>
                      <a:cubicBezTo>
                        <a:pt x="6750" y="6225"/>
                        <a:pt x="6878" y="6046"/>
                        <a:pt x="7025" y="5854"/>
                      </a:cubicBezTo>
                      <a:cubicBezTo>
                        <a:pt x="7165" y="5668"/>
                        <a:pt x="7294" y="5490"/>
                        <a:pt x="7415" y="5329"/>
                      </a:cubicBezTo>
                      <a:cubicBezTo>
                        <a:pt x="7537" y="5169"/>
                        <a:pt x="7633" y="5042"/>
                        <a:pt x="7702" y="4939"/>
                      </a:cubicBezTo>
                      <a:cubicBezTo>
                        <a:pt x="7672" y="4888"/>
                        <a:pt x="7639" y="4843"/>
                        <a:pt x="7601" y="4811"/>
                      </a:cubicBezTo>
                      <a:cubicBezTo>
                        <a:pt x="7569" y="4779"/>
                        <a:pt x="7530" y="4741"/>
                        <a:pt x="7492" y="4708"/>
                      </a:cubicBezTo>
                      <a:cubicBezTo>
                        <a:pt x="7280" y="4959"/>
                        <a:pt x="7127" y="5124"/>
                        <a:pt x="7038" y="5201"/>
                      </a:cubicBezTo>
                      <a:cubicBezTo>
                        <a:pt x="6997" y="5234"/>
                        <a:pt x="6953" y="5250"/>
                        <a:pt x="6905" y="5250"/>
                      </a:cubicBezTo>
                      <a:cubicBezTo>
                        <a:pt x="6850" y="5250"/>
                        <a:pt x="6790" y="5228"/>
                        <a:pt x="6724" y="5183"/>
                      </a:cubicBezTo>
                      <a:cubicBezTo>
                        <a:pt x="6686" y="5151"/>
                        <a:pt x="6635" y="5106"/>
                        <a:pt x="6577" y="5048"/>
                      </a:cubicBezTo>
                      <a:cubicBezTo>
                        <a:pt x="6512" y="4983"/>
                        <a:pt x="6443" y="4914"/>
                        <a:pt x="6367" y="4824"/>
                      </a:cubicBezTo>
                      <a:lnTo>
                        <a:pt x="3211" y="1452"/>
                      </a:lnTo>
                      <a:cubicBezTo>
                        <a:pt x="3058" y="1292"/>
                        <a:pt x="2956" y="1164"/>
                        <a:pt x="2912" y="1068"/>
                      </a:cubicBezTo>
                      <a:cubicBezTo>
                        <a:pt x="2866" y="973"/>
                        <a:pt x="2873" y="864"/>
                        <a:pt x="2924" y="748"/>
                      </a:cubicBezTo>
                      <a:cubicBezTo>
                        <a:pt x="2969" y="633"/>
                        <a:pt x="3065" y="454"/>
                        <a:pt x="3205" y="217"/>
                      </a:cubicBezTo>
                      <a:cubicBezTo>
                        <a:pt x="3180" y="173"/>
                        <a:pt x="3148" y="134"/>
                        <a:pt x="3104" y="96"/>
                      </a:cubicBezTo>
                      <a:cubicBezTo>
                        <a:pt x="3065" y="57"/>
                        <a:pt x="3019" y="25"/>
                        <a:pt x="298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9" name="Google Shape;449;p38"/>
                <p:cNvSpPr/>
                <p:nvPr/>
              </p:nvSpPr>
              <p:spPr>
                <a:xfrm>
                  <a:off x="6278105" y="4304990"/>
                  <a:ext cx="81761" cy="110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03" h="8139" extrusionOk="0">
                      <a:moveTo>
                        <a:pt x="2380" y="0"/>
                      </a:moveTo>
                      <a:cubicBezTo>
                        <a:pt x="2368" y="25"/>
                        <a:pt x="2342" y="57"/>
                        <a:pt x="2317" y="89"/>
                      </a:cubicBezTo>
                      <a:cubicBezTo>
                        <a:pt x="2291" y="121"/>
                        <a:pt x="2259" y="154"/>
                        <a:pt x="2234" y="184"/>
                      </a:cubicBezTo>
                      <a:cubicBezTo>
                        <a:pt x="2081" y="358"/>
                        <a:pt x="1927" y="505"/>
                        <a:pt x="1766" y="627"/>
                      </a:cubicBezTo>
                      <a:cubicBezTo>
                        <a:pt x="1606" y="748"/>
                        <a:pt x="1440" y="875"/>
                        <a:pt x="1274" y="1004"/>
                      </a:cubicBezTo>
                      <a:cubicBezTo>
                        <a:pt x="1101" y="1132"/>
                        <a:pt x="935" y="1291"/>
                        <a:pt x="768" y="1483"/>
                      </a:cubicBezTo>
                      <a:cubicBezTo>
                        <a:pt x="448" y="1843"/>
                        <a:pt x="238" y="2213"/>
                        <a:pt x="123" y="2603"/>
                      </a:cubicBezTo>
                      <a:cubicBezTo>
                        <a:pt x="14" y="2987"/>
                        <a:pt x="0" y="3358"/>
                        <a:pt x="97" y="3716"/>
                      </a:cubicBezTo>
                      <a:cubicBezTo>
                        <a:pt x="192" y="4069"/>
                        <a:pt x="392" y="4382"/>
                        <a:pt x="699" y="4651"/>
                      </a:cubicBezTo>
                      <a:cubicBezTo>
                        <a:pt x="967" y="4894"/>
                        <a:pt x="1242" y="5035"/>
                        <a:pt x="1511" y="5079"/>
                      </a:cubicBezTo>
                      <a:cubicBezTo>
                        <a:pt x="1625" y="5098"/>
                        <a:pt x="1738" y="5108"/>
                        <a:pt x="1851" y="5108"/>
                      </a:cubicBezTo>
                      <a:cubicBezTo>
                        <a:pt x="2010" y="5108"/>
                        <a:pt x="2169" y="5088"/>
                        <a:pt x="2329" y="5047"/>
                      </a:cubicBezTo>
                      <a:cubicBezTo>
                        <a:pt x="2598" y="4983"/>
                        <a:pt x="2867" y="4900"/>
                        <a:pt x="3135" y="4805"/>
                      </a:cubicBezTo>
                      <a:cubicBezTo>
                        <a:pt x="3392" y="4708"/>
                        <a:pt x="3628" y="4631"/>
                        <a:pt x="3839" y="4574"/>
                      </a:cubicBezTo>
                      <a:cubicBezTo>
                        <a:pt x="3977" y="4535"/>
                        <a:pt x="4111" y="4517"/>
                        <a:pt x="4239" y="4517"/>
                      </a:cubicBezTo>
                      <a:cubicBezTo>
                        <a:pt x="4302" y="4517"/>
                        <a:pt x="4363" y="4521"/>
                        <a:pt x="4422" y="4530"/>
                      </a:cubicBezTo>
                      <a:cubicBezTo>
                        <a:pt x="4600" y="4554"/>
                        <a:pt x="4774" y="4645"/>
                        <a:pt x="4946" y="4791"/>
                      </a:cubicBezTo>
                      <a:cubicBezTo>
                        <a:pt x="5228" y="5047"/>
                        <a:pt x="5368" y="5348"/>
                        <a:pt x="5356" y="5700"/>
                      </a:cubicBezTo>
                      <a:cubicBezTo>
                        <a:pt x="5350" y="6058"/>
                        <a:pt x="5214" y="6378"/>
                        <a:pt x="4960" y="6672"/>
                      </a:cubicBezTo>
                      <a:cubicBezTo>
                        <a:pt x="4742" y="6916"/>
                        <a:pt x="4524" y="7049"/>
                        <a:pt x="4299" y="7076"/>
                      </a:cubicBezTo>
                      <a:cubicBezTo>
                        <a:pt x="4264" y="7078"/>
                        <a:pt x="4228" y="7080"/>
                        <a:pt x="4193" y="7080"/>
                      </a:cubicBezTo>
                      <a:cubicBezTo>
                        <a:pt x="4005" y="7080"/>
                        <a:pt x="3818" y="7038"/>
                        <a:pt x="3634" y="6948"/>
                      </a:cubicBezTo>
                      <a:cubicBezTo>
                        <a:pt x="3410" y="6839"/>
                        <a:pt x="3194" y="6698"/>
                        <a:pt x="2982" y="6518"/>
                      </a:cubicBezTo>
                      <a:cubicBezTo>
                        <a:pt x="2944" y="6564"/>
                        <a:pt x="2905" y="6609"/>
                        <a:pt x="2873" y="6647"/>
                      </a:cubicBezTo>
                      <a:cubicBezTo>
                        <a:pt x="2841" y="6692"/>
                        <a:pt x="2810" y="6736"/>
                        <a:pt x="2772" y="6781"/>
                      </a:cubicBezTo>
                      <a:cubicBezTo>
                        <a:pt x="2994" y="7025"/>
                        <a:pt x="3206" y="7255"/>
                        <a:pt x="3398" y="7478"/>
                      </a:cubicBezTo>
                      <a:cubicBezTo>
                        <a:pt x="3590" y="7708"/>
                        <a:pt x="3776" y="7926"/>
                        <a:pt x="3954" y="8138"/>
                      </a:cubicBezTo>
                      <a:cubicBezTo>
                        <a:pt x="3974" y="8106"/>
                        <a:pt x="3992" y="8067"/>
                        <a:pt x="4025" y="8023"/>
                      </a:cubicBezTo>
                      <a:cubicBezTo>
                        <a:pt x="4057" y="7977"/>
                        <a:pt x="4089" y="7946"/>
                        <a:pt x="4115" y="7914"/>
                      </a:cubicBezTo>
                      <a:cubicBezTo>
                        <a:pt x="4210" y="7799"/>
                        <a:pt x="4358" y="7684"/>
                        <a:pt x="4543" y="7555"/>
                      </a:cubicBezTo>
                      <a:cubicBezTo>
                        <a:pt x="4729" y="7433"/>
                        <a:pt x="4940" y="7235"/>
                        <a:pt x="5170" y="6973"/>
                      </a:cubicBezTo>
                      <a:cubicBezTo>
                        <a:pt x="5497" y="6609"/>
                        <a:pt x="5720" y="6237"/>
                        <a:pt x="5849" y="5847"/>
                      </a:cubicBezTo>
                      <a:cubicBezTo>
                        <a:pt x="5976" y="5463"/>
                        <a:pt x="6002" y="5092"/>
                        <a:pt x="5925" y="4740"/>
                      </a:cubicBezTo>
                      <a:cubicBezTo>
                        <a:pt x="5849" y="4388"/>
                        <a:pt x="5663" y="4088"/>
                        <a:pt x="5362" y="3825"/>
                      </a:cubicBezTo>
                      <a:cubicBezTo>
                        <a:pt x="5119" y="3601"/>
                        <a:pt x="4863" y="3473"/>
                        <a:pt x="4606" y="3435"/>
                      </a:cubicBezTo>
                      <a:cubicBezTo>
                        <a:pt x="4502" y="3417"/>
                        <a:pt x="4399" y="3408"/>
                        <a:pt x="4296" y="3408"/>
                      </a:cubicBezTo>
                      <a:cubicBezTo>
                        <a:pt x="4140" y="3408"/>
                        <a:pt x="3984" y="3428"/>
                        <a:pt x="3826" y="3467"/>
                      </a:cubicBezTo>
                      <a:cubicBezTo>
                        <a:pt x="3564" y="3532"/>
                        <a:pt x="3309" y="3608"/>
                        <a:pt x="3053" y="3698"/>
                      </a:cubicBezTo>
                      <a:cubicBezTo>
                        <a:pt x="2656" y="3831"/>
                        <a:pt x="2342" y="3922"/>
                        <a:pt x="2099" y="3966"/>
                      </a:cubicBezTo>
                      <a:cubicBezTo>
                        <a:pt x="1982" y="3985"/>
                        <a:pt x="1876" y="3994"/>
                        <a:pt x="1779" y="3994"/>
                      </a:cubicBezTo>
                      <a:cubicBezTo>
                        <a:pt x="1674" y="3994"/>
                        <a:pt x="1581" y="3983"/>
                        <a:pt x="1497" y="3960"/>
                      </a:cubicBezTo>
                      <a:cubicBezTo>
                        <a:pt x="1331" y="3916"/>
                        <a:pt x="1172" y="3825"/>
                        <a:pt x="1018" y="3685"/>
                      </a:cubicBezTo>
                      <a:cubicBezTo>
                        <a:pt x="794" y="3493"/>
                        <a:pt x="660" y="3275"/>
                        <a:pt x="614" y="3051"/>
                      </a:cubicBezTo>
                      <a:cubicBezTo>
                        <a:pt x="564" y="2821"/>
                        <a:pt x="584" y="2590"/>
                        <a:pt x="666" y="2366"/>
                      </a:cubicBezTo>
                      <a:cubicBezTo>
                        <a:pt x="749" y="2142"/>
                        <a:pt x="871" y="1938"/>
                        <a:pt x="1030" y="1758"/>
                      </a:cubicBezTo>
                      <a:cubicBezTo>
                        <a:pt x="1344" y="1407"/>
                        <a:pt x="1689" y="1221"/>
                        <a:pt x="2087" y="1196"/>
                      </a:cubicBezTo>
                      <a:cubicBezTo>
                        <a:pt x="2109" y="1195"/>
                        <a:pt x="2131" y="1195"/>
                        <a:pt x="2154" y="1195"/>
                      </a:cubicBezTo>
                      <a:cubicBezTo>
                        <a:pt x="2521" y="1195"/>
                        <a:pt x="2883" y="1349"/>
                        <a:pt x="3244" y="1669"/>
                      </a:cubicBezTo>
                      <a:cubicBezTo>
                        <a:pt x="3257" y="1675"/>
                        <a:pt x="3271" y="1689"/>
                        <a:pt x="3289" y="1708"/>
                      </a:cubicBezTo>
                      <a:cubicBezTo>
                        <a:pt x="3309" y="1728"/>
                        <a:pt x="3334" y="1752"/>
                        <a:pt x="3360" y="1784"/>
                      </a:cubicBezTo>
                      <a:cubicBezTo>
                        <a:pt x="3449" y="1708"/>
                        <a:pt x="3513" y="1625"/>
                        <a:pt x="3564" y="1542"/>
                      </a:cubicBezTo>
                      <a:cubicBezTo>
                        <a:pt x="3327" y="1247"/>
                        <a:pt x="3109" y="972"/>
                        <a:pt x="2917" y="722"/>
                      </a:cubicBezTo>
                      <a:cubicBezTo>
                        <a:pt x="2719" y="467"/>
                        <a:pt x="2541" y="223"/>
                        <a:pt x="238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0" name="Google Shape;450;p38"/>
                <p:cNvSpPr/>
                <p:nvPr/>
              </p:nvSpPr>
              <p:spPr>
                <a:xfrm>
                  <a:off x="6218245" y="4371633"/>
                  <a:ext cx="77825" cy="1236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9080" extrusionOk="0">
                      <a:moveTo>
                        <a:pt x="2201" y="1"/>
                      </a:moveTo>
                      <a:cubicBezTo>
                        <a:pt x="2112" y="84"/>
                        <a:pt x="2003" y="180"/>
                        <a:pt x="1869" y="302"/>
                      </a:cubicBezTo>
                      <a:cubicBezTo>
                        <a:pt x="1740" y="417"/>
                        <a:pt x="1607" y="538"/>
                        <a:pt x="1471" y="666"/>
                      </a:cubicBezTo>
                      <a:cubicBezTo>
                        <a:pt x="1338" y="788"/>
                        <a:pt x="1217" y="896"/>
                        <a:pt x="1108" y="993"/>
                      </a:cubicBezTo>
                      <a:cubicBezTo>
                        <a:pt x="940" y="1140"/>
                        <a:pt x="756" y="1294"/>
                        <a:pt x="564" y="1453"/>
                      </a:cubicBezTo>
                      <a:cubicBezTo>
                        <a:pt x="364" y="1619"/>
                        <a:pt x="180" y="1779"/>
                        <a:pt x="1" y="1932"/>
                      </a:cubicBezTo>
                      <a:cubicBezTo>
                        <a:pt x="19" y="1978"/>
                        <a:pt x="45" y="2023"/>
                        <a:pt x="77" y="2074"/>
                      </a:cubicBezTo>
                      <a:cubicBezTo>
                        <a:pt x="110" y="2118"/>
                        <a:pt x="134" y="2163"/>
                        <a:pt x="160" y="2201"/>
                      </a:cubicBezTo>
                      <a:cubicBezTo>
                        <a:pt x="372" y="2061"/>
                        <a:pt x="538" y="1946"/>
                        <a:pt x="653" y="1869"/>
                      </a:cubicBezTo>
                      <a:cubicBezTo>
                        <a:pt x="762" y="1793"/>
                        <a:pt x="851" y="1748"/>
                        <a:pt x="916" y="1740"/>
                      </a:cubicBezTo>
                      <a:cubicBezTo>
                        <a:pt x="979" y="1740"/>
                        <a:pt x="1043" y="1766"/>
                        <a:pt x="1101" y="1837"/>
                      </a:cubicBezTo>
                      <a:cubicBezTo>
                        <a:pt x="1140" y="1882"/>
                        <a:pt x="1184" y="1946"/>
                        <a:pt x="1223" y="2017"/>
                      </a:cubicBezTo>
                      <a:cubicBezTo>
                        <a:pt x="1261" y="2093"/>
                        <a:pt x="1306" y="2176"/>
                        <a:pt x="1362" y="2265"/>
                      </a:cubicBezTo>
                      <a:lnTo>
                        <a:pt x="2407" y="4051"/>
                      </a:lnTo>
                      <a:lnTo>
                        <a:pt x="1888" y="4504"/>
                      </a:lnTo>
                      <a:cubicBezTo>
                        <a:pt x="1708" y="4665"/>
                        <a:pt x="1562" y="4773"/>
                        <a:pt x="1447" y="4850"/>
                      </a:cubicBezTo>
                      <a:cubicBezTo>
                        <a:pt x="1361" y="4902"/>
                        <a:pt x="1275" y="4930"/>
                        <a:pt x="1195" y="4930"/>
                      </a:cubicBezTo>
                      <a:cubicBezTo>
                        <a:pt x="1167" y="4930"/>
                        <a:pt x="1140" y="4927"/>
                        <a:pt x="1114" y="4920"/>
                      </a:cubicBezTo>
                      <a:cubicBezTo>
                        <a:pt x="1011" y="4896"/>
                        <a:pt x="883" y="4799"/>
                        <a:pt x="742" y="4633"/>
                      </a:cubicBezTo>
                      <a:cubicBezTo>
                        <a:pt x="710" y="4595"/>
                        <a:pt x="665" y="4550"/>
                        <a:pt x="621" y="4486"/>
                      </a:cubicBezTo>
                      <a:cubicBezTo>
                        <a:pt x="570" y="4427"/>
                        <a:pt x="526" y="4371"/>
                        <a:pt x="493" y="4306"/>
                      </a:cubicBezTo>
                      <a:cubicBezTo>
                        <a:pt x="397" y="4364"/>
                        <a:pt x="314" y="4441"/>
                        <a:pt x="231" y="4530"/>
                      </a:cubicBezTo>
                      <a:cubicBezTo>
                        <a:pt x="346" y="4704"/>
                        <a:pt x="467" y="4888"/>
                        <a:pt x="582" y="5080"/>
                      </a:cubicBezTo>
                      <a:cubicBezTo>
                        <a:pt x="704" y="5272"/>
                        <a:pt x="807" y="5452"/>
                        <a:pt x="902" y="5617"/>
                      </a:cubicBezTo>
                      <a:cubicBezTo>
                        <a:pt x="1005" y="5791"/>
                        <a:pt x="1108" y="5977"/>
                        <a:pt x="1209" y="6175"/>
                      </a:cubicBezTo>
                      <a:cubicBezTo>
                        <a:pt x="1312" y="6373"/>
                        <a:pt x="1401" y="6552"/>
                        <a:pt x="1478" y="6712"/>
                      </a:cubicBezTo>
                      <a:cubicBezTo>
                        <a:pt x="1581" y="6648"/>
                        <a:pt x="1670" y="6571"/>
                        <a:pt x="1746" y="6476"/>
                      </a:cubicBezTo>
                      <a:cubicBezTo>
                        <a:pt x="1651" y="6245"/>
                        <a:pt x="1587" y="6060"/>
                        <a:pt x="1548" y="5918"/>
                      </a:cubicBezTo>
                      <a:cubicBezTo>
                        <a:pt x="1510" y="5779"/>
                        <a:pt x="1504" y="5656"/>
                        <a:pt x="1524" y="5554"/>
                      </a:cubicBezTo>
                      <a:cubicBezTo>
                        <a:pt x="1548" y="5458"/>
                        <a:pt x="1607" y="5356"/>
                        <a:pt x="1696" y="5253"/>
                      </a:cubicBezTo>
                      <a:cubicBezTo>
                        <a:pt x="1792" y="5151"/>
                        <a:pt x="1926" y="5023"/>
                        <a:pt x="2099" y="4870"/>
                      </a:cubicBezTo>
                      <a:lnTo>
                        <a:pt x="2611" y="4415"/>
                      </a:lnTo>
                      <a:lnTo>
                        <a:pt x="4011" y="6807"/>
                      </a:lnTo>
                      <a:lnTo>
                        <a:pt x="2975" y="7716"/>
                      </a:lnTo>
                      <a:cubicBezTo>
                        <a:pt x="2732" y="7928"/>
                        <a:pt x="2540" y="8056"/>
                        <a:pt x="2380" y="8106"/>
                      </a:cubicBezTo>
                      <a:cubicBezTo>
                        <a:pt x="2316" y="8128"/>
                        <a:pt x="2250" y="8140"/>
                        <a:pt x="2182" y="8140"/>
                      </a:cubicBezTo>
                      <a:cubicBezTo>
                        <a:pt x="2089" y="8140"/>
                        <a:pt x="1991" y="8119"/>
                        <a:pt x="1888" y="8074"/>
                      </a:cubicBezTo>
                      <a:cubicBezTo>
                        <a:pt x="1716" y="8005"/>
                        <a:pt x="1491" y="7882"/>
                        <a:pt x="1203" y="7704"/>
                      </a:cubicBezTo>
                      <a:cubicBezTo>
                        <a:pt x="1126" y="7749"/>
                        <a:pt x="1055" y="7813"/>
                        <a:pt x="992" y="7896"/>
                      </a:cubicBezTo>
                      <a:cubicBezTo>
                        <a:pt x="1126" y="8043"/>
                        <a:pt x="1261" y="8183"/>
                        <a:pt x="1389" y="8324"/>
                      </a:cubicBezTo>
                      <a:cubicBezTo>
                        <a:pt x="1516" y="8466"/>
                        <a:pt x="1639" y="8599"/>
                        <a:pt x="1754" y="8734"/>
                      </a:cubicBezTo>
                      <a:cubicBezTo>
                        <a:pt x="1805" y="8791"/>
                        <a:pt x="1849" y="8842"/>
                        <a:pt x="1894" y="8894"/>
                      </a:cubicBezTo>
                      <a:cubicBezTo>
                        <a:pt x="1932" y="8939"/>
                        <a:pt x="1984" y="9003"/>
                        <a:pt x="2047" y="9080"/>
                      </a:cubicBezTo>
                      <a:cubicBezTo>
                        <a:pt x="2176" y="8957"/>
                        <a:pt x="2342" y="8803"/>
                        <a:pt x="2546" y="8619"/>
                      </a:cubicBezTo>
                      <a:cubicBezTo>
                        <a:pt x="2752" y="8440"/>
                        <a:pt x="3001" y="8215"/>
                        <a:pt x="3302" y="7953"/>
                      </a:cubicBezTo>
                      <a:lnTo>
                        <a:pt x="4710" y="6718"/>
                      </a:lnTo>
                      <a:cubicBezTo>
                        <a:pt x="4837" y="6603"/>
                        <a:pt x="5003" y="6462"/>
                        <a:pt x="5201" y="6296"/>
                      </a:cubicBezTo>
                      <a:cubicBezTo>
                        <a:pt x="5407" y="6130"/>
                        <a:pt x="5573" y="5983"/>
                        <a:pt x="5714" y="5862"/>
                      </a:cubicBezTo>
                      <a:cubicBezTo>
                        <a:pt x="5669" y="5765"/>
                        <a:pt x="5611" y="5676"/>
                        <a:pt x="5554" y="5593"/>
                      </a:cubicBezTo>
                      <a:cubicBezTo>
                        <a:pt x="5292" y="5797"/>
                        <a:pt x="5112" y="5924"/>
                        <a:pt x="5003" y="5977"/>
                      </a:cubicBezTo>
                      <a:cubicBezTo>
                        <a:pt x="4972" y="5990"/>
                        <a:pt x="4941" y="5997"/>
                        <a:pt x="4911" y="5997"/>
                      </a:cubicBezTo>
                      <a:cubicBezTo>
                        <a:pt x="4840" y="5997"/>
                        <a:pt x="4770" y="5960"/>
                        <a:pt x="4702" y="5880"/>
                      </a:cubicBezTo>
                      <a:cubicBezTo>
                        <a:pt x="4664" y="5842"/>
                        <a:pt x="4625" y="5785"/>
                        <a:pt x="4581" y="5720"/>
                      </a:cubicBezTo>
                      <a:cubicBezTo>
                        <a:pt x="4542" y="5656"/>
                        <a:pt x="4492" y="5567"/>
                        <a:pt x="4433" y="5458"/>
                      </a:cubicBezTo>
                      <a:lnTo>
                        <a:pt x="2099" y="1465"/>
                      </a:lnTo>
                      <a:cubicBezTo>
                        <a:pt x="1990" y="1287"/>
                        <a:pt x="1920" y="1146"/>
                        <a:pt x="1894" y="1043"/>
                      </a:cubicBezTo>
                      <a:cubicBezTo>
                        <a:pt x="1869" y="948"/>
                        <a:pt x="1888" y="845"/>
                        <a:pt x="1964" y="736"/>
                      </a:cubicBezTo>
                      <a:cubicBezTo>
                        <a:pt x="2035" y="627"/>
                        <a:pt x="2169" y="474"/>
                        <a:pt x="2368" y="263"/>
                      </a:cubicBezTo>
                      <a:cubicBezTo>
                        <a:pt x="2354" y="219"/>
                        <a:pt x="2330" y="174"/>
                        <a:pt x="2298" y="122"/>
                      </a:cubicBezTo>
                      <a:cubicBezTo>
                        <a:pt x="2265" y="77"/>
                        <a:pt x="2233" y="39"/>
                        <a:pt x="220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1" name="Google Shape;451;p38"/>
                <p:cNvSpPr/>
                <p:nvPr/>
              </p:nvSpPr>
              <p:spPr>
                <a:xfrm>
                  <a:off x="6130137" y="4439147"/>
                  <a:ext cx="88040" cy="1018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64" h="7477" extrusionOk="0">
                      <a:moveTo>
                        <a:pt x="2802" y="591"/>
                      </a:moveTo>
                      <a:cubicBezTo>
                        <a:pt x="2975" y="591"/>
                        <a:pt x="3146" y="627"/>
                        <a:pt x="3316" y="699"/>
                      </a:cubicBezTo>
                      <a:cubicBezTo>
                        <a:pt x="3776" y="891"/>
                        <a:pt x="4211" y="1275"/>
                        <a:pt x="4607" y="1844"/>
                      </a:cubicBezTo>
                      <a:cubicBezTo>
                        <a:pt x="4883" y="2248"/>
                        <a:pt x="5100" y="2664"/>
                        <a:pt x="5260" y="3111"/>
                      </a:cubicBezTo>
                      <a:cubicBezTo>
                        <a:pt x="5421" y="3553"/>
                        <a:pt x="5510" y="3994"/>
                        <a:pt x="5522" y="4430"/>
                      </a:cubicBezTo>
                      <a:cubicBezTo>
                        <a:pt x="5536" y="4865"/>
                        <a:pt x="5471" y="5267"/>
                        <a:pt x="5318" y="5638"/>
                      </a:cubicBezTo>
                      <a:cubicBezTo>
                        <a:pt x="5164" y="6010"/>
                        <a:pt x="4914" y="6317"/>
                        <a:pt x="4562" y="6560"/>
                      </a:cubicBezTo>
                      <a:cubicBezTo>
                        <a:pt x="4256" y="6773"/>
                        <a:pt x="3955" y="6878"/>
                        <a:pt x="3659" y="6878"/>
                      </a:cubicBezTo>
                      <a:cubicBezTo>
                        <a:pt x="3492" y="6878"/>
                        <a:pt x="3326" y="6845"/>
                        <a:pt x="3162" y="6778"/>
                      </a:cubicBezTo>
                      <a:cubicBezTo>
                        <a:pt x="2708" y="6592"/>
                        <a:pt x="2285" y="6214"/>
                        <a:pt x="1895" y="5645"/>
                      </a:cubicBezTo>
                      <a:cubicBezTo>
                        <a:pt x="1633" y="5267"/>
                        <a:pt x="1415" y="4858"/>
                        <a:pt x="1249" y="4416"/>
                      </a:cubicBezTo>
                      <a:cubicBezTo>
                        <a:pt x="1075" y="3975"/>
                        <a:pt x="974" y="3533"/>
                        <a:pt x="948" y="3099"/>
                      </a:cubicBezTo>
                      <a:cubicBezTo>
                        <a:pt x="916" y="2657"/>
                        <a:pt x="974" y="2242"/>
                        <a:pt x="1121" y="1864"/>
                      </a:cubicBezTo>
                      <a:cubicBezTo>
                        <a:pt x="1261" y="1486"/>
                        <a:pt x="1518" y="1173"/>
                        <a:pt x="1875" y="917"/>
                      </a:cubicBezTo>
                      <a:cubicBezTo>
                        <a:pt x="2189" y="701"/>
                        <a:pt x="2498" y="591"/>
                        <a:pt x="2802" y="591"/>
                      </a:cubicBezTo>
                      <a:close/>
                      <a:moveTo>
                        <a:pt x="3366" y="1"/>
                      </a:moveTo>
                      <a:cubicBezTo>
                        <a:pt x="3223" y="1"/>
                        <a:pt x="3077" y="14"/>
                        <a:pt x="2926" y="40"/>
                      </a:cubicBezTo>
                      <a:cubicBezTo>
                        <a:pt x="2528" y="105"/>
                        <a:pt x="2106" y="296"/>
                        <a:pt x="1659" y="604"/>
                      </a:cubicBezTo>
                      <a:cubicBezTo>
                        <a:pt x="1146" y="961"/>
                        <a:pt x="756" y="1371"/>
                        <a:pt x="500" y="1832"/>
                      </a:cubicBezTo>
                      <a:cubicBezTo>
                        <a:pt x="239" y="2299"/>
                        <a:pt x="85" y="2785"/>
                        <a:pt x="47" y="3291"/>
                      </a:cubicBezTo>
                      <a:cubicBezTo>
                        <a:pt x="1" y="3796"/>
                        <a:pt x="53" y="4295"/>
                        <a:pt x="200" y="4788"/>
                      </a:cubicBezTo>
                      <a:cubicBezTo>
                        <a:pt x="340" y="5281"/>
                        <a:pt x="552" y="5727"/>
                        <a:pt x="833" y="6137"/>
                      </a:cubicBezTo>
                      <a:cubicBezTo>
                        <a:pt x="1152" y="6592"/>
                        <a:pt x="1518" y="6937"/>
                        <a:pt x="1934" y="7174"/>
                      </a:cubicBezTo>
                      <a:cubicBezTo>
                        <a:pt x="2291" y="7377"/>
                        <a:pt x="2675" y="7477"/>
                        <a:pt x="3085" y="7477"/>
                      </a:cubicBezTo>
                      <a:cubicBezTo>
                        <a:pt x="3152" y="7477"/>
                        <a:pt x="3221" y="7474"/>
                        <a:pt x="3290" y="7469"/>
                      </a:cubicBezTo>
                      <a:cubicBezTo>
                        <a:pt x="3770" y="7436"/>
                        <a:pt x="4281" y="7232"/>
                        <a:pt x="4813" y="6861"/>
                      </a:cubicBezTo>
                      <a:cubicBezTo>
                        <a:pt x="5247" y="6560"/>
                        <a:pt x="5587" y="6226"/>
                        <a:pt x="5843" y="5856"/>
                      </a:cubicBezTo>
                      <a:cubicBezTo>
                        <a:pt x="6092" y="5479"/>
                        <a:pt x="6258" y="5095"/>
                        <a:pt x="6348" y="4691"/>
                      </a:cubicBezTo>
                      <a:cubicBezTo>
                        <a:pt x="6437" y="4289"/>
                        <a:pt x="6463" y="3885"/>
                        <a:pt x="6431" y="3489"/>
                      </a:cubicBezTo>
                      <a:cubicBezTo>
                        <a:pt x="6393" y="3086"/>
                        <a:pt x="6310" y="2709"/>
                        <a:pt x="6175" y="2343"/>
                      </a:cubicBezTo>
                      <a:cubicBezTo>
                        <a:pt x="6035" y="1979"/>
                        <a:pt x="5868" y="1652"/>
                        <a:pt x="5670" y="1365"/>
                      </a:cubicBezTo>
                      <a:cubicBezTo>
                        <a:pt x="5478" y="1090"/>
                        <a:pt x="5241" y="834"/>
                        <a:pt x="4972" y="610"/>
                      </a:cubicBezTo>
                      <a:cubicBezTo>
                        <a:pt x="4698" y="386"/>
                        <a:pt x="4390" y="214"/>
                        <a:pt x="4045" y="105"/>
                      </a:cubicBezTo>
                      <a:cubicBezTo>
                        <a:pt x="3829" y="36"/>
                        <a:pt x="3603" y="1"/>
                        <a:pt x="336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2" name="Google Shape;452;p38"/>
                <p:cNvSpPr/>
                <p:nvPr/>
              </p:nvSpPr>
              <p:spPr>
                <a:xfrm>
                  <a:off x="6035614" y="4478373"/>
                  <a:ext cx="103171" cy="1109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75" h="8143" extrusionOk="0">
                      <a:moveTo>
                        <a:pt x="4875" y="4288"/>
                      </a:moveTo>
                      <a:lnTo>
                        <a:pt x="5706" y="7032"/>
                      </a:lnTo>
                      <a:cubicBezTo>
                        <a:pt x="5617" y="7084"/>
                        <a:pt x="5520" y="7134"/>
                        <a:pt x="5419" y="7199"/>
                      </a:cubicBezTo>
                      <a:cubicBezTo>
                        <a:pt x="5316" y="7256"/>
                        <a:pt x="5239" y="7294"/>
                        <a:pt x="5189" y="7320"/>
                      </a:cubicBezTo>
                      <a:cubicBezTo>
                        <a:pt x="4965" y="7443"/>
                        <a:pt x="4763" y="7499"/>
                        <a:pt x="4586" y="7499"/>
                      </a:cubicBezTo>
                      <a:cubicBezTo>
                        <a:pt x="4551" y="7499"/>
                        <a:pt x="4517" y="7497"/>
                        <a:pt x="4484" y="7492"/>
                      </a:cubicBezTo>
                      <a:cubicBezTo>
                        <a:pt x="4280" y="7462"/>
                        <a:pt x="4114" y="7377"/>
                        <a:pt x="3972" y="7243"/>
                      </a:cubicBezTo>
                      <a:cubicBezTo>
                        <a:pt x="3839" y="7108"/>
                        <a:pt x="3724" y="6963"/>
                        <a:pt x="3633" y="6789"/>
                      </a:cubicBezTo>
                      <a:cubicBezTo>
                        <a:pt x="3493" y="6520"/>
                        <a:pt x="3417" y="6245"/>
                        <a:pt x="3403" y="5964"/>
                      </a:cubicBezTo>
                      <a:cubicBezTo>
                        <a:pt x="3391" y="5676"/>
                        <a:pt x="3461" y="5407"/>
                        <a:pt x="3615" y="5158"/>
                      </a:cubicBezTo>
                      <a:cubicBezTo>
                        <a:pt x="3768" y="4902"/>
                        <a:pt x="4023" y="4678"/>
                        <a:pt x="4382" y="4492"/>
                      </a:cubicBezTo>
                      <a:cubicBezTo>
                        <a:pt x="4459" y="4454"/>
                        <a:pt x="4542" y="4415"/>
                        <a:pt x="4631" y="4377"/>
                      </a:cubicBezTo>
                      <a:cubicBezTo>
                        <a:pt x="4714" y="4345"/>
                        <a:pt x="4799" y="4314"/>
                        <a:pt x="4875" y="4288"/>
                      </a:cubicBezTo>
                      <a:close/>
                      <a:moveTo>
                        <a:pt x="5514" y="1"/>
                      </a:moveTo>
                      <a:cubicBezTo>
                        <a:pt x="5290" y="130"/>
                        <a:pt x="5073" y="245"/>
                        <a:pt x="4868" y="360"/>
                      </a:cubicBezTo>
                      <a:cubicBezTo>
                        <a:pt x="4663" y="467"/>
                        <a:pt x="4465" y="576"/>
                        <a:pt x="4273" y="679"/>
                      </a:cubicBezTo>
                      <a:cubicBezTo>
                        <a:pt x="4082" y="775"/>
                        <a:pt x="3877" y="884"/>
                        <a:pt x="3659" y="993"/>
                      </a:cubicBezTo>
                      <a:cubicBezTo>
                        <a:pt x="3435" y="1108"/>
                        <a:pt x="3237" y="1204"/>
                        <a:pt x="3063" y="1294"/>
                      </a:cubicBezTo>
                      <a:cubicBezTo>
                        <a:pt x="3071" y="1338"/>
                        <a:pt x="3083" y="1389"/>
                        <a:pt x="3102" y="1447"/>
                      </a:cubicBezTo>
                      <a:cubicBezTo>
                        <a:pt x="3122" y="1498"/>
                        <a:pt x="3140" y="1550"/>
                        <a:pt x="3154" y="1588"/>
                      </a:cubicBezTo>
                      <a:cubicBezTo>
                        <a:pt x="3461" y="1459"/>
                        <a:pt x="3665" y="1383"/>
                        <a:pt x="3768" y="1364"/>
                      </a:cubicBezTo>
                      <a:cubicBezTo>
                        <a:pt x="3782" y="1361"/>
                        <a:pt x="3796" y="1360"/>
                        <a:pt x="3809" y="1360"/>
                      </a:cubicBezTo>
                      <a:cubicBezTo>
                        <a:pt x="3891" y="1360"/>
                        <a:pt x="3955" y="1412"/>
                        <a:pt x="4011" y="1512"/>
                      </a:cubicBezTo>
                      <a:cubicBezTo>
                        <a:pt x="4043" y="1568"/>
                        <a:pt x="4069" y="1639"/>
                        <a:pt x="4094" y="1722"/>
                      </a:cubicBezTo>
                      <a:cubicBezTo>
                        <a:pt x="4120" y="1805"/>
                        <a:pt x="4146" y="1895"/>
                        <a:pt x="4184" y="2003"/>
                      </a:cubicBezTo>
                      <a:lnTo>
                        <a:pt x="4760" y="3904"/>
                      </a:lnTo>
                      <a:cubicBezTo>
                        <a:pt x="4607" y="3974"/>
                        <a:pt x="4478" y="4013"/>
                        <a:pt x="4389" y="4025"/>
                      </a:cubicBezTo>
                      <a:cubicBezTo>
                        <a:pt x="4354" y="4033"/>
                        <a:pt x="4321" y="4037"/>
                        <a:pt x="4289" y="4037"/>
                      </a:cubicBezTo>
                      <a:cubicBezTo>
                        <a:pt x="4240" y="4037"/>
                        <a:pt x="4193" y="4028"/>
                        <a:pt x="4146" y="4013"/>
                      </a:cubicBezTo>
                      <a:cubicBezTo>
                        <a:pt x="4075" y="3981"/>
                        <a:pt x="3992" y="3936"/>
                        <a:pt x="3890" y="3865"/>
                      </a:cubicBezTo>
                      <a:cubicBezTo>
                        <a:pt x="3621" y="3700"/>
                        <a:pt x="3346" y="3508"/>
                        <a:pt x="3063" y="3302"/>
                      </a:cubicBezTo>
                      <a:cubicBezTo>
                        <a:pt x="2789" y="3098"/>
                        <a:pt x="2520" y="2886"/>
                        <a:pt x="2265" y="2682"/>
                      </a:cubicBezTo>
                      <a:cubicBezTo>
                        <a:pt x="2009" y="2477"/>
                        <a:pt x="1772" y="2279"/>
                        <a:pt x="1560" y="2094"/>
                      </a:cubicBezTo>
                      <a:cubicBezTo>
                        <a:pt x="1471" y="2144"/>
                        <a:pt x="1401" y="2183"/>
                        <a:pt x="1344" y="2215"/>
                      </a:cubicBezTo>
                      <a:cubicBezTo>
                        <a:pt x="1292" y="2247"/>
                        <a:pt x="1221" y="2285"/>
                        <a:pt x="1132" y="2330"/>
                      </a:cubicBezTo>
                      <a:cubicBezTo>
                        <a:pt x="1049" y="2375"/>
                        <a:pt x="934" y="2433"/>
                        <a:pt x="793" y="2510"/>
                      </a:cubicBezTo>
                      <a:cubicBezTo>
                        <a:pt x="645" y="2579"/>
                        <a:pt x="505" y="2649"/>
                        <a:pt x="358" y="2726"/>
                      </a:cubicBezTo>
                      <a:cubicBezTo>
                        <a:pt x="204" y="2797"/>
                        <a:pt x="89" y="2861"/>
                        <a:pt x="0" y="2906"/>
                      </a:cubicBezTo>
                      <a:cubicBezTo>
                        <a:pt x="6" y="3021"/>
                        <a:pt x="31" y="3124"/>
                        <a:pt x="83" y="3213"/>
                      </a:cubicBezTo>
                      <a:cubicBezTo>
                        <a:pt x="275" y="3130"/>
                        <a:pt x="441" y="3072"/>
                        <a:pt x="568" y="3047"/>
                      </a:cubicBezTo>
                      <a:cubicBezTo>
                        <a:pt x="607" y="3037"/>
                        <a:pt x="646" y="3033"/>
                        <a:pt x="686" y="3033"/>
                      </a:cubicBezTo>
                      <a:cubicBezTo>
                        <a:pt x="781" y="3033"/>
                        <a:pt x="881" y="3059"/>
                        <a:pt x="984" y="3104"/>
                      </a:cubicBezTo>
                      <a:cubicBezTo>
                        <a:pt x="1138" y="3175"/>
                        <a:pt x="1344" y="3302"/>
                        <a:pt x="1599" y="3482"/>
                      </a:cubicBezTo>
                      <a:cubicBezTo>
                        <a:pt x="1752" y="3597"/>
                        <a:pt x="1920" y="3718"/>
                        <a:pt x="2092" y="3846"/>
                      </a:cubicBezTo>
                      <a:cubicBezTo>
                        <a:pt x="2265" y="3974"/>
                        <a:pt x="2431" y="4090"/>
                        <a:pt x="2591" y="4205"/>
                      </a:cubicBezTo>
                      <a:cubicBezTo>
                        <a:pt x="2744" y="4314"/>
                        <a:pt x="2872" y="4403"/>
                        <a:pt x="2968" y="4460"/>
                      </a:cubicBezTo>
                      <a:cubicBezTo>
                        <a:pt x="3051" y="4512"/>
                        <a:pt x="3134" y="4563"/>
                        <a:pt x="3205" y="4595"/>
                      </a:cubicBezTo>
                      <a:cubicBezTo>
                        <a:pt x="3282" y="4633"/>
                        <a:pt x="3352" y="4665"/>
                        <a:pt x="3429" y="4690"/>
                      </a:cubicBezTo>
                      <a:lnTo>
                        <a:pt x="3441" y="4716"/>
                      </a:lnTo>
                      <a:cubicBezTo>
                        <a:pt x="3025" y="5120"/>
                        <a:pt x="2738" y="5548"/>
                        <a:pt x="2584" y="6009"/>
                      </a:cubicBezTo>
                      <a:cubicBezTo>
                        <a:pt x="2431" y="6470"/>
                        <a:pt x="2469" y="6930"/>
                        <a:pt x="2712" y="7385"/>
                      </a:cubicBezTo>
                      <a:cubicBezTo>
                        <a:pt x="2948" y="7838"/>
                        <a:pt x="3282" y="8088"/>
                        <a:pt x="3710" y="8133"/>
                      </a:cubicBezTo>
                      <a:cubicBezTo>
                        <a:pt x="3768" y="8139"/>
                        <a:pt x="3828" y="8143"/>
                        <a:pt x="3889" y="8143"/>
                      </a:cubicBezTo>
                      <a:cubicBezTo>
                        <a:pt x="4276" y="8143"/>
                        <a:pt x="4734" y="8006"/>
                        <a:pt x="5252" y="7730"/>
                      </a:cubicBezTo>
                      <a:cubicBezTo>
                        <a:pt x="5336" y="7692"/>
                        <a:pt x="5457" y="7627"/>
                        <a:pt x="5617" y="7538"/>
                      </a:cubicBezTo>
                      <a:cubicBezTo>
                        <a:pt x="5777" y="7448"/>
                        <a:pt x="5943" y="7359"/>
                        <a:pt x="6110" y="7262"/>
                      </a:cubicBezTo>
                      <a:cubicBezTo>
                        <a:pt x="6282" y="7173"/>
                        <a:pt x="6411" y="7102"/>
                        <a:pt x="6500" y="7058"/>
                      </a:cubicBezTo>
                      <a:cubicBezTo>
                        <a:pt x="6627" y="6987"/>
                        <a:pt x="6801" y="6898"/>
                        <a:pt x="7011" y="6795"/>
                      </a:cubicBezTo>
                      <a:cubicBezTo>
                        <a:pt x="7223" y="6694"/>
                        <a:pt x="7409" y="6597"/>
                        <a:pt x="7575" y="6508"/>
                      </a:cubicBezTo>
                      <a:cubicBezTo>
                        <a:pt x="7555" y="6399"/>
                        <a:pt x="7524" y="6296"/>
                        <a:pt x="7486" y="6213"/>
                      </a:cubicBezTo>
                      <a:cubicBezTo>
                        <a:pt x="7179" y="6341"/>
                        <a:pt x="6967" y="6425"/>
                        <a:pt x="6858" y="6450"/>
                      </a:cubicBezTo>
                      <a:cubicBezTo>
                        <a:pt x="6838" y="6454"/>
                        <a:pt x="6819" y="6456"/>
                        <a:pt x="6801" y="6456"/>
                      </a:cubicBezTo>
                      <a:cubicBezTo>
                        <a:pt x="6713" y="6456"/>
                        <a:pt x="6641" y="6403"/>
                        <a:pt x="6583" y="6296"/>
                      </a:cubicBezTo>
                      <a:cubicBezTo>
                        <a:pt x="6557" y="6245"/>
                        <a:pt x="6532" y="6181"/>
                        <a:pt x="6506" y="6104"/>
                      </a:cubicBezTo>
                      <a:cubicBezTo>
                        <a:pt x="6480" y="6027"/>
                        <a:pt x="6455" y="5932"/>
                        <a:pt x="6423" y="5817"/>
                      </a:cubicBezTo>
                      <a:lnTo>
                        <a:pt x="5086" y="1396"/>
                      </a:lnTo>
                      <a:cubicBezTo>
                        <a:pt x="5021" y="1191"/>
                        <a:pt x="4991" y="1037"/>
                        <a:pt x="4991" y="936"/>
                      </a:cubicBezTo>
                      <a:cubicBezTo>
                        <a:pt x="4983" y="827"/>
                        <a:pt x="5035" y="736"/>
                        <a:pt x="5130" y="653"/>
                      </a:cubicBezTo>
                      <a:cubicBezTo>
                        <a:pt x="5227" y="570"/>
                        <a:pt x="5393" y="449"/>
                        <a:pt x="5617" y="289"/>
                      </a:cubicBezTo>
                      <a:cubicBezTo>
                        <a:pt x="5617" y="245"/>
                        <a:pt x="5605" y="193"/>
                        <a:pt x="5579" y="142"/>
                      </a:cubicBezTo>
                      <a:cubicBezTo>
                        <a:pt x="5559" y="84"/>
                        <a:pt x="5540" y="39"/>
                        <a:pt x="551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3" name="Google Shape;453;p38"/>
                <p:cNvSpPr/>
                <p:nvPr/>
              </p:nvSpPr>
              <p:spPr>
                <a:xfrm>
                  <a:off x="5904113" y="4538941"/>
                  <a:ext cx="129063" cy="1221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76" h="8965" extrusionOk="0">
                      <a:moveTo>
                        <a:pt x="5720" y="0"/>
                      </a:moveTo>
                      <a:cubicBezTo>
                        <a:pt x="5655" y="33"/>
                        <a:pt x="5586" y="65"/>
                        <a:pt x="5509" y="103"/>
                      </a:cubicBezTo>
                      <a:cubicBezTo>
                        <a:pt x="5425" y="142"/>
                        <a:pt x="5348" y="186"/>
                        <a:pt x="5271" y="231"/>
                      </a:cubicBezTo>
                      <a:cubicBezTo>
                        <a:pt x="5182" y="602"/>
                        <a:pt x="5087" y="1011"/>
                        <a:pt x="4984" y="1465"/>
                      </a:cubicBezTo>
                      <a:cubicBezTo>
                        <a:pt x="4875" y="1920"/>
                        <a:pt x="4772" y="2380"/>
                        <a:pt x="4671" y="2861"/>
                      </a:cubicBezTo>
                      <a:cubicBezTo>
                        <a:pt x="4568" y="3334"/>
                        <a:pt x="4465" y="3795"/>
                        <a:pt x="4364" y="4235"/>
                      </a:cubicBezTo>
                      <a:lnTo>
                        <a:pt x="2746" y="966"/>
                      </a:lnTo>
                      <a:cubicBezTo>
                        <a:pt x="2681" y="992"/>
                        <a:pt x="2604" y="1031"/>
                        <a:pt x="2528" y="1069"/>
                      </a:cubicBezTo>
                      <a:cubicBezTo>
                        <a:pt x="2451" y="1107"/>
                        <a:pt x="2374" y="1146"/>
                        <a:pt x="2291" y="1190"/>
                      </a:cubicBezTo>
                      <a:cubicBezTo>
                        <a:pt x="2194" y="1600"/>
                        <a:pt x="2099" y="2047"/>
                        <a:pt x="1996" y="2540"/>
                      </a:cubicBezTo>
                      <a:cubicBezTo>
                        <a:pt x="1893" y="3033"/>
                        <a:pt x="1792" y="3538"/>
                        <a:pt x="1689" y="4051"/>
                      </a:cubicBezTo>
                      <a:cubicBezTo>
                        <a:pt x="1586" y="4562"/>
                        <a:pt x="1491" y="5055"/>
                        <a:pt x="1394" y="5522"/>
                      </a:cubicBezTo>
                      <a:cubicBezTo>
                        <a:pt x="1305" y="5983"/>
                        <a:pt x="1216" y="6399"/>
                        <a:pt x="1139" y="6750"/>
                      </a:cubicBezTo>
                      <a:cubicBezTo>
                        <a:pt x="1049" y="7140"/>
                        <a:pt x="972" y="7447"/>
                        <a:pt x="909" y="7672"/>
                      </a:cubicBezTo>
                      <a:cubicBezTo>
                        <a:pt x="839" y="7890"/>
                        <a:pt x="774" y="8062"/>
                        <a:pt x="697" y="8177"/>
                      </a:cubicBezTo>
                      <a:cubicBezTo>
                        <a:pt x="627" y="8298"/>
                        <a:pt x="538" y="8389"/>
                        <a:pt x="429" y="8452"/>
                      </a:cubicBezTo>
                      <a:cubicBezTo>
                        <a:pt x="327" y="8516"/>
                        <a:pt x="180" y="8587"/>
                        <a:pt x="6" y="8664"/>
                      </a:cubicBezTo>
                      <a:cubicBezTo>
                        <a:pt x="0" y="8765"/>
                        <a:pt x="12" y="8868"/>
                        <a:pt x="45" y="8964"/>
                      </a:cubicBezTo>
                      <a:cubicBezTo>
                        <a:pt x="224" y="8900"/>
                        <a:pt x="390" y="8842"/>
                        <a:pt x="544" y="8791"/>
                      </a:cubicBezTo>
                      <a:cubicBezTo>
                        <a:pt x="697" y="8734"/>
                        <a:pt x="865" y="8682"/>
                        <a:pt x="1037" y="8625"/>
                      </a:cubicBezTo>
                      <a:cubicBezTo>
                        <a:pt x="1133" y="8593"/>
                        <a:pt x="1255" y="8555"/>
                        <a:pt x="1414" y="8504"/>
                      </a:cubicBezTo>
                      <a:cubicBezTo>
                        <a:pt x="1574" y="8458"/>
                        <a:pt x="1734" y="8407"/>
                        <a:pt x="1887" y="8363"/>
                      </a:cubicBezTo>
                      <a:cubicBezTo>
                        <a:pt x="2047" y="8312"/>
                        <a:pt x="2170" y="8274"/>
                        <a:pt x="2253" y="8247"/>
                      </a:cubicBezTo>
                      <a:cubicBezTo>
                        <a:pt x="2265" y="8145"/>
                        <a:pt x="2247" y="8043"/>
                        <a:pt x="2214" y="7940"/>
                      </a:cubicBezTo>
                      <a:cubicBezTo>
                        <a:pt x="1958" y="7997"/>
                        <a:pt x="1778" y="8023"/>
                        <a:pt x="1671" y="8029"/>
                      </a:cubicBezTo>
                      <a:cubicBezTo>
                        <a:pt x="1665" y="8030"/>
                        <a:pt x="1658" y="8030"/>
                        <a:pt x="1652" y="8030"/>
                      </a:cubicBezTo>
                      <a:cubicBezTo>
                        <a:pt x="1559" y="8030"/>
                        <a:pt x="1495" y="7986"/>
                        <a:pt x="1465" y="7902"/>
                      </a:cubicBezTo>
                      <a:cubicBezTo>
                        <a:pt x="1447" y="7837"/>
                        <a:pt x="1447" y="7736"/>
                        <a:pt x="1459" y="7595"/>
                      </a:cubicBezTo>
                      <a:cubicBezTo>
                        <a:pt x="1471" y="7454"/>
                        <a:pt x="1503" y="7294"/>
                        <a:pt x="1536" y="7122"/>
                      </a:cubicBezTo>
                      <a:lnTo>
                        <a:pt x="2451" y="2554"/>
                      </a:lnTo>
                      <a:lnTo>
                        <a:pt x="4197" y="6162"/>
                      </a:lnTo>
                      <a:cubicBezTo>
                        <a:pt x="4261" y="6302"/>
                        <a:pt x="4312" y="6423"/>
                        <a:pt x="4358" y="6520"/>
                      </a:cubicBezTo>
                      <a:cubicBezTo>
                        <a:pt x="4402" y="6623"/>
                        <a:pt x="4427" y="6686"/>
                        <a:pt x="4435" y="6718"/>
                      </a:cubicBezTo>
                      <a:cubicBezTo>
                        <a:pt x="4479" y="6846"/>
                        <a:pt x="4485" y="6942"/>
                        <a:pt x="4459" y="7013"/>
                      </a:cubicBezTo>
                      <a:cubicBezTo>
                        <a:pt x="4441" y="7090"/>
                        <a:pt x="4370" y="7153"/>
                        <a:pt x="4261" y="7211"/>
                      </a:cubicBezTo>
                      <a:cubicBezTo>
                        <a:pt x="4152" y="7268"/>
                        <a:pt x="3999" y="7338"/>
                        <a:pt x="3788" y="7429"/>
                      </a:cubicBezTo>
                      <a:cubicBezTo>
                        <a:pt x="3788" y="7486"/>
                        <a:pt x="3794" y="7536"/>
                        <a:pt x="3800" y="7589"/>
                      </a:cubicBezTo>
                      <a:cubicBezTo>
                        <a:pt x="3813" y="7646"/>
                        <a:pt x="3820" y="7690"/>
                        <a:pt x="3833" y="7736"/>
                      </a:cubicBezTo>
                      <a:cubicBezTo>
                        <a:pt x="4069" y="7652"/>
                        <a:pt x="4326" y="7563"/>
                        <a:pt x="4600" y="7474"/>
                      </a:cubicBezTo>
                      <a:cubicBezTo>
                        <a:pt x="4875" y="7383"/>
                        <a:pt x="5099" y="7306"/>
                        <a:pt x="5271" y="7249"/>
                      </a:cubicBezTo>
                      <a:cubicBezTo>
                        <a:pt x="5471" y="7185"/>
                        <a:pt x="5675" y="7122"/>
                        <a:pt x="5886" y="7057"/>
                      </a:cubicBezTo>
                      <a:cubicBezTo>
                        <a:pt x="6091" y="6993"/>
                        <a:pt x="6270" y="6942"/>
                        <a:pt x="6417" y="6898"/>
                      </a:cubicBezTo>
                      <a:cubicBezTo>
                        <a:pt x="6423" y="6795"/>
                        <a:pt x="6411" y="6692"/>
                        <a:pt x="6379" y="6591"/>
                      </a:cubicBezTo>
                      <a:cubicBezTo>
                        <a:pt x="6200" y="6629"/>
                        <a:pt x="6059" y="6654"/>
                        <a:pt x="5950" y="6661"/>
                      </a:cubicBezTo>
                      <a:cubicBezTo>
                        <a:pt x="5925" y="6664"/>
                        <a:pt x="5900" y="6666"/>
                        <a:pt x="5876" y="6666"/>
                      </a:cubicBezTo>
                      <a:cubicBezTo>
                        <a:pt x="5804" y="6666"/>
                        <a:pt x="5739" y="6652"/>
                        <a:pt x="5681" y="6623"/>
                      </a:cubicBezTo>
                      <a:cubicBezTo>
                        <a:pt x="5611" y="6591"/>
                        <a:pt x="5540" y="6514"/>
                        <a:pt x="5463" y="6399"/>
                      </a:cubicBezTo>
                      <a:cubicBezTo>
                        <a:pt x="5394" y="6284"/>
                        <a:pt x="5304" y="6124"/>
                        <a:pt x="5202" y="5918"/>
                      </a:cubicBezTo>
                      <a:lnTo>
                        <a:pt x="4677" y="4849"/>
                      </a:lnTo>
                      <a:lnTo>
                        <a:pt x="5425" y="1568"/>
                      </a:lnTo>
                      <a:lnTo>
                        <a:pt x="7223" y="5292"/>
                      </a:lnTo>
                      <a:cubicBezTo>
                        <a:pt x="7288" y="5433"/>
                        <a:pt x="7338" y="5534"/>
                        <a:pt x="7364" y="5605"/>
                      </a:cubicBezTo>
                      <a:cubicBezTo>
                        <a:pt x="7390" y="5669"/>
                        <a:pt x="7409" y="5720"/>
                        <a:pt x="7421" y="5752"/>
                      </a:cubicBezTo>
                      <a:cubicBezTo>
                        <a:pt x="7459" y="5874"/>
                        <a:pt x="7479" y="5976"/>
                        <a:pt x="7467" y="6039"/>
                      </a:cubicBezTo>
                      <a:cubicBezTo>
                        <a:pt x="7453" y="6110"/>
                        <a:pt x="7397" y="6168"/>
                        <a:pt x="7300" y="6225"/>
                      </a:cubicBezTo>
                      <a:cubicBezTo>
                        <a:pt x="7198" y="6284"/>
                        <a:pt x="7051" y="6354"/>
                        <a:pt x="6839" y="6443"/>
                      </a:cubicBezTo>
                      <a:cubicBezTo>
                        <a:pt x="6839" y="6494"/>
                        <a:pt x="6839" y="6552"/>
                        <a:pt x="6853" y="6603"/>
                      </a:cubicBezTo>
                      <a:cubicBezTo>
                        <a:pt x="6865" y="6654"/>
                        <a:pt x="6871" y="6706"/>
                        <a:pt x="6878" y="6750"/>
                      </a:cubicBezTo>
                      <a:cubicBezTo>
                        <a:pt x="7122" y="6667"/>
                        <a:pt x="7377" y="6577"/>
                        <a:pt x="7651" y="6488"/>
                      </a:cubicBezTo>
                      <a:cubicBezTo>
                        <a:pt x="7920" y="6393"/>
                        <a:pt x="8144" y="6322"/>
                        <a:pt x="8324" y="6264"/>
                      </a:cubicBezTo>
                      <a:cubicBezTo>
                        <a:pt x="8522" y="6201"/>
                        <a:pt x="8726" y="6136"/>
                        <a:pt x="8932" y="6072"/>
                      </a:cubicBezTo>
                      <a:cubicBezTo>
                        <a:pt x="9142" y="6009"/>
                        <a:pt x="9322" y="5950"/>
                        <a:pt x="9469" y="5912"/>
                      </a:cubicBezTo>
                      <a:cubicBezTo>
                        <a:pt x="9476" y="5809"/>
                        <a:pt x="9463" y="5708"/>
                        <a:pt x="9425" y="5605"/>
                      </a:cubicBezTo>
                      <a:cubicBezTo>
                        <a:pt x="9187" y="5656"/>
                        <a:pt x="9009" y="5676"/>
                        <a:pt x="8880" y="5676"/>
                      </a:cubicBezTo>
                      <a:cubicBezTo>
                        <a:pt x="8759" y="5676"/>
                        <a:pt x="8649" y="5625"/>
                        <a:pt x="8554" y="5516"/>
                      </a:cubicBezTo>
                      <a:cubicBezTo>
                        <a:pt x="8458" y="5413"/>
                        <a:pt x="8342" y="5221"/>
                        <a:pt x="8209" y="4940"/>
                      </a:cubicBezTo>
                      <a:lnTo>
                        <a:pt x="572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4" name="Google Shape;454;p38"/>
                <p:cNvSpPr/>
                <p:nvPr/>
              </p:nvSpPr>
              <p:spPr>
                <a:xfrm>
                  <a:off x="5803993" y="4572814"/>
                  <a:ext cx="89415" cy="97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65" h="7127" extrusionOk="0">
                      <a:moveTo>
                        <a:pt x="3606" y="407"/>
                      </a:moveTo>
                      <a:cubicBezTo>
                        <a:pt x="4033" y="407"/>
                        <a:pt x="4383" y="553"/>
                        <a:pt x="4652" y="853"/>
                      </a:cubicBezTo>
                      <a:cubicBezTo>
                        <a:pt x="4983" y="1225"/>
                        <a:pt x="5214" y="1756"/>
                        <a:pt x="5323" y="2439"/>
                      </a:cubicBezTo>
                      <a:cubicBezTo>
                        <a:pt x="5406" y="2920"/>
                        <a:pt x="5426" y="3393"/>
                        <a:pt x="5381" y="3867"/>
                      </a:cubicBezTo>
                      <a:cubicBezTo>
                        <a:pt x="5337" y="4334"/>
                        <a:pt x="5228" y="4769"/>
                        <a:pt x="5054" y="5172"/>
                      </a:cubicBezTo>
                      <a:cubicBezTo>
                        <a:pt x="4882" y="5568"/>
                        <a:pt x="4646" y="5908"/>
                        <a:pt x="4351" y="6177"/>
                      </a:cubicBezTo>
                      <a:cubicBezTo>
                        <a:pt x="4056" y="6445"/>
                        <a:pt x="3698" y="6611"/>
                        <a:pt x="3276" y="6682"/>
                      </a:cubicBezTo>
                      <a:cubicBezTo>
                        <a:pt x="3152" y="6702"/>
                        <a:pt x="3035" y="6712"/>
                        <a:pt x="2922" y="6712"/>
                      </a:cubicBezTo>
                      <a:cubicBezTo>
                        <a:pt x="2507" y="6712"/>
                        <a:pt x="2170" y="6572"/>
                        <a:pt x="1913" y="6286"/>
                      </a:cubicBezTo>
                      <a:cubicBezTo>
                        <a:pt x="1587" y="5920"/>
                        <a:pt x="1363" y="5403"/>
                        <a:pt x="1254" y="4718"/>
                      </a:cubicBezTo>
                      <a:cubicBezTo>
                        <a:pt x="1177" y="4269"/>
                        <a:pt x="1159" y="3803"/>
                        <a:pt x="1191" y="3336"/>
                      </a:cubicBezTo>
                      <a:cubicBezTo>
                        <a:pt x="1222" y="2861"/>
                        <a:pt x="1324" y="2421"/>
                        <a:pt x="1484" y="2011"/>
                      </a:cubicBezTo>
                      <a:cubicBezTo>
                        <a:pt x="1644" y="1595"/>
                        <a:pt x="1874" y="1249"/>
                        <a:pt x="2163" y="968"/>
                      </a:cubicBezTo>
                      <a:cubicBezTo>
                        <a:pt x="2458" y="687"/>
                        <a:pt x="2822" y="508"/>
                        <a:pt x="3256" y="437"/>
                      </a:cubicBezTo>
                      <a:cubicBezTo>
                        <a:pt x="3378" y="417"/>
                        <a:pt x="3494" y="407"/>
                        <a:pt x="3606" y="407"/>
                      </a:cubicBezTo>
                      <a:close/>
                      <a:moveTo>
                        <a:pt x="3864" y="0"/>
                      </a:moveTo>
                      <a:cubicBezTo>
                        <a:pt x="3655" y="0"/>
                        <a:pt x="3432" y="20"/>
                        <a:pt x="3193" y="59"/>
                      </a:cubicBezTo>
                      <a:cubicBezTo>
                        <a:pt x="2579" y="162"/>
                        <a:pt x="2048" y="366"/>
                        <a:pt x="1619" y="673"/>
                      </a:cubicBezTo>
                      <a:cubicBezTo>
                        <a:pt x="1183" y="988"/>
                        <a:pt x="838" y="1358"/>
                        <a:pt x="589" y="1800"/>
                      </a:cubicBezTo>
                      <a:cubicBezTo>
                        <a:pt x="333" y="2241"/>
                        <a:pt x="167" y="2708"/>
                        <a:pt x="84" y="3215"/>
                      </a:cubicBezTo>
                      <a:cubicBezTo>
                        <a:pt x="1" y="3720"/>
                        <a:pt x="1" y="4219"/>
                        <a:pt x="84" y="4712"/>
                      </a:cubicBezTo>
                      <a:cubicBezTo>
                        <a:pt x="173" y="5261"/>
                        <a:pt x="359" y="5728"/>
                        <a:pt x="633" y="6118"/>
                      </a:cubicBezTo>
                      <a:cubicBezTo>
                        <a:pt x="908" y="6508"/>
                        <a:pt x="1274" y="6791"/>
                        <a:pt x="1734" y="6963"/>
                      </a:cubicBezTo>
                      <a:cubicBezTo>
                        <a:pt x="2018" y="7071"/>
                        <a:pt x="2337" y="7127"/>
                        <a:pt x="2690" y="7127"/>
                      </a:cubicBezTo>
                      <a:cubicBezTo>
                        <a:pt x="2902" y="7127"/>
                        <a:pt x="3127" y="7107"/>
                        <a:pt x="3365" y="7066"/>
                      </a:cubicBezTo>
                      <a:cubicBezTo>
                        <a:pt x="3890" y="6977"/>
                        <a:pt x="4345" y="6823"/>
                        <a:pt x="4729" y="6593"/>
                      </a:cubicBezTo>
                      <a:cubicBezTo>
                        <a:pt x="5119" y="6362"/>
                        <a:pt x="5432" y="6086"/>
                        <a:pt x="5688" y="5760"/>
                      </a:cubicBezTo>
                      <a:cubicBezTo>
                        <a:pt x="5943" y="5433"/>
                        <a:pt x="6135" y="5082"/>
                        <a:pt x="6276" y="4704"/>
                      </a:cubicBezTo>
                      <a:cubicBezTo>
                        <a:pt x="6411" y="4328"/>
                        <a:pt x="6501" y="3950"/>
                        <a:pt x="6533" y="3560"/>
                      </a:cubicBezTo>
                      <a:cubicBezTo>
                        <a:pt x="6565" y="3176"/>
                        <a:pt x="6551" y="2805"/>
                        <a:pt x="6494" y="2459"/>
                      </a:cubicBezTo>
                      <a:cubicBezTo>
                        <a:pt x="6436" y="2126"/>
                        <a:pt x="6335" y="1800"/>
                        <a:pt x="6187" y="1480"/>
                      </a:cubicBezTo>
                      <a:cubicBezTo>
                        <a:pt x="6034" y="1160"/>
                        <a:pt x="5828" y="873"/>
                        <a:pt x="5559" y="629"/>
                      </a:cubicBezTo>
                      <a:cubicBezTo>
                        <a:pt x="5298" y="380"/>
                        <a:pt x="4971" y="200"/>
                        <a:pt x="4581" y="91"/>
                      </a:cubicBezTo>
                      <a:cubicBezTo>
                        <a:pt x="4364" y="31"/>
                        <a:pt x="4126" y="0"/>
                        <a:pt x="386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5" name="Google Shape;455;p38"/>
                <p:cNvSpPr/>
                <p:nvPr/>
              </p:nvSpPr>
              <p:spPr>
                <a:xfrm>
                  <a:off x="5669631" y="4585031"/>
                  <a:ext cx="127061" cy="941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29" h="6911" extrusionOk="0">
                      <a:moveTo>
                        <a:pt x="9328" y="1"/>
                      </a:moveTo>
                      <a:cubicBezTo>
                        <a:pt x="9143" y="1"/>
                        <a:pt x="8945" y="7"/>
                        <a:pt x="8727" y="21"/>
                      </a:cubicBezTo>
                      <a:cubicBezTo>
                        <a:pt x="8508" y="27"/>
                        <a:pt x="8330" y="33"/>
                        <a:pt x="8189" y="33"/>
                      </a:cubicBezTo>
                      <a:cubicBezTo>
                        <a:pt x="8048" y="39"/>
                        <a:pt x="7876" y="39"/>
                        <a:pt x="7664" y="39"/>
                      </a:cubicBezTo>
                      <a:cubicBezTo>
                        <a:pt x="7454" y="39"/>
                        <a:pt x="7280" y="45"/>
                        <a:pt x="7140" y="45"/>
                      </a:cubicBezTo>
                      <a:cubicBezTo>
                        <a:pt x="7127" y="91"/>
                        <a:pt x="7120" y="142"/>
                        <a:pt x="7114" y="193"/>
                      </a:cubicBezTo>
                      <a:cubicBezTo>
                        <a:pt x="7114" y="251"/>
                        <a:pt x="7114" y="302"/>
                        <a:pt x="7108" y="346"/>
                      </a:cubicBezTo>
                      <a:cubicBezTo>
                        <a:pt x="7428" y="366"/>
                        <a:pt x="7639" y="398"/>
                        <a:pt x="7755" y="443"/>
                      </a:cubicBezTo>
                      <a:cubicBezTo>
                        <a:pt x="7870" y="487"/>
                        <a:pt x="7927" y="576"/>
                        <a:pt x="7927" y="718"/>
                      </a:cubicBezTo>
                      <a:cubicBezTo>
                        <a:pt x="7927" y="827"/>
                        <a:pt x="7914" y="992"/>
                        <a:pt x="7870" y="1211"/>
                      </a:cubicBezTo>
                      <a:lnTo>
                        <a:pt x="6999" y="5880"/>
                      </a:lnTo>
                      <a:lnTo>
                        <a:pt x="5758" y="45"/>
                      </a:lnTo>
                      <a:cubicBezTo>
                        <a:pt x="5688" y="45"/>
                        <a:pt x="5597" y="45"/>
                        <a:pt x="5490" y="59"/>
                      </a:cubicBezTo>
                      <a:cubicBezTo>
                        <a:pt x="5375" y="71"/>
                        <a:pt x="5298" y="83"/>
                        <a:pt x="5252" y="97"/>
                      </a:cubicBezTo>
                      <a:lnTo>
                        <a:pt x="1970" y="6316"/>
                      </a:lnTo>
                      <a:lnTo>
                        <a:pt x="1970" y="6316"/>
                      </a:lnTo>
                      <a:lnTo>
                        <a:pt x="2770" y="1204"/>
                      </a:lnTo>
                      <a:cubicBezTo>
                        <a:pt x="2803" y="992"/>
                        <a:pt x="2841" y="839"/>
                        <a:pt x="2879" y="736"/>
                      </a:cubicBezTo>
                      <a:cubicBezTo>
                        <a:pt x="2918" y="641"/>
                        <a:pt x="2995" y="570"/>
                        <a:pt x="3110" y="526"/>
                      </a:cubicBezTo>
                      <a:cubicBezTo>
                        <a:pt x="3225" y="487"/>
                        <a:pt x="3417" y="449"/>
                        <a:pt x="3692" y="411"/>
                      </a:cubicBezTo>
                      <a:cubicBezTo>
                        <a:pt x="3710" y="366"/>
                        <a:pt x="3716" y="314"/>
                        <a:pt x="3716" y="263"/>
                      </a:cubicBezTo>
                      <a:cubicBezTo>
                        <a:pt x="3724" y="212"/>
                        <a:pt x="3724" y="168"/>
                        <a:pt x="3724" y="122"/>
                      </a:cubicBezTo>
                      <a:cubicBezTo>
                        <a:pt x="3538" y="122"/>
                        <a:pt x="3320" y="130"/>
                        <a:pt x="3071" y="142"/>
                      </a:cubicBezTo>
                      <a:cubicBezTo>
                        <a:pt x="2821" y="148"/>
                        <a:pt x="2611" y="154"/>
                        <a:pt x="2437" y="160"/>
                      </a:cubicBezTo>
                      <a:cubicBezTo>
                        <a:pt x="2188" y="160"/>
                        <a:pt x="1920" y="168"/>
                        <a:pt x="1631" y="174"/>
                      </a:cubicBezTo>
                      <a:cubicBezTo>
                        <a:pt x="1344" y="174"/>
                        <a:pt x="1094" y="180"/>
                        <a:pt x="896" y="180"/>
                      </a:cubicBezTo>
                      <a:cubicBezTo>
                        <a:pt x="883" y="225"/>
                        <a:pt x="870" y="275"/>
                        <a:pt x="863" y="334"/>
                      </a:cubicBezTo>
                      <a:cubicBezTo>
                        <a:pt x="857" y="384"/>
                        <a:pt x="851" y="437"/>
                        <a:pt x="851" y="481"/>
                      </a:cubicBezTo>
                      <a:cubicBezTo>
                        <a:pt x="1197" y="500"/>
                        <a:pt x="1433" y="526"/>
                        <a:pt x="1554" y="558"/>
                      </a:cubicBezTo>
                      <a:cubicBezTo>
                        <a:pt x="1670" y="590"/>
                        <a:pt x="1734" y="673"/>
                        <a:pt x="1734" y="813"/>
                      </a:cubicBezTo>
                      <a:cubicBezTo>
                        <a:pt x="1740" y="883"/>
                        <a:pt x="1740" y="960"/>
                        <a:pt x="1734" y="1037"/>
                      </a:cubicBezTo>
                      <a:cubicBezTo>
                        <a:pt x="1734" y="1120"/>
                        <a:pt x="1720" y="1223"/>
                        <a:pt x="1702" y="1344"/>
                      </a:cubicBezTo>
                      <a:lnTo>
                        <a:pt x="991" y="5817"/>
                      </a:lnTo>
                      <a:cubicBezTo>
                        <a:pt x="952" y="6041"/>
                        <a:pt x="914" y="6207"/>
                        <a:pt x="876" y="6302"/>
                      </a:cubicBezTo>
                      <a:cubicBezTo>
                        <a:pt x="831" y="6399"/>
                        <a:pt x="754" y="6463"/>
                        <a:pt x="633" y="6494"/>
                      </a:cubicBezTo>
                      <a:cubicBezTo>
                        <a:pt x="512" y="6532"/>
                        <a:pt x="320" y="6565"/>
                        <a:pt x="51" y="6603"/>
                      </a:cubicBezTo>
                      <a:cubicBezTo>
                        <a:pt x="25" y="6655"/>
                        <a:pt x="13" y="6706"/>
                        <a:pt x="7" y="6757"/>
                      </a:cubicBezTo>
                      <a:cubicBezTo>
                        <a:pt x="0" y="6809"/>
                        <a:pt x="0" y="6860"/>
                        <a:pt x="0" y="6910"/>
                      </a:cubicBezTo>
                      <a:cubicBezTo>
                        <a:pt x="199" y="6910"/>
                        <a:pt x="403" y="6904"/>
                        <a:pt x="607" y="6892"/>
                      </a:cubicBezTo>
                      <a:cubicBezTo>
                        <a:pt x="819" y="6878"/>
                        <a:pt x="1055" y="6872"/>
                        <a:pt x="1330" y="6866"/>
                      </a:cubicBezTo>
                      <a:cubicBezTo>
                        <a:pt x="1433" y="6866"/>
                        <a:pt x="1567" y="6860"/>
                        <a:pt x="1734" y="6860"/>
                      </a:cubicBezTo>
                      <a:cubicBezTo>
                        <a:pt x="1900" y="6853"/>
                        <a:pt x="2047" y="6853"/>
                        <a:pt x="2181" y="6853"/>
                      </a:cubicBezTo>
                      <a:lnTo>
                        <a:pt x="5003" y="1511"/>
                      </a:lnTo>
                      <a:lnTo>
                        <a:pt x="6122" y="6770"/>
                      </a:lnTo>
                      <a:cubicBezTo>
                        <a:pt x="6167" y="6770"/>
                        <a:pt x="6250" y="6763"/>
                        <a:pt x="6373" y="6763"/>
                      </a:cubicBezTo>
                      <a:cubicBezTo>
                        <a:pt x="6488" y="6757"/>
                        <a:pt x="6615" y="6751"/>
                        <a:pt x="6757" y="6744"/>
                      </a:cubicBezTo>
                      <a:cubicBezTo>
                        <a:pt x="6896" y="6744"/>
                        <a:pt x="7031" y="6744"/>
                        <a:pt x="7159" y="6738"/>
                      </a:cubicBezTo>
                      <a:cubicBezTo>
                        <a:pt x="7253" y="6738"/>
                        <a:pt x="7364" y="6735"/>
                        <a:pt x="7493" y="6735"/>
                      </a:cubicBezTo>
                      <a:cubicBezTo>
                        <a:pt x="7558" y="6735"/>
                        <a:pt x="7628" y="6736"/>
                        <a:pt x="7702" y="6738"/>
                      </a:cubicBezTo>
                      <a:cubicBezTo>
                        <a:pt x="7927" y="6738"/>
                        <a:pt x="8131" y="6738"/>
                        <a:pt x="8317" y="6732"/>
                      </a:cubicBezTo>
                      <a:cubicBezTo>
                        <a:pt x="8337" y="6674"/>
                        <a:pt x="8349" y="6623"/>
                        <a:pt x="8349" y="6571"/>
                      </a:cubicBezTo>
                      <a:cubicBezTo>
                        <a:pt x="8355" y="6526"/>
                        <a:pt x="8361" y="6476"/>
                        <a:pt x="8355" y="6425"/>
                      </a:cubicBezTo>
                      <a:cubicBezTo>
                        <a:pt x="8042" y="6405"/>
                        <a:pt x="7824" y="6373"/>
                        <a:pt x="7702" y="6322"/>
                      </a:cubicBezTo>
                      <a:cubicBezTo>
                        <a:pt x="7575" y="6271"/>
                        <a:pt x="7510" y="6169"/>
                        <a:pt x="7504" y="6021"/>
                      </a:cubicBezTo>
                      <a:cubicBezTo>
                        <a:pt x="7504" y="5932"/>
                        <a:pt x="7524" y="5779"/>
                        <a:pt x="7563" y="5561"/>
                      </a:cubicBezTo>
                      <a:lnTo>
                        <a:pt x="8387" y="1082"/>
                      </a:lnTo>
                      <a:cubicBezTo>
                        <a:pt x="8426" y="859"/>
                        <a:pt x="8464" y="698"/>
                        <a:pt x="8508" y="602"/>
                      </a:cubicBezTo>
                      <a:cubicBezTo>
                        <a:pt x="8553" y="506"/>
                        <a:pt x="8630" y="437"/>
                        <a:pt x="8739" y="398"/>
                      </a:cubicBezTo>
                      <a:cubicBezTo>
                        <a:pt x="8848" y="360"/>
                        <a:pt x="9034" y="328"/>
                        <a:pt x="9290" y="289"/>
                      </a:cubicBezTo>
                      <a:cubicBezTo>
                        <a:pt x="9302" y="245"/>
                        <a:pt x="9315" y="193"/>
                        <a:pt x="9321" y="142"/>
                      </a:cubicBezTo>
                      <a:cubicBezTo>
                        <a:pt x="9328" y="91"/>
                        <a:pt x="9328" y="45"/>
                        <a:pt x="932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6" name="Google Shape;456;p38"/>
                <p:cNvSpPr/>
                <p:nvPr/>
              </p:nvSpPr>
              <p:spPr>
                <a:xfrm>
                  <a:off x="5585977" y="4579283"/>
                  <a:ext cx="91513" cy="964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19" h="7084" extrusionOk="0">
                      <a:moveTo>
                        <a:pt x="1644" y="0"/>
                      </a:moveTo>
                      <a:cubicBezTo>
                        <a:pt x="1574" y="192"/>
                        <a:pt x="1478" y="423"/>
                        <a:pt x="1363" y="691"/>
                      </a:cubicBezTo>
                      <a:cubicBezTo>
                        <a:pt x="1247" y="960"/>
                        <a:pt x="1100" y="1273"/>
                        <a:pt x="922" y="1639"/>
                      </a:cubicBezTo>
                      <a:cubicBezTo>
                        <a:pt x="1003" y="1670"/>
                        <a:pt x="1087" y="1685"/>
                        <a:pt x="1171" y="1685"/>
                      </a:cubicBezTo>
                      <a:cubicBezTo>
                        <a:pt x="1207" y="1685"/>
                        <a:pt x="1243" y="1683"/>
                        <a:pt x="1280" y="1677"/>
                      </a:cubicBezTo>
                      <a:cubicBezTo>
                        <a:pt x="1484" y="1376"/>
                        <a:pt x="1676" y="1140"/>
                        <a:pt x="1849" y="966"/>
                      </a:cubicBezTo>
                      <a:cubicBezTo>
                        <a:pt x="2021" y="794"/>
                        <a:pt x="2219" y="679"/>
                        <a:pt x="2443" y="621"/>
                      </a:cubicBezTo>
                      <a:cubicBezTo>
                        <a:pt x="2574" y="588"/>
                        <a:pt x="2728" y="572"/>
                        <a:pt x="2904" y="572"/>
                      </a:cubicBezTo>
                      <a:cubicBezTo>
                        <a:pt x="3032" y="572"/>
                        <a:pt x="3170" y="580"/>
                        <a:pt x="3320" y="596"/>
                      </a:cubicBezTo>
                      <a:lnTo>
                        <a:pt x="4676" y="736"/>
                      </a:lnTo>
                      <a:lnTo>
                        <a:pt x="3819" y="3526"/>
                      </a:lnTo>
                      <a:lnTo>
                        <a:pt x="3243" y="3461"/>
                      </a:lnTo>
                      <a:cubicBezTo>
                        <a:pt x="3013" y="3437"/>
                        <a:pt x="2827" y="3411"/>
                        <a:pt x="2700" y="3372"/>
                      </a:cubicBezTo>
                      <a:cubicBezTo>
                        <a:pt x="2579" y="3334"/>
                        <a:pt x="2488" y="3269"/>
                        <a:pt x="2437" y="3174"/>
                      </a:cubicBezTo>
                      <a:cubicBezTo>
                        <a:pt x="2393" y="3077"/>
                        <a:pt x="2381" y="2924"/>
                        <a:pt x="2405" y="2707"/>
                      </a:cubicBezTo>
                      <a:cubicBezTo>
                        <a:pt x="2405" y="2655"/>
                        <a:pt x="2419" y="2598"/>
                        <a:pt x="2431" y="2522"/>
                      </a:cubicBezTo>
                      <a:cubicBezTo>
                        <a:pt x="2437" y="2445"/>
                        <a:pt x="2457" y="2374"/>
                        <a:pt x="2476" y="2304"/>
                      </a:cubicBezTo>
                      <a:cubicBezTo>
                        <a:pt x="2380" y="2277"/>
                        <a:pt x="2284" y="2264"/>
                        <a:pt x="2177" y="2264"/>
                      </a:cubicBezTo>
                      <a:cubicBezTo>
                        <a:pt x="2156" y="2264"/>
                        <a:pt x="2134" y="2264"/>
                        <a:pt x="2112" y="2265"/>
                      </a:cubicBezTo>
                      <a:cubicBezTo>
                        <a:pt x="2066" y="2463"/>
                        <a:pt x="2015" y="2675"/>
                        <a:pt x="1951" y="2893"/>
                      </a:cubicBezTo>
                      <a:cubicBezTo>
                        <a:pt x="1888" y="3110"/>
                        <a:pt x="1829" y="3308"/>
                        <a:pt x="1772" y="3487"/>
                      </a:cubicBezTo>
                      <a:cubicBezTo>
                        <a:pt x="1714" y="3667"/>
                        <a:pt x="1644" y="3865"/>
                        <a:pt x="1567" y="4083"/>
                      </a:cubicBezTo>
                      <a:cubicBezTo>
                        <a:pt x="1490" y="4300"/>
                        <a:pt x="1421" y="4492"/>
                        <a:pt x="1356" y="4659"/>
                      </a:cubicBezTo>
                      <a:cubicBezTo>
                        <a:pt x="1454" y="4685"/>
                        <a:pt x="1551" y="4699"/>
                        <a:pt x="1652" y="4699"/>
                      </a:cubicBezTo>
                      <a:cubicBezTo>
                        <a:pt x="1670" y="4699"/>
                        <a:pt x="1689" y="4698"/>
                        <a:pt x="1708" y="4697"/>
                      </a:cubicBezTo>
                      <a:cubicBezTo>
                        <a:pt x="1817" y="4467"/>
                        <a:pt x="1906" y="4294"/>
                        <a:pt x="1989" y="4172"/>
                      </a:cubicBezTo>
                      <a:cubicBezTo>
                        <a:pt x="2066" y="4051"/>
                        <a:pt x="2150" y="3960"/>
                        <a:pt x="2239" y="3910"/>
                      </a:cubicBezTo>
                      <a:cubicBezTo>
                        <a:pt x="2322" y="3859"/>
                        <a:pt x="2437" y="3833"/>
                        <a:pt x="2572" y="3833"/>
                      </a:cubicBezTo>
                      <a:cubicBezTo>
                        <a:pt x="2595" y="3832"/>
                        <a:pt x="2619" y="3831"/>
                        <a:pt x="2645" y="3831"/>
                      </a:cubicBezTo>
                      <a:cubicBezTo>
                        <a:pt x="2770" y="3831"/>
                        <a:pt x="2930" y="3843"/>
                        <a:pt x="3116" y="3865"/>
                      </a:cubicBezTo>
                      <a:lnTo>
                        <a:pt x="3698" y="3930"/>
                      </a:lnTo>
                      <a:lnTo>
                        <a:pt x="2918" y="6469"/>
                      </a:lnTo>
                      <a:lnTo>
                        <a:pt x="1637" y="6334"/>
                      </a:lnTo>
                      <a:cubicBezTo>
                        <a:pt x="1330" y="6302"/>
                        <a:pt x="1100" y="6245"/>
                        <a:pt x="946" y="6168"/>
                      </a:cubicBezTo>
                      <a:cubicBezTo>
                        <a:pt x="799" y="6092"/>
                        <a:pt x="692" y="5970"/>
                        <a:pt x="627" y="5803"/>
                      </a:cubicBezTo>
                      <a:cubicBezTo>
                        <a:pt x="563" y="5637"/>
                        <a:pt x="500" y="5394"/>
                        <a:pt x="435" y="5087"/>
                      </a:cubicBezTo>
                      <a:cubicBezTo>
                        <a:pt x="361" y="5066"/>
                        <a:pt x="286" y="5054"/>
                        <a:pt x="201" y="5054"/>
                      </a:cubicBezTo>
                      <a:cubicBezTo>
                        <a:pt x="183" y="5054"/>
                        <a:pt x="165" y="5054"/>
                        <a:pt x="146" y="5055"/>
                      </a:cubicBezTo>
                      <a:cubicBezTo>
                        <a:pt x="128" y="5259"/>
                        <a:pt x="108" y="5451"/>
                        <a:pt x="96" y="5631"/>
                      </a:cubicBezTo>
                      <a:cubicBezTo>
                        <a:pt x="77" y="5811"/>
                        <a:pt x="57" y="5983"/>
                        <a:pt x="45" y="6156"/>
                      </a:cubicBezTo>
                      <a:lnTo>
                        <a:pt x="1" y="6571"/>
                      </a:lnTo>
                      <a:cubicBezTo>
                        <a:pt x="173" y="6584"/>
                        <a:pt x="403" y="6603"/>
                        <a:pt x="678" y="6629"/>
                      </a:cubicBezTo>
                      <a:cubicBezTo>
                        <a:pt x="953" y="6655"/>
                        <a:pt x="1286" y="6693"/>
                        <a:pt x="1676" y="6732"/>
                      </a:cubicBezTo>
                      <a:lnTo>
                        <a:pt x="2975" y="6872"/>
                      </a:lnTo>
                      <a:cubicBezTo>
                        <a:pt x="3187" y="6892"/>
                        <a:pt x="3409" y="6916"/>
                        <a:pt x="3647" y="6948"/>
                      </a:cubicBezTo>
                      <a:cubicBezTo>
                        <a:pt x="3878" y="6974"/>
                        <a:pt x="4094" y="7001"/>
                        <a:pt x="4292" y="7025"/>
                      </a:cubicBezTo>
                      <a:cubicBezTo>
                        <a:pt x="4492" y="7051"/>
                        <a:pt x="4651" y="7070"/>
                        <a:pt x="4773" y="7083"/>
                      </a:cubicBezTo>
                      <a:cubicBezTo>
                        <a:pt x="4805" y="7031"/>
                        <a:pt x="4830" y="6981"/>
                        <a:pt x="4837" y="6930"/>
                      </a:cubicBezTo>
                      <a:cubicBezTo>
                        <a:pt x="4850" y="6885"/>
                        <a:pt x="4862" y="6833"/>
                        <a:pt x="4876" y="6789"/>
                      </a:cubicBezTo>
                      <a:cubicBezTo>
                        <a:pt x="4549" y="6724"/>
                        <a:pt x="4331" y="6673"/>
                        <a:pt x="4223" y="6635"/>
                      </a:cubicBezTo>
                      <a:cubicBezTo>
                        <a:pt x="4114" y="6597"/>
                        <a:pt x="4070" y="6502"/>
                        <a:pt x="4082" y="6354"/>
                      </a:cubicBezTo>
                      <a:cubicBezTo>
                        <a:pt x="4088" y="6302"/>
                        <a:pt x="4100" y="6239"/>
                        <a:pt x="4120" y="6156"/>
                      </a:cubicBezTo>
                      <a:cubicBezTo>
                        <a:pt x="4146" y="6079"/>
                        <a:pt x="4171" y="5983"/>
                        <a:pt x="4209" y="5867"/>
                      </a:cubicBezTo>
                      <a:lnTo>
                        <a:pt x="5573" y="1453"/>
                      </a:lnTo>
                      <a:cubicBezTo>
                        <a:pt x="5630" y="1243"/>
                        <a:pt x="5694" y="1089"/>
                        <a:pt x="5751" y="1005"/>
                      </a:cubicBezTo>
                      <a:cubicBezTo>
                        <a:pt x="5815" y="915"/>
                        <a:pt x="5904" y="865"/>
                        <a:pt x="6033" y="851"/>
                      </a:cubicBezTo>
                      <a:cubicBezTo>
                        <a:pt x="6161" y="833"/>
                        <a:pt x="6359" y="833"/>
                        <a:pt x="6634" y="833"/>
                      </a:cubicBezTo>
                      <a:cubicBezTo>
                        <a:pt x="6660" y="794"/>
                        <a:pt x="6680" y="743"/>
                        <a:pt x="6692" y="685"/>
                      </a:cubicBezTo>
                      <a:cubicBezTo>
                        <a:pt x="6704" y="628"/>
                        <a:pt x="6711" y="576"/>
                        <a:pt x="6718" y="532"/>
                      </a:cubicBezTo>
                      <a:cubicBezTo>
                        <a:pt x="6532" y="513"/>
                        <a:pt x="6314" y="493"/>
                        <a:pt x="6052" y="475"/>
                      </a:cubicBezTo>
                      <a:cubicBezTo>
                        <a:pt x="5797" y="449"/>
                        <a:pt x="5579" y="429"/>
                        <a:pt x="5399" y="410"/>
                      </a:cubicBezTo>
                      <a:cubicBezTo>
                        <a:pt x="4785" y="346"/>
                        <a:pt x="4165" y="275"/>
                        <a:pt x="3524" y="206"/>
                      </a:cubicBezTo>
                      <a:cubicBezTo>
                        <a:pt x="2892" y="135"/>
                        <a:pt x="2265" y="65"/>
                        <a:pt x="164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7" name="Google Shape;457;p38"/>
                <p:cNvSpPr/>
                <p:nvPr/>
              </p:nvSpPr>
              <p:spPr>
                <a:xfrm>
                  <a:off x="5471038" y="4561169"/>
                  <a:ext cx="129404" cy="103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01" h="7608" extrusionOk="0">
                      <a:moveTo>
                        <a:pt x="3660" y="1"/>
                      </a:moveTo>
                      <a:lnTo>
                        <a:pt x="1330" y="5272"/>
                      </a:lnTo>
                      <a:cubicBezTo>
                        <a:pt x="1235" y="5490"/>
                        <a:pt x="1152" y="5636"/>
                        <a:pt x="1082" y="5726"/>
                      </a:cubicBezTo>
                      <a:cubicBezTo>
                        <a:pt x="1011" y="5809"/>
                        <a:pt x="902" y="5854"/>
                        <a:pt x="762" y="5854"/>
                      </a:cubicBezTo>
                      <a:cubicBezTo>
                        <a:pt x="621" y="5854"/>
                        <a:pt x="409" y="5835"/>
                        <a:pt x="122" y="5797"/>
                      </a:cubicBezTo>
                      <a:cubicBezTo>
                        <a:pt x="90" y="5842"/>
                        <a:pt x="71" y="5886"/>
                        <a:pt x="51" y="5931"/>
                      </a:cubicBezTo>
                      <a:cubicBezTo>
                        <a:pt x="33" y="5975"/>
                        <a:pt x="19" y="6027"/>
                        <a:pt x="1" y="6072"/>
                      </a:cubicBezTo>
                      <a:cubicBezTo>
                        <a:pt x="193" y="6116"/>
                        <a:pt x="397" y="6161"/>
                        <a:pt x="615" y="6199"/>
                      </a:cubicBezTo>
                      <a:cubicBezTo>
                        <a:pt x="831" y="6244"/>
                        <a:pt x="1017" y="6282"/>
                        <a:pt x="1171" y="6321"/>
                      </a:cubicBezTo>
                      <a:cubicBezTo>
                        <a:pt x="1267" y="6341"/>
                        <a:pt x="1383" y="6365"/>
                        <a:pt x="1516" y="6404"/>
                      </a:cubicBezTo>
                      <a:cubicBezTo>
                        <a:pt x="1651" y="6436"/>
                        <a:pt x="1791" y="6468"/>
                        <a:pt x="1926" y="6506"/>
                      </a:cubicBezTo>
                      <a:cubicBezTo>
                        <a:pt x="2060" y="6539"/>
                        <a:pt x="2175" y="6565"/>
                        <a:pt x="2272" y="6583"/>
                      </a:cubicBezTo>
                      <a:cubicBezTo>
                        <a:pt x="2298" y="6532"/>
                        <a:pt x="2316" y="6488"/>
                        <a:pt x="2342" y="6442"/>
                      </a:cubicBezTo>
                      <a:cubicBezTo>
                        <a:pt x="2361" y="6397"/>
                        <a:pt x="2387" y="6353"/>
                        <a:pt x="2399" y="6302"/>
                      </a:cubicBezTo>
                      <a:cubicBezTo>
                        <a:pt x="2073" y="6212"/>
                        <a:pt x="1868" y="6135"/>
                        <a:pt x="1773" y="6072"/>
                      </a:cubicBezTo>
                      <a:cubicBezTo>
                        <a:pt x="1676" y="6014"/>
                        <a:pt x="1651" y="5904"/>
                        <a:pt x="1683" y="5745"/>
                      </a:cubicBezTo>
                      <a:cubicBezTo>
                        <a:pt x="1696" y="5700"/>
                        <a:pt x="1714" y="5630"/>
                        <a:pt x="1746" y="5553"/>
                      </a:cubicBezTo>
                      <a:cubicBezTo>
                        <a:pt x="1779" y="5470"/>
                        <a:pt x="1817" y="5375"/>
                        <a:pt x="1868" y="5272"/>
                      </a:cubicBezTo>
                      <a:lnTo>
                        <a:pt x="3500" y="1567"/>
                      </a:lnTo>
                      <a:lnTo>
                        <a:pt x="5138" y="7223"/>
                      </a:lnTo>
                      <a:cubicBezTo>
                        <a:pt x="5207" y="7236"/>
                        <a:pt x="5298" y="7256"/>
                        <a:pt x="5413" y="7280"/>
                      </a:cubicBezTo>
                      <a:cubicBezTo>
                        <a:pt x="5528" y="7306"/>
                        <a:pt x="5611" y="7325"/>
                        <a:pt x="5662" y="7332"/>
                      </a:cubicBezTo>
                      <a:cubicBezTo>
                        <a:pt x="5797" y="7363"/>
                        <a:pt x="5975" y="7409"/>
                        <a:pt x="6187" y="7460"/>
                      </a:cubicBezTo>
                      <a:cubicBezTo>
                        <a:pt x="6397" y="7517"/>
                        <a:pt x="6603" y="7569"/>
                        <a:pt x="6789" y="7607"/>
                      </a:cubicBezTo>
                      <a:cubicBezTo>
                        <a:pt x="6846" y="7504"/>
                        <a:pt x="6884" y="7402"/>
                        <a:pt x="6916" y="7306"/>
                      </a:cubicBezTo>
                      <a:cubicBezTo>
                        <a:pt x="6589" y="7210"/>
                        <a:pt x="6379" y="7133"/>
                        <a:pt x="6282" y="7070"/>
                      </a:cubicBezTo>
                      <a:cubicBezTo>
                        <a:pt x="6181" y="7012"/>
                        <a:pt x="6149" y="6903"/>
                        <a:pt x="6187" y="6757"/>
                      </a:cubicBezTo>
                      <a:cubicBezTo>
                        <a:pt x="6193" y="6704"/>
                        <a:pt x="6219" y="6642"/>
                        <a:pt x="6244" y="6571"/>
                      </a:cubicBezTo>
                      <a:cubicBezTo>
                        <a:pt x="6276" y="6494"/>
                        <a:pt x="6321" y="6397"/>
                        <a:pt x="6373" y="6288"/>
                      </a:cubicBezTo>
                      <a:lnTo>
                        <a:pt x="8189" y="2136"/>
                      </a:lnTo>
                      <a:cubicBezTo>
                        <a:pt x="8286" y="1926"/>
                        <a:pt x="8369" y="1785"/>
                        <a:pt x="8446" y="1696"/>
                      </a:cubicBezTo>
                      <a:cubicBezTo>
                        <a:pt x="8516" y="1613"/>
                        <a:pt x="8624" y="1567"/>
                        <a:pt x="8759" y="1567"/>
                      </a:cubicBezTo>
                      <a:cubicBezTo>
                        <a:pt x="8893" y="1567"/>
                        <a:pt x="9098" y="1581"/>
                        <a:pt x="9379" y="1619"/>
                      </a:cubicBezTo>
                      <a:cubicBezTo>
                        <a:pt x="9405" y="1581"/>
                        <a:pt x="9430" y="1536"/>
                        <a:pt x="9450" y="1484"/>
                      </a:cubicBezTo>
                      <a:cubicBezTo>
                        <a:pt x="9468" y="1433"/>
                        <a:pt x="9482" y="1383"/>
                        <a:pt x="9501" y="1344"/>
                      </a:cubicBezTo>
                      <a:cubicBezTo>
                        <a:pt x="9322" y="1306"/>
                        <a:pt x="9117" y="1260"/>
                        <a:pt x="8886" y="1209"/>
                      </a:cubicBezTo>
                      <a:cubicBezTo>
                        <a:pt x="8656" y="1158"/>
                        <a:pt x="8464" y="1120"/>
                        <a:pt x="8311" y="1082"/>
                      </a:cubicBezTo>
                      <a:cubicBezTo>
                        <a:pt x="8228" y="1062"/>
                        <a:pt x="8112" y="1037"/>
                        <a:pt x="7979" y="1011"/>
                      </a:cubicBezTo>
                      <a:cubicBezTo>
                        <a:pt x="7844" y="979"/>
                        <a:pt x="7710" y="946"/>
                        <a:pt x="7575" y="914"/>
                      </a:cubicBezTo>
                      <a:cubicBezTo>
                        <a:pt x="7441" y="876"/>
                        <a:pt x="7326" y="851"/>
                        <a:pt x="7230" y="831"/>
                      </a:cubicBezTo>
                      <a:cubicBezTo>
                        <a:pt x="7211" y="870"/>
                        <a:pt x="7185" y="922"/>
                        <a:pt x="7173" y="973"/>
                      </a:cubicBezTo>
                      <a:cubicBezTo>
                        <a:pt x="7153" y="1029"/>
                        <a:pt x="7134" y="1075"/>
                        <a:pt x="7127" y="1120"/>
                      </a:cubicBezTo>
                      <a:cubicBezTo>
                        <a:pt x="7345" y="1191"/>
                        <a:pt x="7511" y="1247"/>
                        <a:pt x="7620" y="1292"/>
                      </a:cubicBezTo>
                      <a:cubicBezTo>
                        <a:pt x="7722" y="1336"/>
                        <a:pt x="7793" y="1383"/>
                        <a:pt x="7818" y="1433"/>
                      </a:cubicBezTo>
                      <a:cubicBezTo>
                        <a:pt x="7850" y="1484"/>
                        <a:pt x="7850" y="1561"/>
                        <a:pt x="7832" y="1651"/>
                      </a:cubicBezTo>
                      <a:cubicBezTo>
                        <a:pt x="7812" y="1720"/>
                        <a:pt x="7793" y="1797"/>
                        <a:pt x="7755" y="1894"/>
                      </a:cubicBezTo>
                      <a:cubicBezTo>
                        <a:pt x="7722" y="1983"/>
                        <a:pt x="7690" y="2060"/>
                        <a:pt x="7664" y="2136"/>
                      </a:cubicBezTo>
                      <a:lnTo>
                        <a:pt x="5906" y="6123"/>
                      </a:lnTo>
                      <a:lnTo>
                        <a:pt x="4153" y="77"/>
                      </a:lnTo>
                      <a:cubicBezTo>
                        <a:pt x="4082" y="57"/>
                        <a:pt x="3999" y="45"/>
                        <a:pt x="3902" y="25"/>
                      </a:cubicBezTo>
                      <a:cubicBezTo>
                        <a:pt x="3807" y="13"/>
                        <a:pt x="3724" y="7"/>
                        <a:pt x="366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8" name="Google Shape;458;p38"/>
                <p:cNvSpPr/>
                <p:nvPr/>
              </p:nvSpPr>
              <p:spPr>
                <a:xfrm>
                  <a:off x="5392260" y="4528045"/>
                  <a:ext cx="105269" cy="956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29" h="7026" extrusionOk="0">
                      <a:moveTo>
                        <a:pt x="7128" y="0"/>
                      </a:moveTo>
                      <a:lnTo>
                        <a:pt x="0" y="6821"/>
                      </a:lnTo>
                      <a:lnTo>
                        <a:pt x="576" y="7025"/>
                      </a:lnTo>
                      <a:lnTo>
                        <a:pt x="7728" y="218"/>
                      </a:lnTo>
                      <a:lnTo>
                        <a:pt x="712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9" name="Google Shape;459;p38"/>
                <p:cNvSpPr/>
                <p:nvPr/>
              </p:nvSpPr>
              <p:spPr>
                <a:xfrm>
                  <a:off x="5308361" y="4503461"/>
                  <a:ext cx="101442" cy="868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48" h="6379" extrusionOk="0">
                      <a:moveTo>
                        <a:pt x="4277" y="0"/>
                      </a:moveTo>
                      <a:cubicBezTo>
                        <a:pt x="3903" y="0"/>
                        <a:pt x="3569" y="89"/>
                        <a:pt x="3269" y="264"/>
                      </a:cubicBezTo>
                      <a:cubicBezTo>
                        <a:pt x="2948" y="450"/>
                        <a:pt x="2700" y="718"/>
                        <a:pt x="2514" y="1090"/>
                      </a:cubicBezTo>
                      <a:cubicBezTo>
                        <a:pt x="2354" y="1415"/>
                        <a:pt x="2290" y="1710"/>
                        <a:pt x="2316" y="1985"/>
                      </a:cubicBezTo>
                      <a:cubicBezTo>
                        <a:pt x="2342" y="2260"/>
                        <a:pt x="2425" y="2522"/>
                        <a:pt x="2558" y="2765"/>
                      </a:cubicBezTo>
                      <a:cubicBezTo>
                        <a:pt x="2693" y="3009"/>
                        <a:pt x="2841" y="3246"/>
                        <a:pt x="3007" y="3476"/>
                      </a:cubicBezTo>
                      <a:cubicBezTo>
                        <a:pt x="3160" y="3706"/>
                        <a:pt x="3294" y="3911"/>
                        <a:pt x="3409" y="4102"/>
                      </a:cubicBezTo>
                      <a:cubicBezTo>
                        <a:pt x="3518" y="4288"/>
                        <a:pt x="3582" y="4468"/>
                        <a:pt x="3601" y="4652"/>
                      </a:cubicBezTo>
                      <a:cubicBezTo>
                        <a:pt x="3627" y="4832"/>
                        <a:pt x="3582" y="5024"/>
                        <a:pt x="3486" y="5222"/>
                      </a:cubicBezTo>
                      <a:cubicBezTo>
                        <a:pt x="3314" y="5567"/>
                        <a:pt x="3057" y="5779"/>
                        <a:pt x="2712" y="5862"/>
                      </a:cubicBezTo>
                      <a:cubicBezTo>
                        <a:pt x="2602" y="5889"/>
                        <a:pt x="2492" y="5902"/>
                        <a:pt x="2382" y="5902"/>
                      </a:cubicBezTo>
                      <a:cubicBezTo>
                        <a:pt x="2149" y="5902"/>
                        <a:pt x="1914" y="5843"/>
                        <a:pt x="1675" y="5721"/>
                      </a:cubicBezTo>
                      <a:cubicBezTo>
                        <a:pt x="1382" y="5581"/>
                        <a:pt x="1196" y="5401"/>
                        <a:pt x="1113" y="5197"/>
                      </a:cubicBezTo>
                      <a:cubicBezTo>
                        <a:pt x="1037" y="4985"/>
                        <a:pt x="1017" y="4761"/>
                        <a:pt x="1061" y="4519"/>
                      </a:cubicBezTo>
                      <a:cubicBezTo>
                        <a:pt x="1106" y="4276"/>
                        <a:pt x="1190" y="4026"/>
                        <a:pt x="1305" y="3777"/>
                      </a:cubicBezTo>
                      <a:cubicBezTo>
                        <a:pt x="1253" y="3751"/>
                        <a:pt x="1202" y="3731"/>
                        <a:pt x="1158" y="3706"/>
                      </a:cubicBezTo>
                      <a:cubicBezTo>
                        <a:pt x="1106" y="3686"/>
                        <a:pt x="1055" y="3668"/>
                        <a:pt x="998" y="3648"/>
                      </a:cubicBezTo>
                      <a:cubicBezTo>
                        <a:pt x="825" y="3923"/>
                        <a:pt x="653" y="4185"/>
                        <a:pt x="485" y="4430"/>
                      </a:cubicBezTo>
                      <a:cubicBezTo>
                        <a:pt x="320" y="4672"/>
                        <a:pt x="160" y="4909"/>
                        <a:pt x="0" y="5139"/>
                      </a:cubicBezTo>
                      <a:cubicBezTo>
                        <a:pt x="31" y="5145"/>
                        <a:pt x="77" y="5159"/>
                        <a:pt x="128" y="5177"/>
                      </a:cubicBezTo>
                      <a:cubicBezTo>
                        <a:pt x="178" y="5197"/>
                        <a:pt x="217" y="5216"/>
                        <a:pt x="255" y="5228"/>
                      </a:cubicBezTo>
                      <a:cubicBezTo>
                        <a:pt x="390" y="5299"/>
                        <a:pt x="544" y="5408"/>
                        <a:pt x="710" y="5555"/>
                      </a:cubicBezTo>
                      <a:cubicBezTo>
                        <a:pt x="883" y="5702"/>
                        <a:pt x="1126" y="5856"/>
                        <a:pt x="1439" y="6010"/>
                      </a:cubicBezTo>
                      <a:cubicBezTo>
                        <a:pt x="1873" y="6226"/>
                        <a:pt x="2290" y="6349"/>
                        <a:pt x="2700" y="6373"/>
                      </a:cubicBezTo>
                      <a:cubicBezTo>
                        <a:pt x="2755" y="6377"/>
                        <a:pt x="2809" y="6379"/>
                        <a:pt x="2863" y="6379"/>
                      </a:cubicBezTo>
                      <a:cubicBezTo>
                        <a:pt x="3207" y="6379"/>
                        <a:pt x="3516" y="6307"/>
                        <a:pt x="3787" y="6163"/>
                      </a:cubicBezTo>
                      <a:cubicBezTo>
                        <a:pt x="4108" y="5996"/>
                        <a:pt x="4356" y="5735"/>
                        <a:pt x="4530" y="5375"/>
                      </a:cubicBezTo>
                      <a:cubicBezTo>
                        <a:pt x="4676" y="5082"/>
                        <a:pt x="4740" y="4806"/>
                        <a:pt x="4708" y="4545"/>
                      </a:cubicBezTo>
                      <a:cubicBezTo>
                        <a:pt x="4683" y="4282"/>
                        <a:pt x="4607" y="4038"/>
                        <a:pt x="4471" y="3802"/>
                      </a:cubicBezTo>
                      <a:cubicBezTo>
                        <a:pt x="4344" y="3565"/>
                        <a:pt x="4203" y="3335"/>
                        <a:pt x="4055" y="3111"/>
                      </a:cubicBezTo>
                      <a:cubicBezTo>
                        <a:pt x="3819" y="2765"/>
                        <a:pt x="3647" y="2484"/>
                        <a:pt x="3544" y="2260"/>
                      </a:cubicBezTo>
                      <a:cubicBezTo>
                        <a:pt x="3441" y="2036"/>
                        <a:pt x="3390" y="1844"/>
                        <a:pt x="3390" y="1678"/>
                      </a:cubicBezTo>
                      <a:cubicBezTo>
                        <a:pt x="3397" y="1512"/>
                        <a:pt x="3441" y="1333"/>
                        <a:pt x="3538" y="1147"/>
                      </a:cubicBezTo>
                      <a:cubicBezTo>
                        <a:pt x="3665" y="878"/>
                        <a:pt x="3839" y="698"/>
                        <a:pt x="4043" y="591"/>
                      </a:cubicBezTo>
                      <a:cubicBezTo>
                        <a:pt x="4220" y="499"/>
                        <a:pt x="4407" y="457"/>
                        <a:pt x="4602" y="457"/>
                      </a:cubicBezTo>
                      <a:cubicBezTo>
                        <a:pt x="4639" y="457"/>
                        <a:pt x="4676" y="459"/>
                        <a:pt x="4714" y="462"/>
                      </a:cubicBezTo>
                      <a:cubicBezTo>
                        <a:pt x="4958" y="488"/>
                        <a:pt x="5182" y="552"/>
                        <a:pt x="5399" y="660"/>
                      </a:cubicBezTo>
                      <a:cubicBezTo>
                        <a:pt x="5815" y="866"/>
                        <a:pt x="6090" y="1159"/>
                        <a:pt x="6211" y="1531"/>
                      </a:cubicBezTo>
                      <a:cubicBezTo>
                        <a:pt x="6340" y="1902"/>
                        <a:pt x="6288" y="2318"/>
                        <a:pt x="6058" y="2771"/>
                      </a:cubicBezTo>
                      <a:cubicBezTo>
                        <a:pt x="6051" y="2785"/>
                        <a:pt x="6045" y="2803"/>
                        <a:pt x="6033" y="2823"/>
                      </a:cubicBezTo>
                      <a:cubicBezTo>
                        <a:pt x="6027" y="2848"/>
                        <a:pt x="6007" y="2874"/>
                        <a:pt x="5981" y="2912"/>
                      </a:cubicBezTo>
                      <a:cubicBezTo>
                        <a:pt x="6078" y="2977"/>
                        <a:pt x="6173" y="3022"/>
                        <a:pt x="6263" y="3048"/>
                      </a:cubicBezTo>
                      <a:cubicBezTo>
                        <a:pt x="6488" y="2741"/>
                        <a:pt x="6698" y="2464"/>
                        <a:pt x="6890" y="2209"/>
                      </a:cubicBezTo>
                      <a:cubicBezTo>
                        <a:pt x="7088" y="1953"/>
                        <a:pt x="7274" y="1716"/>
                        <a:pt x="7447" y="1504"/>
                      </a:cubicBezTo>
                      <a:cubicBezTo>
                        <a:pt x="7415" y="1498"/>
                        <a:pt x="7383" y="1486"/>
                        <a:pt x="7344" y="1466"/>
                      </a:cubicBezTo>
                      <a:lnTo>
                        <a:pt x="7229" y="1409"/>
                      </a:lnTo>
                      <a:cubicBezTo>
                        <a:pt x="7025" y="1306"/>
                        <a:pt x="6839" y="1191"/>
                        <a:pt x="6679" y="1070"/>
                      </a:cubicBezTo>
                      <a:cubicBezTo>
                        <a:pt x="6518" y="949"/>
                        <a:pt x="6359" y="821"/>
                        <a:pt x="6193" y="692"/>
                      </a:cubicBezTo>
                      <a:cubicBezTo>
                        <a:pt x="6019" y="565"/>
                        <a:pt x="5821" y="443"/>
                        <a:pt x="5597" y="328"/>
                      </a:cubicBezTo>
                      <a:cubicBezTo>
                        <a:pt x="5169" y="116"/>
                        <a:pt x="4752" y="7"/>
                        <a:pt x="4350" y="1"/>
                      </a:cubicBezTo>
                      <a:cubicBezTo>
                        <a:pt x="4326" y="1"/>
                        <a:pt x="4301" y="0"/>
                        <a:pt x="427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0" name="Google Shape;460;p38"/>
                <p:cNvSpPr/>
                <p:nvPr/>
              </p:nvSpPr>
              <p:spPr>
                <a:xfrm>
                  <a:off x="5211441" y="4461416"/>
                  <a:ext cx="118004" cy="1023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64" h="7517" extrusionOk="0">
                      <a:moveTo>
                        <a:pt x="5960" y="1"/>
                      </a:moveTo>
                      <a:cubicBezTo>
                        <a:pt x="5598" y="1"/>
                        <a:pt x="5243" y="91"/>
                        <a:pt x="4902" y="261"/>
                      </a:cubicBezTo>
                      <a:cubicBezTo>
                        <a:pt x="4512" y="460"/>
                        <a:pt x="4140" y="741"/>
                        <a:pt x="3783" y="1112"/>
                      </a:cubicBezTo>
                      <a:lnTo>
                        <a:pt x="1473" y="3511"/>
                      </a:lnTo>
                      <a:cubicBezTo>
                        <a:pt x="1306" y="3678"/>
                        <a:pt x="1178" y="3785"/>
                        <a:pt x="1089" y="3850"/>
                      </a:cubicBezTo>
                      <a:cubicBezTo>
                        <a:pt x="1033" y="3884"/>
                        <a:pt x="974" y="3900"/>
                        <a:pt x="911" y="3900"/>
                      </a:cubicBezTo>
                      <a:cubicBezTo>
                        <a:pt x="866" y="3900"/>
                        <a:pt x="819" y="3892"/>
                        <a:pt x="768" y="3876"/>
                      </a:cubicBezTo>
                      <a:cubicBezTo>
                        <a:pt x="647" y="3838"/>
                        <a:pt x="461" y="3755"/>
                        <a:pt x="219" y="3626"/>
                      </a:cubicBezTo>
                      <a:cubicBezTo>
                        <a:pt x="130" y="3678"/>
                        <a:pt x="59" y="3747"/>
                        <a:pt x="1" y="3844"/>
                      </a:cubicBezTo>
                      <a:cubicBezTo>
                        <a:pt x="160" y="3947"/>
                        <a:pt x="334" y="4054"/>
                        <a:pt x="520" y="4163"/>
                      </a:cubicBezTo>
                      <a:cubicBezTo>
                        <a:pt x="712" y="4272"/>
                        <a:pt x="859" y="4369"/>
                        <a:pt x="980" y="4446"/>
                      </a:cubicBezTo>
                      <a:cubicBezTo>
                        <a:pt x="1096" y="4522"/>
                        <a:pt x="1249" y="4618"/>
                        <a:pt x="1441" y="4753"/>
                      </a:cubicBezTo>
                      <a:cubicBezTo>
                        <a:pt x="1633" y="4880"/>
                        <a:pt x="1787" y="4983"/>
                        <a:pt x="1914" y="5060"/>
                      </a:cubicBezTo>
                      <a:cubicBezTo>
                        <a:pt x="1991" y="4989"/>
                        <a:pt x="2061" y="4912"/>
                        <a:pt x="2126" y="4836"/>
                      </a:cubicBezTo>
                      <a:cubicBezTo>
                        <a:pt x="1940" y="4700"/>
                        <a:pt x="1799" y="4591"/>
                        <a:pt x="1710" y="4515"/>
                      </a:cubicBezTo>
                      <a:cubicBezTo>
                        <a:pt x="1619" y="4432"/>
                        <a:pt x="1575" y="4361"/>
                        <a:pt x="1562" y="4298"/>
                      </a:cubicBezTo>
                      <a:cubicBezTo>
                        <a:pt x="1556" y="4240"/>
                        <a:pt x="1581" y="4157"/>
                        <a:pt x="1639" y="4068"/>
                      </a:cubicBezTo>
                      <a:cubicBezTo>
                        <a:pt x="1684" y="3997"/>
                        <a:pt x="1734" y="3933"/>
                        <a:pt x="1793" y="3870"/>
                      </a:cubicBezTo>
                      <a:cubicBezTo>
                        <a:pt x="1857" y="3805"/>
                        <a:pt x="1920" y="3735"/>
                        <a:pt x="1991" y="3658"/>
                      </a:cubicBezTo>
                      <a:lnTo>
                        <a:pt x="4223" y="1336"/>
                      </a:lnTo>
                      <a:cubicBezTo>
                        <a:pt x="4474" y="1068"/>
                        <a:pt x="4748" y="850"/>
                        <a:pt x="5043" y="696"/>
                      </a:cubicBezTo>
                      <a:cubicBezTo>
                        <a:pt x="5337" y="536"/>
                        <a:pt x="5644" y="460"/>
                        <a:pt x="5957" y="460"/>
                      </a:cubicBezTo>
                      <a:cubicBezTo>
                        <a:pt x="6278" y="466"/>
                        <a:pt x="6603" y="575"/>
                        <a:pt x="6949" y="791"/>
                      </a:cubicBezTo>
                      <a:cubicBezTo>
                        <a:pt x="7185" y="945"/>
                        <a:pt x="7377" y="1118"/>
                        <a:pt x="7525" y="1322"/>
                      </a:cubicBezTo>
                      <a:cubicBezTo>
                        <a:pt x="7678" y="1521"/>
                        <a:pt x="7755" y="1745"/>
                        <a:pt x="7761" y="1989"/>
                      </a:cubicBezTo>
                      <a:cubicBezTo>
                        <a:pt x="7769" y="2238"/>
                        <a:pt x="7678" y="2500"/>
                        <a:pt x="7492" y="2787"/>
                      </a:cubicBezTo>
                      <a:cubicBezTo>
                        <a:pt x="7448" y="2864"/>
                        <a:pt x="7385" y="2955"/>
                        <a:pt x="7300" y="3056"/>
                      </a:cubicBezTo>
                      <a:cubicBezTo>
                        <a:pt x="7217" y="3159"/>
                        <a:pt x="7116" y="3280"/>
                        <a:pt x="6975" y="3421"/>
                      </a:cubicBezTo>
                      <a:lnTo>
                        <a:pt x="4825" y="5692"/>
                      </a:lnTo>
                      <a:cubicBezTo>
                        <a:pt x="4672" y="5852"/>
                        <a:pt x="4550" y="5955"/>
                        <a:pt x="4460" y="6012"/>
                      </a:cubicBezTo>
                      <a:cubicBezTo>
                        <a:pt x="4412" y="6042"/>
                        <a:pt x="4359" y="6056"/>
                        <a:pt x="4299" y="6056"/>
                      </a:cubicBezTo>
                      <a:cubicBezTo>
                        <a:pt x="4254" y="6056"/>
                        <a:pt x="4205" y="6048"/>
                        <a:pt x="4153" y="6032"/>
                      </a:cubicBezTo>
                      <a:cubicBezTo>
                        <a:pt x="4038" y="5993"/>
                        <a:pt x="3853" y="5910"/>
                        <a:pt x="3609" y="5781"/>
                      </a:cubicBezTo>
                      <a:cubicBezTo>
                        <a:pt x="3571" y="5814"/>
                        <a:pt x="3532" y="5852"/>
                        <a:pt x="3494" y="5890"/>
                      </a:cubicBezTo>
                      <a:cubicBezTo>
                        <a:pt x="3456" y="5929"/>
                        <a:pt x="3423" y="5967"/>
                        <a:pt x="3399" y="6006"/>
                      </a:cubicBezTo>
                      <a:cubicBezTo>
                        <a:pt x="3552" y="6109"/>
                        <a:pt x="3744" y="6224"/>
                        <a:pt x="3961" y="6357"/>
                      </a:cubicBezTo>
                      <a:cubicBezTo>
                        <a:pt x="4179" y="6486"/>
                        <a:pt x="4358" y="6601"/>
                        <a:pt x="4506" y="6690"/>
                      </a:cubicBezTo>
                      <a:cubicBezTo>
                        <a:pt x="4601" y="6755"/>
                        <a:pt x="4728" y="6838"/>
                        <a:pt x="4890" y="6941"/>
                      </a:cubicBezTo>
                      <a:cubicBezTo>
                        <a:pt x="5049" y="7048"/>
                        <a:pt x="5209" y="7151"/>
                        <a:pt x="5363" y="7260"/>
                      </a:cubicBezTo>
                      <a:cubicBezTo>
                        <a:pt x="5522" y="7363"/>
                        <a:pt x="5657" y="7446"/>
                        <a:pt x="5759" y="7517"/>
                      </a:cubicBezTo>
                      <a:cubicBezTo>
                        <a:pt x="5836" y="7446"/>
                        <a:pt x="5912" y="7369"/>
                        <a:pt x="5977" y="7286"/>
                      </a:cubicBezTo>
                      <a:cubicBezTo>
                        <a:pt x="5696" y="7087"/>
                        <a:pt x="5516" y="6947"/>
                        <a:pt x="5446" y="6864"/>
                      </a:cubicBezTo>
                      <a:cubicBezTo>
                        <a:pt x="5375" y="6780"/>
                        <a:pt x="5375" y="6678"/>
                        <a:pt x="5452" y="6557"/>
                      </a:cubicBezTo>
                      <a:cubicBezTo>
                        <a:pt x="5490" y="6505"/>
                        <a:pt x="5528" y="6448"/>
                        <a:pt x="5587" y="6390"/>
                      </a:cubicBezTo>
                      <a:cubicBezTo>
                        <a:pt x="5637" y="6327"/>
                        <a:pt x="5708" y="6256"/>
                        <a:pt x="5791" y="6173"/>
                      </a:cubicBezTo>
                      <a:lnTo>
                        <a:pt x="7967" y="3862"/>
                      </a:lnTo>
                      <a:cubicBezTo>
                        <a:pt x="8088" y="3735"/>
                        <a:pt x="8177" y="3632"/>
                        <a:pt x="8236" y="3555"/>
                      </a:cubicBezTo>
                      <a:cubicBezTo>
                        <a:pt x="8298" y="3478"/>
                        <a:pt x="8337" y="3421"/>
                        <a:pt x="8369" y="3377"/>
                      </a:cubicBezTo>
                      <a:cubicBezTo>
                        <a:pt x="8549" y="3094"/>
                        <a:pt x="8644" y="2787"/>
                        <a:pt x="8652" y="2449"/>
                      </a:cubicBezTo>
                      <a:cubicBezTo>
                        <a:pt x="8664" y="2110"/>
                        <a:pt x="8575" y="1765"/>
                        <a:pt x="8383" y="1425"/>
                      </a:cubicBezTo>
                      <a:cubicBezTo>
                        <a:pt x="8183" y="1086"/>
                        <a:pt x="7858" y="773"/>
                        <a:pt x="7409" y="484"/>
                      </a:cubicBezTo>
                      <a:cubicBezTo>
                        <a:pt x="6949" y="191"/>
                        <a:pt x="6514" y="31"/>
                        <a:pt x="6098" y="5"/>
                      </a:cubicBezTo>
                      <a:cubicBezTo>
                        <a:pt x="6052" y="2"/>
                        <a:pt x="6006" y="1"/>
                        <a:pt x="596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1" name="Google Shape;461;p38"/>
                <p:cNvSpPr/>
                <p:nvPr/>
              </p:nvSpPr>
              <p:spPr>
                <a:xfrm>
                  <a:off x="5159957" y="4413324"/>
                  <a:ext cx="109614" cy="821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48" h="6035" extrusionOk="0">
                      <a:moveTo>
                        <a:pt x="4818" y="0"/>
                      </a:moveTo>
                      <a:cubicBezTo>
                        <a:pt x="4614" y="0"/>
                        <a:pt x="4415" y="30"/>
                        <a:pt x="4223" y="94"/>
                      </a:cubicBezTo>
                      <a:cubicBezTo>
                        <a:pt x="3871" y="203"/>
                        <a:pt x="3570" y="421"/>
                        <a:pt x="3314" y="740"/>
                      </a:cubicBezTo>
                      <a:cubicBezTo>
                        <a:pt x="3090" y="1021"/>
                        <a:pt x="2956" y="1303"/>
                        <a:pt x="2930" y="1578"/>
                      </a:cubicBezTo>
                      <a:cubicBezTo>
                        <a:pt x="2898" y="1847"/>
                        <a:pt x="2924" y="2122"/>
                        <a:pt x="3001" y="2391"/>
                      </a:cubicBezTo>
                      <a:cubicBezTo>
                        <a:pt x="3084" y="2653"/>
                        <a:pt x="3180" y="2922"/>
                        <a:pt x="3288" y="3178"/>
                      </a:cubicBezTo>
                      <a:cubicBezTo>
                        <a:pt x="3391" y="3433"/>
                        <a:pt x="3480" y="3663"/>
                        <a:pt x="3550" y="3875"/>
                      </a:cubicBezTo>
                      <a:cubicBezTo>
                        <a:pt x="3615" y="4080"/>
                        <a:pt x="3641" y="4272"/>
                        <a:pt x="3627" y="4451"/>
                      </a:cubicBezTo>
                      <a:cubicBezTo>
                        <a:pt x="3609" y="4637"/>
                        <a:pt x="3526" y="4809"/>
                        <a:pt x="3391" y="4989"/>
                      </a:cubicBezTo>
                      <a:cubicBezTo>
                        <a:pt x="3148" y="5290"/>
                        <a:pt x="2853" y="5443"/>
                        <a:pt x="2502" y="5449"/>
                      </a:cubicBezTo>
                      <a:cubicBezTo>
                        <a:pt x="2493" y="5449"/>
                        <a:pt x="2484" y="5449"/>
                        <a:pt x="2475" y="5449"/>
                      </a:cubicBezTo>
                      <a:cubicBezTo>
                        <a:pt x="2133" y="5449"/>
                        <a:pt x="1809" y="5334"/>
                        <a:pt x="1516" y="5098"/>
                      </a:cubicBezTo>
                      <a:cubicBezTo>
                        <a:pt x="1261" y="4892"/>
                        <a:pt x="1114" y="4681"/>
                        <a:pt x="1081" y="4457"/>
                      </a:cubicBezTo>
                      <a:cubicBezTo>
                        <a:pt x="1043" y="4239"/>
                        <a:pt x="1075" y="4015"/>
                        <a:pt x="1170" y="3785"/>
                      </a:cubicBezTo>
                      <a:cubicBezTo>
                        <a:pt x="1267" y="3554"/>
                        <a:pt x="1401" y="3332"/>
                        <a:pt x="1568" y="3114"/>
                      </a:cubicBezTo>
                      <a:cubicBezTo>
                        <a:pt x="1522" y="3075"/>
                        <a:pt x="1478" y="3043"/>
                        <a:pt x="1433" y="3011"/>
                      </a:cubicBezTo>
                      <a:cubicBezTo>
                        <a:pt x="1388" y="2979"/>
                        <a:pt x="1338" y="2954"/>
                        <a:pt x="1292" y="2922"/>
                      </a:cubicBezTo>
                      <a:cubicBezTo>
                        <a:pt x="1061" y="3152"/>
                        <a:pt x="839" y="3376"/>
                        <a:pt x="627" y="3574"/>
                      </a:cubicBezTo>
                      <a:cubicBezTo>
                        <a:pt x="409" y="3779"/>
                        <a:pt x="199" y="3977"/>
                        <a:pt x="0" y="4169"/>
                      </a:cubicBezTo>
                      <a:cubicBezTo>
                        <a:pt x="33" y="4182"/>
                        <a:pt x="63" y="4201"/>
                        <a:pt x="116" y="4233"/>
                      </a:cubicBezTo>
                      <a:cubicBezTo>
                        <a:pt x="160" y="4265"/>
                        <a:pt x="199" y="4291"/>
                        <a:pt x="231" y="4310"/>
                      </a:cubicBezTo>
                      <a:cubicBezTo>
                        <a:pt x="346" y="4407"/>
                        <a:pt x="473" y="4546"/>
                        <a:pt x="608" y="4726"/>
                      </a:cubicBezTo>
                      <a:cubicBezTo>
                        <a:pt x="742" y="4906"/>
                        <a:pt x="946" y="5104"/>
                        <a:pt x="1223" y="5328"/>
                      </a:cubicBezTo>
                      <a:cubicBezTo>
                        <a:pt x="1599" y="5627"/>
                        <a:pt x="1983" y="5833"/>
                        <a:pt x="2380" y="5942"/>
                      </a:cubicBezTo>
                      <a:cubicBezTo>
                        <a:pt x="2590" y="6004"/>
                        <a:pt x="2793" y="6034"/>
                        <a:pt x="2991" y="6034"/>
                      </a:cubicBezTo>
                      <a:cubicBezTo>
                        <a:pt x="3161" y="6034"/>
                        <a:pt x="3327" y="6012"/>
                        <a:pt x="3487" y="5967"/>
                      </a:cubicBezTo>
                      <a:cubicBezTo>
                        <a:pt x="3833" y="5871"/>
                        <a:pt x="4132" y="5666"/>
                        <a:pt x="4377" y="5359"/>
                      </a:cubicBezTo>
                      <a:cubicBezTo>
                        <a:pt x="4581" y="5098"/>
                        <a:pt x="4702" y="4841"/>
                        <a:pt x="4728" y="4579"/>
                      </a:cubicBezTo>
                      <a:cubicBezTo>
                        <a:pt x="4754" y="4322"/>
                        <a:pt x="4734" y="4061"/>
                        <a:pt x="4658" y="3805"/>
                      </a:cubicBezTo>
                      <a:cubicBezTo>
                        <a:pt x="4581" y="3548"/>
                        <a:pt x="4492" y="3293"/>
                        <a:pt x="4389" y="3043"/>
                      </a:cubicBezTo>
                      <a:cubicBezTo>
                        <a:pt x="4235" y="2653"/>
                        <a:pt x="4126" y="2346"/>
                        <a:pt x="4076" y="2103"/>
                      </a:cubicBezTo>
                      <a:cubicBezTo>
                        <a:pt x="4017" y="1865"/>
                        <a:pt x="4011" y="1661"/>
                        <a:pt x="4043" y="1502"/>
                      </a:cubicBezTo>
                      <a:cubicBezTo>
                        <a:pt x="4082" y="1336"/>
                        <a:pt x="4165" y="1174"/>
                        <a:pt x="4300" y="1009"/>
                      </a:cubicBezTo>
                      <a:cubicBezTo>
                        <a:pt x="4478" y="778"/>
                        <a:pt x="4684" y="637"/>
                        <a:pt x="4914" y="574"/>
                      </a:cubicBezTo>
                      <a:cubicBezTo>
                        <a:pt x="5015" y="548"/>
                        <a:pt x="5118" y="535"/>
                        <a:pt x="5221" y="535"/>
                      </a:cubicBezTo>
                      <a:cubicBezTo>
                        <a:pt x="5347" y="535"/>
                        <a:pt x="5473" y="554"/>
                        <a:pt x="5599" y="593"/>
                      </a:cubicBezTo>
                      <a:cubicBezTo>
                        <a:pt x="5821" y="669"/>
                        <a:pt x="6033" y="778"/>
                        <a:pt x="6225" y="932"/>
                      </a:cubicBezTo>
                      <a:cubicBezTo>
                        <a:pt x="6589" y="1221"/>
                        <a:pt x="6789" y="1558"/>
                        <a:pt x="6833" y="1950"/>
                      </a:cubicBezTo>
                      <a:cubicBezTo>
                        <a:pt x="6878" y="2340"/>
                        <a:pt x="6743" y="2736"/>
                        <a:pt x="6423" y="3132"/>
                      </a:cubicBezTo>
                      <a:cubicBezTo>
                        <a:pt x="6417" y="3146"/>
                        <a:pt x="6405" y="3158"/>
                        <a:pt x="6385" y="3178"/>
                      </a:cubicBezTo>
                      <a:cubicBezTo>
                        <a:pt x="6373" y="3197"/>
                        <a:pt x="6347" y="3223"/>
                        <a:pt x="6314" y="3255"/>
                      </a:cubicBezTo>
                      <a:cubicBezTo>
                        <a:pt x="6397" y="3338"/>
                        <a:pt x="6482" y="3401"/>
                        <a:pt x="6565" y="3447"/>
                      </a:cubicBezTo>
                      <a:cubicBezTo>
                        <a:pt x="6846" y="3197"/>
                        <a:pt x="7108" y="2966"/>
                        <a:pt x="7351" y="2756"/>
                      </a:cubicBezTo>
                      <a:cubicBezTo>
                        <a:pt x="7601" y="2550"/>
                        <a:pt x="7831" y="2358"/>
                        <a:pt x="8048" y="2192"/>
                      </a:cubicBezTo>
                      <a:cubicBezTo>
                        <a:pt x="8017" y="2173"/>
                        <a:pt x="7985" y="2154"/>
                        <a:pt x="7953" y="2128"/>
                      </a:cubicBezTo>
                      <a:cubicBezTo>
                        <a:pt x="7920" y="2103"/>
                        <a:pt x="7888" y="2077"/>
                        <a:pt x="7856" y="2045"/>
                      </a:cubicBezTo>
                      <a:cubicBezTo>
                        <a:pt x="7672" y="1904"/>
                        <a:pt x="7518" y="1758"/>
                        <a:pt x="7389" y="1604"/>
                      </a:cubicBezTo>
                      <a:cubicBezTo>
                        <a:pt x="7256" y="1451"/>
                        <a:pt x="7120" y="1290"/>
                        <a:pt x="6987" y="1130"/>
                      </a:cubicBezTo>
                      <a:cubicBezTo>
                        <a:pt x="6852" y="970"/>
                        <a:pt x="6686" y="811"/>
                        <a:pt x="6488" y="651"/>
                      </a:cubicBezTo>
                      <a:cubicBezTo>
                        <a:pt x="6110" y="350"/>
                        <a:pt x="5726" y="158"/>
                        <a:pt x="5336" y="61"/>
                      </a:cubicBezTo>
                      <a:cubicBezTo>
                        <a:pt x="5160" y="21"/>
                        <a:pt x="4987" y="0"/>
                        <a:pt x="481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2" name="Google Shape;462;p38"/>
                <p:cNvSpPr/>
                <p:nvPr/>
              </p:nvSpPr>
              <p:spPr>
                <a:xfrm>
                  <a:off x="5090332" y="4363107"/>
                  <a:ext cx="117132" cy="93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00" h="6896" extrusionOk="0">
                      <a:moveTo>
                        <a:pt x="6527" y="0"/>
                      </a:moveTo>
                      <a:cubicBezTo>
                        <a:pt x="6488" y="25"/>
                        <a:pt x="6442" y="51"/>
                        <a:pt x="6398" y="89"/>
                      </a:cubicBezTo>
                      <a:cubicBezTo>
                        <a:pt x="6353" y="121"/>
                        <a:pt x="6309" y="154"/>
                        <a:pt x="6276" y="178"/>
                      </a:cubicBezTo>
                      <a:cubicBezTo>
                        <a:pt x="6507" y="441"/>
                        <a:pt x="6654" y="621"/>
                        <a:pt x="6711" y="723"/>
                      </a:cubicBezTo>
                      <a:cubicBezTo>
                        <a:pt x="6763" y="819"/>
                        <a:pt x="6743" y="921"/>
                        <a:pt x="6648" y="1023"/>
                      </a:cubicBezTo>
                      <a:cubicBezTo>
                        <a:pt x="6603" y="1069"/>
                        <a:pt x="6545" y="1113"/>
                        <a:pt x="6481" y="1158"/>
                      </a:cubicBezTo>
                      <a:cubicBezTo>
                        <a:pt x="6418" y="1196"/>
                        <a:pt x="6335" y="1253"/>
                        <a:pt x="6238" y="1318"/>
                      </a:cubicBezTo>
                      <a:lnTo>
                        <a:pt x="1932" y="4318"/>
                      </a:lnTo>
                      <a:lnTo>
                        <a:pt x="1383" y="3787"/>
                      </a:lnTo>
                      <a:cubicBezTo>
                        <a:pt x="1191" y="3595"/>
                        <a:pt x="1068" y="3435"/>
                        <a:pt x="1005" y="3295"/>
                      </a:cubicBezTo>
                      <a:cubicBezTo>
                        <a:pt x="947" y="3154"/>
                        <a:pt x="953" y="2994"/>
                        <a:pt x="1023" y="2815"/>
                      </a:cubicBezTo>
                      <a:cubicBezTo>
                        <a:pt x="1094" y="2635"/>
                        <a:pt x="1222" y="2399"/>
                        <a:pt x="1421" y="2098"/>
                      </a:cubicBezTo>
                      <a:cubicBezTo>
                        <a:pt x="1357" y="2002"/>
                        <a:pt x="1280" y="1926"/>
                        <a:pt x="1177" y="1867"/>
                      </a:cubicBezTo>
                      <a:cubicBezTo>
                        <a:pt x="1005" y="2047"/>
                        <a:pt x="825" y="2227"/>
                        <a:pt x="640" y="2412"/>
                      </a:cubicBezTo>
                      <a:cubicBezTo>
                        <a:pt x="454" y="2597"/>
                        <a:pt x="243" y="2802"/>
                        <a:pt x="1" y="3027"/>
                      </a:cubicBezTo>
                      <a:cubicBezTo>
                        <a:pt x="141" y="3160"/>
                        <a:pt x="276" y="3275"/>
                        <a:pt x="397" y="3390"/>
                      </a:cubicBezTo>
                      <a:cubicBezTo>
                        <a:pt x="524" y="3506"/>
                        <a:pt x="660" y="3627"/>
                        <a:pt x="807" y="3762"/>
                      </a:cubicBezTo>
                      <a:cubicBezTo>
                        <a:pt x="947" y="3896"/>
                        <a:pt x="1114" y="4055"/>
                        <a:pt x="1298" y="4235"/>
                      </a:cubicBezTo>
                      <a:cubicBezTo>
                        <a:pt x="1484" y="4415"/>
                        <a:pt x="1708" y="4631"/>
                        <a:pt x="1977" y="4894"/>
                      </a:cubicBezTo>
                      <a:cubicBezTo>
                        <a:pt x="2266" y="5169"/>
                        <a:pt x="2508" y="5407"/>
                        <a:pt x="2706" y="5605"/>
                      </a:cubicBezTo>
                      <a:cubicBezTo>
                        <a:pt x="2911" y="5797"/>
                        <a:pt x="3078" y="5962"/>
                        <a:pt x="3225" y="6104"/>
                      </a:cubicBezTo>
                      <a:cubicBezTo>
                        <a:pt x="3365" y="6243"/>
                        <a:pt x="3494" y="6379"/>
                        <a:pt x="3615" y="6506"/>
                      </a:cubicBezTo>
                      <a:cubicBezTo>
                        <a:pt x="3737" y="6627"/>
                        <a:pt x="3858" y="6762"/>
                        <a:pt x="3993" y="6896"/>
                      </a:cubicBezTo>
                      <a:cubicBezTo>
                        <a:pt x="4242" y="6756"/>
                        <a:pt x="4492" y="6615"/>
                        <a:pt x="4735" y="6468"/>
                      </a:cubicBezTo>
                      <a:cubicBezTo>
                        <a:pt x="4983" y="6314"/>
                        <a:pt x="5234" y="6174"/>
                        <a:pt x="5490" y="6039"/>
                      </a:cubicBezTo>
                      <a:cubicBezTo>
                        <a:pt x="5426" y="5944"/>
                        <a:pt x="5337" y="5860"/>
                        <a:pt x="5234" y="5797"/>
                      </a:cubicBezTo>
                      <a:cubicBezTo>
                        <a:pt x="4945" y="5879"/>
                        <a:pt x="4709" y="5944"/>
                        <a:pt x="4523" y="5995"/>
                      </a:cubicBezTo>
                      <a:cubicBezTo>
                        <a:pt x="4383" y="6028"/>
                        <a:pt x="4253" y="6044"/>
                        <a:pt x="4137" y="6044"/>
                      </a:cubicBezTo>
                      <a:cubicBezTo>
                        <a:pt x="4100" y="6044"/>
                        <a:pt x="4065" y="6042"/>
                        <a:pt x="4031" y="6039"/>
                      </a:cubicBezTo>
                      <a:cubicBezTo>
                        <a:pt x="3890" y="6021"/>
                        <a:pt x="3755" y="5969"/>
                        <a:pt x="3615" y="5879"/>
                      </a:cubicBezTo>
                      <a:cubicBezTo>
                        <a:pt x="3474" y="5790"/>
                        <a:pt x="3308" y="5649"/>
                        <a:pt x="3116" y="5463"/>
                      </a:cubicBezTo>
                      <a:lnTo>
                        <a:pt x="2700" y="5053"/>
                      </a:lnTo>
                      <a:lnTo>
                        <a:pt x="7095" y="1990"/>
                      </a:lnTo>
                      <a:cubicBezTo>
                        <a:pt x="7268" y="1861"/>
                        <a:pt x="7409" y="1784"/>
                        <a:pt x="7511" y="1752"/>
                      </a:cubicBezTo>
                      <a:cubicBezTo>
                        <a:pt x="7545" y="1742"/>
                        <a:pt x="7581" y="1736"/>
                        <a:pt x="7617" y="1736"/>
                      </a:cubicBezTo>
                      <a:cubicBezTo>
                        <a:pt x="7688" y="1736"/>
                        <a:pt x="7762" y="1758"/>
                        <a:pt x="7838" y="1804"/>
                      </a:cubicBezTo>
                      <a:cubicBezTo>
                        <a:pt x="7953" y="1875"/>
                        <a:pt x="8125" y="2002"/>
                        <a:pt x="8349" y="2194"/>
                      </a:cubicBezTo>
                      <a:cubicBezTo>
                        <a:pt x="8394" y="2174"/>
                        <a:pt x="8438" y="2144"/>
                        <a:pt x="8484" y="2105"/>
                      </a:cubicBezTo>
                      <a:cubicBezTo>
                        <a:pt x="8529" y="2073"/>
                        <a:pt x="8567" y="2035"/>
                        <a:pt x="8599" y="2002"/>
                      </a:cubicBezTo>
                      <a:cubicBezTo>
                        <a:pt x="8509" y="1920"/>
                        <a:pt x="8408" y="1817"/>
                        <a:pt x="8279" y="1701"/>
                      </a:cubicBezTo>
                      <a:cubicBezTo>
                        <a:pt x="8151" y="1586"/>
                        <a:pt x="8024" y="1459"/>
                        <a:pt x="7882" y="1330"/>
                      </a:cubicBezTo>
                      <a:cubicBezTo>
                        <a:pt x="7747" y="1202"/>
                        <a:pt x="7620" y="1087"/>
                        <a:pt x="7511" y="978"/>
                      </a:cubicBezTo>
                      <a:cubicBezTo>
                        <a:pt x="7351" y="825"/>
                        <a:pt x="7179" y="653"/>
                        <a:pt x="7000" y="467"/>
                      </a:cubicBezTo>
                      <a:cubicBezTo>
                        <a:pt x="6820" y="287"/>
                        <a:pt x="6660" y="128"/>
                        <a:pt x="652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3" name="Google Shape;463;p38"/>
                <p:cNvSpPr/>
                <p:nvPr/>
              </p:nvSpPr>
              <p:spPr>
                <a:xfrm>
                  <a:off x="5057998" y="4287025"/>
                  <a:ext cx="114326" cy="835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94" h="6136" extrusionOk="0">
                      <a:moveTo>
                        <a:pt x="3161" y="3564"/>
                      </a:moveTo>
                      <a:lnTo>
                        <a:pt x="4333" y="4946"/>
                      </a:lnTo>
                      <a:lnTo>
                        <a:pt x="1466" y="5534"/>
                      </a:lnTo>
                      <a:lnTo>
                        <a:pt x="3161" y="3564"/>
                      </a:lnTo>
                      <a:close/>
                      <a:moveTo>
                        <a:pt x="3941" y="0"/>
                      </a:moveTo>
                      <a:cubicBezTo>
                        <a:pt x="3840" y="32"/>
                        <a:pt x="3749" y="83"/>
                        <a:pt x="3666" y="154"/>
                      </a:cubicBezTo>
                      <a:cubicBezTo>
                        <a:pt x="3769" y="301"/>
                        <a:pt x="3846" y="422"/>
                        <a:pt x="3896" y="519"/>
                      </a:cubicBezTo>
                      <a:cubicBezTo>
                        <a:pt x="3955" y="620"/>
                        <a:pt x="3979" y="711"/>
                        <a:pt x="3973" y="794"/>
                      </a:cubicBezTo>
                      <a:cubicBezTo>
                        <a:pt x="3973" y="883"/>
                        <a:pt x="3935" y="986"/>
                        <a:pt x="3864" y="1101"/>
                      </a:cubicBezTo>
                      <a:cubicBezTo>
                        <a:pt x="3787" y="1216"/>
                        <a:pt x="3680" y="1364"/>
                        <a:pt x="3533" y="1549"/>
                      </a:cubicBezTo>
                      <a:lnTo>
                        <a:pt x="1" y="5835"/>
                      </a:lnTo>
                      <a:cubicBezTo>
                        <a:pt x="52" y="5879"/>
                        <a:pt x="102" y="5932"/>
                        <a:pt x="161" y="5976"/>
                      </a:cubicBezTo>
                      <a:cubicBezTo>
                        <a:pt x="217" y="6027"/>
                        <a:pt x="282" y="6079"/>
                        <a:pt x="359" y="6136"/>
                      </a:cubicBezTo>
                      <a:cubicBezTo>
                        <a:pt x="769" y="6065"/>
                        <a:pt x="1216" y="5982"/>
                        <a:pt x="1715" y="5887"/>
                      </a:cubicBezTo>
                      <a:cubicBezTo>
                        <a:pt x="2214" y="5790"/>
                        <a:pt x="2720" y="5695"/>
                        <a:pt x="3232" y="5605"/>
                      </a:cubicBezTo>
                      <a:cubicBezTo>
                        <a:pt x="3749" y="5509"/>
                        <a:pt x="4236" y="5419"/>
                        <a:pt x="4709" y="5330"/>
                      </a:cubicBezTo>
                      <a:cubicBezTo>
                        <a:pt x="5177" y="5241"/>
                        <a:pt x="5586" y="5164"/>
                        <a:pt x="5945" y="5099"/>
                      </a:cubicBezTo>
                      <a:cubicBezTo>
                        <a:pt x="6341" y="5029"/>
                        <a:pt x="6654" y="4978"/>
                        <a:pt x="6891" y="4952"/>
                      </a:cubicBezTo>
                      <a:cubicBezTo>
                        <a:pt x="7020" y="4934"/>
                        <a:pt x="7133" y="4926"/>
                        <a:pt x="7231" y="4926"/>
                      </a:cubicBezTo>
                      <a:cubicBezTo>
                        <a:pt x="7308" y="4926"/>
                        <a:pt x="7375" y="4931"/>
                        <a:pt x="7434" y="4940"/>
                      </a:cubicBezTo>
                      <a:cubicBezTo>
                        <a:pt x="7563" y="4966"/>
                        <a:pt x="7678" y="5010"/>
                        <a:pt x="7780" y="5087"/>
                      </a:cubicBezTo>
                      <a:cubicBezTo>
                        <a:pt x="7883" y="5158"/>
                        <a:pt x="7998" y="5265"/>
                        <a:pt x="8133" y="5400"/>
                      </a:cubicBezTo>
                      <a:cubicBezTo>
                        <a:pt x="8228" y="5368"/>
                        <a:pt x="8317" y="5324"/>
                        <a:pt x="8394" y="5253"/>
                      </a:cubicBezTo>
                      <a:cubicBezTo>
                        <a:pt x="8266" y="5112"/>
                        <a:pt x="8151" y="4984"/>
                        <a:pt x="8042" y="4863"/>
                      </a:cubicBezTo>
                      <a:cubicBezTo>
                        <a:pt x="7941" y="4742"/>
                        <a:pt x="7826" y="4613"/>
                        <a:pt x="7711" y="4479"/>
                      </a:cubicBezTo>
                      <a:cubicBezTo>
                        <a:pt x="7652" y="4408"/>
                        <a:pt x="7569" y="4306"/>
                        <a:pt x="7460" y="4178"/>
                      </a:cubicBezTo>
                      <a:cubicBezTo>
                        <a:pt x="7357" y="4051"/>
                        <a:pt x="7250" y="3922"/>
                        <a:pt x="7141" y="3794"/>
                      </a:cubicBezTo>
                      <a:cubicBezTo>
                        <a:pt x="7038" y="3667"/>
                        <a:pt x="6955" y="3570"/>
                        <a:pt x="6904" y="3493"/>
                      </a:cubicBezTo>
                      <a:cubicBezTo>
                        <a:pt x="6808" y="3526"/>
                        <a:pt x="6719" y="3576"/>
                        <a:pt x="6636" y="3647"/>
                      </a:cubicBezTo>
                      <a:cubicBezTo>
                        <a:pt x="6776" y="3865"/>
                        <a:pt x="6866" y="4018"/>
                        <a:pt x="6917" y="4121"/>
                      </a:cubicBezTo>
                      <a:cubicBezTo>
                        <a:pt x="6967" y="4217"/>
                        <a:pt x="6955" y="4293"/>
                        <a:pt x="6878" y="4358"/>
                      </a:cubicBezTo>
                      <a:cubicBezTo>
                        <a:pt x="6828" y="4402"/>
                        <a:pt x="6731" y="4441"/>
                        <a:pt x="6597" y="4473"/>
                      </a:cubicBezTo>
                      <a:cubicBezTo>
                        <a:pt x="6462" y="4511"/>
                        <a:pt x="6309" y="4550"/>
                        <a:pt x="6137" y="4588"/>
                      </a:cubicBezTo>
                      <a:lnTo>
                        <a:pt x="4786" y="4863"/>
                      </a:lnTo>
                      <a:lnTo>
                        <a:pt x="3424" y="3257"/>
                      </a:lnTo>
                      <a:lnTo>
                        <a:pt x="4242" y="2309"/>
                      </a:lnTo>
                      <a:cubicBezTo>
                        <a:pt x="4339" y="2188"/>
                        <a:pt x="4409" y="2105"/>
                        <a:pt x="4460" y="2055"/>
                      </a:cubicBezTo>
                      <a:cubicBezTo>
                        <a:pt x="4505" y="2010"/>
                        <a:pt x="4543" y="1972"/>
                        <a:pt x="4569" y="1952"/>
                      </a:cubicBezTo>
                      <a:cubicBezTo>
                        <a:pt x="4670" y="1863"/>
                        <a:pt x="4755" y="1818"/>
                        <a:pt x="4832" y="1810"/>
                      </a:cubicBezTo>
                      <a:cubicBezTo>
                        <a:pt x="4837" y="1810"/>
                        <a:pt x="4843" y="1810"/>
                        <a:pt x="4848" y="1810"/>
                      </a:cubicBezTo>
                      <a:cubicBezTo>
                        <a:pt x="4914" y="1810"/>
                        <a:pt x="4992" y="1843"/>
                        <a:pt x="5074" y="1913"/>
                      </a:cubicBezTo>
                      <a:cubicBezTo>
                        <a:pt x="5157" y="1984"/>
                        <a:pt x="5292" y="2105"/>
                        <a:pt x="5458" y="2265"/>
                      </a:cubicBezTo>
                      <a:cubicBezTo>
                        <a:pt x="5503" y="2247"/>
                        <a:pt x="5547" y="2227"/>
                        <a:pt x="5592" y="2194"/>
                      </a:cubicBezTo>
                      <a:cubicBezTo>
                        <a:pt x="5638" y="2164"/>
                        <a:pt x="5682" y="2138"/>
                        <a:pt x="5727" y="2105"/>
                      </a:cubicBezTo>
                      <a:cubicBezTo>
                        <a:pt x="5553" y="1913"/>
                        <a:pt x="5369" y="1703"/>
                        <a:pt x="5169" y="1473"/>
                      </a:cubicBezTo>
                      <a:cubicBezTo>
                        <a:pt x="4977" y="1248"/>
                        <a:pt x="4818" y="1063"/>
                        <a:pt x="4696" y="921"/>
                      </a:cubicBezTo>
                      <a:cubicBezTo>
                        <a:pt x="4563" y="762"/>
                        <a:pt x="4428" y="596"/>
                        <a:pt x="4287" y="429"/>
                      </a:cubicBezTo>
                      <a:cubicBezTo>
                        <a:pt x="4147" y="263"/>
                        <a:pt x="4032" y="121"/>
                        <a:pt x="394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4" name="Google Shape;464;p38"/>
                <p:cNvSpPr/>
                <p:nvPr/>
              </p:nvSpPr>
              <p:spPr>
                <a:xfrm>
                  <a:off x="5006160" y="4256367"/>
                  <a:ext cx="106481" cy="704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18" h="5169" extrusionOk="0">
                      <a:moveTo>
                        <a:pt x="6205" y="0"/>
                      </a:moveTo>
                      <a:cubicBezTo>
                        <a:pt x="6161" y="12"/>
                        <a:pt x="6110" y="31"/>
                        <a:pt x="6058" y="57"/>
                      </a:cubicBezTo>
                      <a:cubicBezTo>
                        <a:pt x="6007" y="83"/>
                        <a:pt x="5963" y="108"/>
                        <a:pt x="5918" y="128"/>
                      </a:cubicBezTo>
                      <a:cubicBezTo>
                        <a:pt x="6090" y="415"/>
                        <a:pt x="6193" y="607"/>
                        <a:pt x="6225" y="710"/>
                      </a:cubicBezTo>
                      <a:cubicBezTo>
                        <a:pt x="6264" y="812"/>
                        <a:pt x="6219" y="901"/>
                        <a:pt x="6104" y="984"/>
                      </a:cubicBezTo>
                      <a:cubicBezTo>
                        <a:pt x="6052" y="1023"/>
                        <a:pt x="5995" y="1055"/>
                        <a:pt x="5918" y="1087"/>
                      </a:cubicBezTo>
                      <a:cubicBezTo>
                        <a:pt x="5848" y="1119"/>
                        <a:pt x="5759" y="1158"/>
                        <a:pt x="5650" y="1202"/>
                      </a:cubicBezTo>
                      <a:lnTo>
                        <a:pt x="1445" y="3116"/>
                      </a:lnTo>
                      <a:cubicBezTo>
                        <a:pt x="1241" y="3205"/>
                        <a:pt x="1088" y="3255"/>
                        <a:pt x="985" y="3275"/>
                      </a:cubicBezTo>
                      <a:cubicBezTo>
                        <a:pt x="967" y="3279"/>
                        <a:pt x="949" y="3280"/>
                        <a:pt x="931" y="3280"/>
                      </a:cubicBezTo>
                      <a:cubicBezTo>
                        <a:pt x="852" y="3280"/>
                        <a:pt x="770" y="3247"/>
                        <a:pt x="698" y="3179"/>
                      </a:cubicBezTo>
                      <a:cubicBezTo>
                        <a:pt x="601" y="3096"/>
                        <a:pt x="467" y="2948"/>
                        <a:pt x="288" y="2744"/>
                      </a:cubicBezTo>
                      <a:cubicBezTo>
                        <a:pt x="185" y="2770"/>
                        <a:pt x="90" y="2809"/>
                        <a:pt x="1" y="2871"/>
                      </a:cubicBezTo>
                      <a:cubicBezTo>
                        <a:pt x="108" y="3019"/>
                        <a:pt x="237" y="3192"/>
                        <a:pt x="391" y="3397"/>
                      </a:cubicBezTo>
                      <a:cubicBezTo>
                        <a:pt x="544" y="3601"/>
                        <a:pt x="678" y="3793"/>
                        <a:pt x="807" y="3972"/>
                      </a:cubicBezTo>
                      <a:cubicBezTo>
                        <a:pt x="940" y="4164"/>
                        <a:pt x="1088" y="4369"/>
                        <a:pt x="1241" y="4599"/>
                      </a:cubicBezTo>
                      <a:cubicBezTo>
                        <a:pt x="1395" y="4823"/>
                        <a:pt x="1528" y="5015"/>
                        <a:pt x="1631" y="5169"/>
                      </a:cubicBezTo>
                      <a:cubicBezTo>
                        <a:pt x="1734" y="5130"/>
                        <a:pt x="1829" y="5086"/>
                        <a:pt x="1920" y="5035"/>
                      </a:cubicBezTo>
                      <a:cubicBezTo>
                        <a:pt x="1746" y="4752"/>
                        <a:pt x="1637" y="4554"/>
                        <a:pt x="1599" y="4445"/>
                      </a:cubicBezTo>
                      <a:cubicBezTo>
                        <a:pt x="1554" y="4338"/>
                        <a:pt x="1593" y="4241"/>
                        <a:pt x="1714" y="4158"/>
                      </a:cubicBezTo>
                      <a:cubicBezTo>
                        <a:pt x="1759" y="4126"/>
                        <a:pt x="1823" y="4088"/>
                        <a:pt x="1894" y="4055"/>
                      </a:cubicBezTo>
                      <a:cubicBezTo>
                        <a:pt x="1964" y="4017"/>
                        <a:pt x="2053" y="3979"/>
                        <a:pt x="2163" y="3928"/>
                      </a:cubicBezTo>
                      <a:lnTo>
                        <a:pt x="6373" y="2015"/>
                      </a:lnTo>
                      <a:cubicBezTo>
                        <a:pt x="6565" y="1926"/>
                        <a:pt x="6718" y="1873"/>
                        <a:pt x="6820" y="1861"/>
                      </a:cubicBezTo>
                      <a:cubicBezTo>
                        <a:pt x="6834" y="1859"/>
                        <a:pt x="6849" y="1859"/>
                        <a:pt x="6864" y="1859"/>
                      </a:cubicBezTo>
                      <a:cubicBezTo>
                        <a:pt x="6957" y="1859"/>
                        <a:pt x="7044" y="1892"/>
                        <a:pt x="7127" y="1964"/>
                      </a:cubicBezTo>
                      <a:cubicBezTo>
                        <a:pt x="7223" y="2053"/>
                        <a:pt x="7363" y="2194"/>
                        <a:pt x="7543" y="2405"/>
                      </a:cubicBezTo>
                      <a:cubicBezTo>
                        <a:pt x="7587" y="2392"/>
                        <a:pt x="7640" y="2372"/>
                        <a:pt x="7690" y="2348"/>
                      </a:cubicBezTo>
                      <a:cubicBezTo>
                        <a:pt x="7741" y="2322"/>
                        <a:pt x="7779" y="2290"/>
                        <a:pt x="7818" y="2265"/>
                      </a:cubicBezTo>
                      <a:cubicBezTo>
                        <a:pt x="7716" y="2124"/>
                        <a:pt x="7581" y="1938"/>
                        <a:pt x="7415" y="1720"/>
                      </a:cubicBezTo>
                      <a:cubicBezTo>
                        <a:pt x="7256" y="1497"/>
                        <a:pt x="7102" y="1291"/>
                        <a:pt x="6967" y="1100"/>
                      </a:cubicBezTo>
                      <a:cubicBezTo>
                        <a:pt x="6833" y="921"/>
                        <a:pt x="6704" y="729"/>
                        <a:pt x="6565" y="524"/>
                      </a:cubicBezTo>
                      <a:cubicBezTo>
                        <a:pt x="6430" y="326"/>
                        <a:pt x="6308" y="146"/>
                        <a:pt x="620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5" name="Google Shape;465;p38"/>
                <p:cNvSpPr/>
                <p:nvPr/>
              </p:nvSpPr>
              <p:spPr>
                <a:xfrm>
                  <a:off x="4950740" y="4181933"/>
                  <a:ext cx="135151" cy="1017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23" h="7468" extrusionOk="0">
                      <a:moveTo>
                        <a:pt x="6935" y="0"/>
                      </a:moveTo>
                      <a:lnTo>
                        <a:pt x="1484" y="1875"/>
                      </a:lnTo>
                      <a:cubicBezTo>
                        <a:pt x="1267" y="1952"/>
                        <a:pt x="1100" y="1990"/>
                        <a:pt x="985" y="1997"/>
                      </a:cubicBezTo>
                      <a:cubicBezTo>
                        <a:pt x="979" y="1997"/>
                        <a:pt x="973" y="1997"/>
                        <a:pt x="967" y="1997"/>
                      </a:cubicBezTo>
                      <a:cubicBezTo>
                        <a:pt x="865" y="1997"/>
                        <a:pt x="769" y="1946"/>
                        <a:pt x="678" y="1849"/>
                      </a:cubicBezTo>
                      <a:cubicBezTo>
                        <a:pt x="582" y="1748"/>
                        <a:pt x="447" y="1580"/>
                        <a:pt x="282" y="1344"/>
                      </a:cubicBezTo>
                      <a:cubicBezTo>
                        <a:pt x="231" y="1350"/>
                        <a:pt x="179" y="1370"/>
                        <a:pt x="134" y="1388"/>
                      </a:cubicBezTo>
                      <a:cubicBezTo>
                        <a:pt x="90" y="1402"/>
                        <a:pt x="45" y="1421"/>
                        <a:pt x="1" y="1447"/>
                      </a:cubicBezTo>
                      <a:cubicBezTo>
                        <a:pt x="96" y="1613"/>
                        <a:pt x="205" y="1792"/>
                        <a:pt x="320" y="1984"/>
                      </a:cubicBezTo>
                      <a:cubicBezTo>
                        <a:pt x="435" y="2170"/>
                        <a:pt x="530" y="2330"/>
                        <a:pt x="615" y="2471"/>
                      </a:cubicBezTo>
                      <a:cubicBezTo>
                        <a:pt x="659" y="2554"/>
                        <a:pt x="716" y="2655"/>
                        <a:pt x="787" y="2778"/>
                      </a:cubicBezTo>
                      <a:cubicBezTo>
                        <a:pt x="857" y="2899"/>
                        <a:pt x="922" y="3027"/>
                        <a:pt x="991" y="3148"/>
                      </a:cubicBezTo>
                      <a:cubicBezTo>
                        <a:pt x="1055" y="3269"/>
                        <a:pt x="1114" y="3372"/>
                        <a:pt x="1164" y="3455"/>
                      </a:cubicBezTo>
                      <a:cubicBezTo>
                        <a:pt x="1221" y="3437"/>
                        <a:pt x="1273" y="3423"/>
                        <a:pt x="1318" y="3411"/>
                      </a:cubicBezTo>
                      <a:cubicBezTo>
                        <a:pt x="1369" y="3398"/>
                        <a:pt x="1413" y="3378"/>
                        <a:pt x="1459" y="3360"/>
                      </a:cubicBezTo>
                      <a:cubicBezTo>
                        <a:pt x="1312" y="3059"/>
                        <a:pt x="1221" y="2855"/>
                        <a:pt x="1203" y="2740"/>
                      </a:cubicBezTo>
                      <a:cubicBezTo>
                        <a:pt x="1183" y="2631"/>
                        <a:pt x="1241" y="2534"/>
                        <a:pt x="1382" y="2457"/>
                      </a:cubicBezTo>
                      <a:cubicBezTo>
                        <a:pt x="1427" y="2433"/>
                        <a:pt x="1484" y="2400"/>
                        <a:pt x="1567" y="2368"/>
                      </a:cubicBezTo>
                      <a:cubicBezTo>
                        <a:pt x="1651" y="2336"/>
                        <a:pt x="1746" y="2304"/>
                        <a:pt x="1855" y="2265"/>
                      </a:cubicBezTo>
                      <a:lnTo>
                        <a:pt x="5682" y="948"/>
                      </a:lnTo>
                      <a:lnTo>
                        <a:pt x="5682" y="948"/>
                      </a:lnTo>
                      <a:lnTo>
                        <a:pt x="2642" y="5995"/>
                      </a:lnTo>
                      <a:cubicBezTo>
                        <a:pt x="2688" y="6053"/>
                        <a:pt x="2738" y="6130"/>
                        <a:pt x="2795" y="6233"/>
                      </a:cubicBezTo>
                      <a:cubicBezTo>
                        <a:pt x="2853" y="6334"/>
                        <a:pt x="2898" y="6411"/>
                        <a:pt x="2924" y="6449"/>
                      </a:cubicBezTo>
                      <a:cubicBezTo>
                        <a:pt x="2995" y="6571"/>
                        <a:pt x="3078" y="6732"/>
                        <a:pt x="3187" y="6924"/>
                      </a:cubicBezTo>
                      <a:cubicBezTo>
                        <a:pt x="3288" y="7122"/>
                        <a:pt x="3391" y="7300"/>
                        <a:pt x="3486" y="7467"/>
                      </a:cubicBezTo>
                      <a:cubicBezTo>
                        <a:pt x="3601" y="7435"/>
                        <a:pt x="3704" y="7397"/>
                        <a:pt x="3793" y="7352"/>
                      </a:cubicBezTo>
                      <a:cubicBezTo>
                        <a:pt x="3640" y="7051"/>
                        <a:pt x="3557" y="6839"/>
                        <a:pt x="3538" y="6724"/>
                      </a:cubicBezTo>
                      <a:cubicBezTo>
                        <a:pt x="3512" y="6617"/>
                        <a:pt x="3571" y="6520"/>
                        <a:pt x="3704" y="6443"/>
                      </a:cubicBezTo>
                      <a:cubicBezTo>
                        <a:pt x="3749" y="6417"/>
                        <a:pt x="3807" y="6393"/>
                        <a:pt x="3884" y="6360"/>
                      </a:cubicBezTo>
                      <a:cubicBezTo>
                        <a:pt x="3954" y="6334"/>
                        <a:pt x="4056" y="6296"/>
                        <a:pt x="4171" y="6257"/>
                      </a:cubicBezTo>
                      <a:lnTo>
                        <a:pt x="8452" y="4774"/>
                      </a:lnTo>
                      <a:cubicBezTo>
                        <a:pt x="8668" y="4704"/>
                        <a:pt x="8836" y="4665"/>
                        <a:pt x="8945" y="4659"/>
                      </a:cubicBezTo>
                      <a:cubicBezTo>
                        <a:pt x="9060" y="4659"/>
                        <a:pt x="9161" y="4704"/>
                        <a:pt x="9258" y="4799"/>
                      </a:cubicBezTo>
                      <a:cubicBezTo>
                        <a:pt x="9347" y="4902"/>
                        <a:pt x="9474" y="5061"/>
                        <a:pt x="9642" y="5292"/>
                      </a:cubicBezTo>
                      <a:cubicBezTo>
                        <a:pt x="9686" y="5285"/>
                        <a:pt x="9737" y="5273"/>
                        <a:pt x="9789" y="5253"/>
                      </a:cubicBezTo>
                      <a:cubicBezTo>
                        <a:pt x="9840" y="5227"/>
                        <a:pt x="9884" y="5209"/>
                        <a:pt x="9923" y="5196"/>
                      </a:cubicBezTo>
                      <a:cubicBezTo>
                        <a:pt x="9834" y="5035"/>
                        <a:pt x="9725" y="4851"/>
                        <a:pt x="9603" y="4651"/>
                      </a:cubicBezTo>
                      <a:cubicBezTo>
                        <a:pt x="9488" y="4453"/>
                        <a:pt x="9385" y="4287"/>
                        <a:pt x="9309" y="4146"/>
                      </a:cubicBezTo>
                      <a:cubicBezTo>
                        <a:pt x="9264" y="4069"/>
                        <a:pt x="9206" y="3974"/>
                        <a:pt x="9137" y="3853"/>
                      </a:cubicBezTo>
                      <a:cubicBezTo>
                        <a:pt x="9066" y="3730"/>
                        <a:pt x="9001" y="3615"/>
                        <a:pt x="8931" y="3487"/>
                      </a:cubicBezTo>
                      <a:cubicBezTo>
                        <a:pt x="8868" y="3366"/>
                        <a:pt x="8803" y="3263"/>
                        <a:pt x="8759" y="3180"/>
                      </a:cubicBezTo>
                      <a:cubicBezTo>
                        <a:pt x="8714" y="3193"/>
                        <a:pt x="8662" y="3213"/>
                        <a:pt x="8611" y="3231"/>
                      </a:cubicBezTo>
                      <a:cubicBezTo>
                        <a:pt x="8561" y="3257"/>
                        <a:pt x="8515" y="3277"/>
                        <a:pt x="8476" y="3302"/>
                      </a:cubicBezTo>
                      <a:cubicBezTo>
                        <a:pt x="8573" y="3507"/>
                        <a:pt x="8644" y="3667"/>
                        <a:pt x="8682" y="3776"/>
                      </a:cubicBezTo>
                      <a:cubicBezTo>
                        <a:pt x="8727" y="3884"/>
                        <a:pt x="8733" y="3968"/>
                        <a:pt x="8714" y="4025"/>
                      </a:cubicBezTo>
                      <a:cubicBezTo>
                        <a:pt x="8694" y="4083"/>
                        <a:pt x="8644" y="4134"/>
                        <a:pt x="8561" y="4178"/>
                      </a:cubicBezTo>
                      <a:cubicBezTo>
                        <a:pt x="8502" y="4217"/>
                        <a:pt x="8426" y="4249"/>
                        <a:pt x="8337" y="4287"/>
                      </a:cubicBezTo>
                      <a:cubicBezTo>
                        <a:pt x="8246" y="4326"/>
                        <a:pt x="8169" y="4358"/>
                        <a:pt x="8092" y="4383"/>
                      </a:cubicBezTo>
                      <a:lnTo>
                        <a:pt x="3973" y="5811"/>
                      </a:lnTo>
                      <a:lnTo>
                        <a:pt x="7217" y="410"/>
                      </a:lnTo>
                      <a:cubicBezTo>
                        <a:pt x="7185" y="352"/>
                        <a:pt x="7141" y="275"/>
                        <a:pt x="7082" y="198"/>
                      </a:cubicBezTo>
                      <a:cubicBezTo>
                        <a:pt x="7031" y="116"/>
                        <a:pt x="6979" y="45"/>
                        <a:pt x="693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6" name="Google Shape;466;p38"/>
                <p:cNvSpPr/>
                <p:nvPr/>
              </p:nvSpPr>
              <p:spPr>
                <a:xfrm>
                  <a:off x="4929207" y="4090625"/>
                  <a:ext cx="111643" cy="870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7" h="6392" extrusionOk="0">
                      <a:moveTo>
                        <a:pt x="3685" y="3187"/>
                      </a:moveTo>
                      <a:lnTo>
                        <a:pt x="4402" y="4843"/>
                      </a:lnTo>
                      <a:lnTo>
                        <a:pt x="1485" y="4569"/>
                      </a:lnTo>
                      <a:lnTo>
                        <a:pt x="3685" y="3187"/>
                      </a:lnTo>
                      <a:close/>
                      <a:moveTo>
                        <a:pt x="5465" y="1"/>
                      </a:moveTo>
                      <a:cubicBezTo>
                        <a:pt x="5362" y="1"/>
                        <a:pt x="5259" y="25"/>
                        <a:pt x="5164" y="63"/>
                      </a:cubicBezTo>
                      <a:cubicBezTo>
                        <a:pt x="5214" y="237"/>
                        <a:pt x="5253" y="377"/>
                        <a:pt x="5273" y="486"/>
                      </a:cubicBezTo>
                      <a:cubicBezTo>
                        <a:pt x="5297" y="595"/>
                        <a:pt x="5297" y="692"/>
                        <a:pt x="5267" y="768"/>
                      </a:cubicBezTo>
                      <a:cubicBezTo>
                        <a:pt x="5241" y="851"/>
                        <a:pt x="5176" y="940"/>
                        <a:pt x="5075" y="1029"/>
                      </a:cubicBezTo>
                      <a:cubicBezTo>
                        <a:pt x="4966" y="1120"/>
                        <a:pt x="4818" y="1229"/>
                        <a:pt x="4626" y="1363"/>
                      </a:cubicBezTo>
                      <a:lnTo>
                        <a:pt x="0" y="4433"/>
                      </a:lnTo>
                      <a:cubicBezTo>
                        <a:pt x="32" y="4492"/>
                        <a:pt x="71" y="4555"/>
                        <a:pt x="109" y="4619"/>
                      </a:cubicBezTo>
                      <a:cubicBezTo>
                        <a:pt x="154" y="4676"/>
                        <a:pt x="200" y="4747"/>
                        <a:pt x="250" y="4823"/>
                      </a:cubicBezTo>
                      <a:cubicBezTo>
                        <a:pt x="660" y="4876"/>
                        <a:pt x="1121" y="4926"/>
                        <a:pt x="1626" y="4983"/>
                      </a:cubicBezTo>
                      <a:cubicBezTo>
                        <a:pt x="2125" y="5035"/>
                        <a:pt x="2636" y="5092"/>
                        <a:pt x="3155" y="5151"/>
                      </a:cubicBezTo>
                      <a:cubicBezTo>
                        <a:pt x="3673" y="5213"/>
                        <a:pt x="4172" y="5272"/>
                        <a:pt x="4645" y="5322"/>
                      </a:cubicBezTo>
                      <a:cubicBezTo>
                        <a:pt x="5119" y="5375"/>
                        <a:pt x="5535" y="5419"/>
                        <a:pt x="5893" y="5464"/>
                      </a:cubicBezTo>
                      <a:cubicBezTo>
                        <a:pt x="6295" y="5508"/>
                        <a:pt x="6616" y="5553"/>
                        <a:pt x="6847" y="5591"/>
                      </a:cubicBezTo>
                      <a:cubicBezTo>
                        <a:pt x="7071" y="5636"/>
                        <a:pt x="7249" y="5688"/>
                        <a:pt x="7364" y="5745"/>
                      </a:cubicBezTo>
                      <a:cubicBezTo>
                        <a:pt x="7485" y="5803"/>
                        <a:pt x="7582" y="5886"/>
                        <a:pt x="7659" y="5981"/>
                      </a:cubicBezTo>
                      <a:cubicBezTo>
                        <a:pt x="7736" y="6084"/>
                        <a:pt x="7813" y="6219"/>
                        <a:pt x="7902" y="6391"/>
                      </a:cubicBezTo>
                      <a:cubicBezTo>
                        <a:pt x="8004" y="6385"/>
                        <a:pt x="8100" y="6365"/>
                        <a:pt x="8196" y="6327"/>
                      </a:cubicBezTo>
                      <a:cubicBezTo>
                        <a:pt x="8113" y="6149"/>
                        <a:pt x="8043" y="5995"/>
                        <a:pt x="7972" y="5848"/>
                      </a:cubicBezTo>
                      <a:cubicBezTo>
                        <a:pt x="7908" y="5700"/>
                        <a:pt x="7839" y="5547"/>
                        <a:pt x="7768" y="5381"/>
                      </a:cubicBezTo>
                      <a:cubicBezTo>
                        <a:pt x="7730" y="5298"/>
                        <a:pt x="7677" y="5175"/>
                        <a:pt x="7621" y="5022"/>
                      </a:cubicBezTo>
                      <a:cubicBezTo>
                        <a:pt x="7556" y="4868"/>
                        <a:pt x="7493" y="4714"/>
                        <a:pt x="7422" y="4561"/>
                      </a:cubicBezTo>
                      <a:cubicBezTo>
                        <a:pt x="7358" y="4407"/>
                        <a:pt x="7313" y="4292"/>
                        <a:pt x="7281" y="4203"/>
                      </a:cubicBezTo>
                      <a:cubicBezTo>
                        <a:pt x="7178" y="4209"/>
                        <a:pt x="7077" y="4235"/>
                        <a:pt x="6980" y="4274"/>
                      </a:cubicBezTo>
                      <a:cubicBezTo>
                        <a:pt x="7051" y="4522"/>
                        <a:pt x="7095" y="4696"/>
                        <a:pt x="7115" y="4805"/>
                      </a:cubicBezTo>
                      <a:cubicBezTo>
                        <a:pt x="7134" y="4914"/>
                        <a:pt x="7095" y="4983"/>
                        <a:pt x="7006" y="5022"/>
                      </a:cubicBezTo>
                      <a:cubicBezTo>
                        <a:pt x="6953" y="5043"/>
                        <a:pt x="6878" y="5055"/>
                        <a:pt x="6774" y="5055"/>
                      </a:cubicBezTo>
                      <a:cubicBezTo>
                        <a:pt x="6752" y="5055"/>
                        <a:pt x="6729" y="5055"/>
                        <a:pt x="6705" y="5054"/>
                      </a:cubicBezTo>
                      <a:cubicBezTo>
                        <a:pt x="6564" y="5048"/>
                        <a:pt x="6411" y="5041"/>
                        <a:pt x="6226" y="5029"/>
                      </a:cubicBezTo>
                      <a:lnTo>
                        <a:pt x="4857" y="4894"/>
                      </a:lnTo>
                      <a:lnTo>
                        <a:pt x="4024" y="2962"/>
                      </a:lnTo>
                      <a:lnTo>
                        <a:pt x="5081" y="2296"/>
                      </a:lnTo>
                      <a:cubicBezTo>
                        <a:pt x="5208" y="2207"/>
                        <a:pt x="5305" y="2150"/>
                        <a:pt x="5362" y="2118"/>
                      </a:cubicBezTo>
                      <a:cubicBezTo>
                        <a:pt x="5420" y="2086"/>
                        <a:pt x="5465" y="2060"/>
                        <a:pt x="5497" y="2047"/>
                      </a:cubicBezTo>
                      <a:cubicBezTo>
                        <a:pt x="5595" y="2006"/>
                        <a:pt x="5676" y="1985"/>
                        <a:pt x="5744" y="1985"/>
                      </a:cubicBezTo>
                      <a:cubicBezTo>
                        <a:pt x="5760" y="1985"/>
                        <a:pt x="5776" y="1987"/>
                        <a:pt x="5790" y="1989"/>
                      </a:cubicBezTo>
                      <a:cubicBezTo>
                        <a:pt x="5861" y="2003"/>
                        <a:pt x="5932" y="2060"/>
                        <a:pt x="5988" y="2156"/>
                      </a:cubicBezTo>
                      <a:cubicBezTo>
                        <a:pt x="6053" y="2258"/>
                        <a:pt x="6142" y="2405"/>
                        <a:pt x="6257" y="2603"/>
                      </a:cubicBezTo>
                      <a:cubicBezTo>
                        <a:pt x="6309" y="2603"/>
                        <a:pt x="6360" y="2597"/>
                        <a:pt x="6411" y="2585"/>
                      </a:cubicBezTo>
                      <a:cubicBezTo>
                        <a:pt x="6463" y="2565"/>
                        <a:pt x="6513" y="2552"/>
                        <a:pt x="6564" y="2540"/>
                      </a:cubicBezTo>
                      <a:cubicBezTo>
                        <a:pt x="6449" y="2296"/>
                        <a:pt x="6334" y="2041"/>
                        <a:pt x="6213" y="1772"/>
                      </a:cubicBezTo>
                      <a:cubicBezTo>
                        <a:pt x="6091" y="1498"/>
                        <a:pt x="5996" y="1273"/>
                        <a:pt x="5925" y="1100"/>
                      </a:cubicBezTo>
                      <a:cubicBezTo>
                        <a:pt x="5842" y="908"/>
                        <a:pt x="5758" y="710"/>
                        <a:pt x="5675" y="512"/>
                      </a:cubicBezTo>
                      <a:cubicBezTo>
                        <a:pt x="5592" y="314"/>
                        <a:pt x="5522" y="140"/>
                        <a:pt x="546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7" name="Google Shape;467;p38"/>
                <p:cNvSpPr/>
                <p:nvPr/>
              </p:nvSpPr>
              <p:spPr>
                <a:xfrm>
                  <a:off x="4898794" y="4024391"/>
                  <a:ext cx="105187" cy="784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23" h="5759" extrusionOk="0">
                      <a:moveTo>
                        <a:pt x="5111" y="1093"/>
                      </a:moveTo>
                      <a:cubicBezTo>
                        <a:pt x="5342" y="1093"/>
                        <a:pt x="5556" y="1145"/>
                        <a:pt x="5752" y="1248"/>
                      </a:cubicBezTo>
                      <a:cubicBezTo>
                        <a:pt x="6104" y="1427"/>
                        <a:pt x="6354" y="1760"/>
                        <a:pt x="6508" y="2239"/>
                      </a:cubicBezTo>
                      <a:cubicBezTo>
                        <a:pt x="6540" y="2361"/>
                        <a:pt x="6578" y="2508"/>
                        <a:pt x="6617" y="2688"/>
                      </a:cubicBezTo>
                      <a:cubicBezTo>
                        <a:pt x="6655" y="2867"/>
                        <a:pt x="6680" y="3033"/>
                        <a:pt x="6694" y="3187"/>
                      </a:cubicBezTo>
                      <a:lnTo>
                        <a:pt x="3878" y="3494"/>
                      </a:lnTo>
                      <a:cubicBezTo>
                        <a:pt x="3839" y="3417"/>
                        <a:pt x="3807" y="3340"/>
                        <a:pt x="3782" y="3251"/>
                      </a:cubicBezTo>
                      <a:cubicBezTo>
                        <a:pt x="3756" y="3167"/>
                        <a:pt x="3738" y="3104"/>
                        <a:pt x="3724" y="3059"/>
                      </a:cubicBezTo>
                      <a:cubicBezTo>
                        <a:pt x="3635" y="2765"/>
                        <a:pt x="3590" y="2496"/>
                        <a:pt x="3597" y="2253"/>
                      </a:cubicBezTo>
                      <a:cubicBezTo>
                        <a:pt x="3609" y="2003"/>
                        <a:pt x="3679" y="1793"/>
                        <a:pt x="3827" y="1613"/>
                      </a:cubicBezTo>
                      <a:cubicBezTo>
                        <a:pt x="3974" y="1427"/>
                        <a:pt x="4205" y="1286"/>
                        <a:pt x="4530" y="1191"/>
                      </a:cubicBezTo>
                      <a:cubicBezTo>
                        <a:pt x="4734" y="1126"/>
                        <a:pt x="4928" y="1093"/>
                        <a:pt x="5111" y="1093"/>
                      </a:cubicBezTo>
                      <a:close/>
                      <a:moveTo>
                        <a:pt x="1866" y="1794"/>
                      </a:moveTo>
                      <a:cubicBezTo>
                        <a:pt x="2107" y="1794"/>
                        <a:pt x="2334" y="1853"/>
                        <a:pt x="2548" y="1971"/>
                      </a:cubicBezTo>
                      <a:cubicBezTo>
                        <a:pt x="2899" y="2169"/>
                        <a:pt x="3162" y="2534"/>
                        <a:pt x="3322" y="3066"/>
                      </a:cubicBezTo>
                      <a:cubicBezTo>
                        <a:pt x="3340" y="3110"/>
                        <a:pt x="3360" y="3181"/>
                        <a:pt x="3385" y="3276"/>
                      </a:cubicBezTo>
                      <a:cubicBezTo>
                        <a:pt x="3417" y="3366"/>
                        <a:pt x="3443" y="3456"/>
                        <a:pt x="3461" y="3538"/>
                      </a:cubicBezTo>
                      <a:lnTo>
                        <a:pt x="774" y="3827"/>
                      </a:lnTo>
                      <a:cubicBezTo>
                        <a:pt x="736" y="3730"/>
                        <a:pt x="711" y="3647"/>
                        <a:pt x="685" y="3565"/>
                      </a:cubicBezTo>
                      <a:cubicBezTo>
                        <a:pt x="659" y="3488"/>
                        <a:pt x="641" y="3423"/>
                        <a:pt x="628" y="3385"/>
                      </a:cubicBezTo>
                      <a:cubicBezTo>
                        <a:pt x="526" y="3052"/>
                        <a:pt x="519" y="2752"/>
                        <a:pt x="602" y="2476"/>
                      </a:cubicBezTo>
                      <a:cubicBezTo>
                        <a:pt x="691" y="2207"/>
                        <a:pt x="942" y="2003"/>
                        <a:pt x="1358" y="1876"/>
                      </a:cubicBezTo>
                      <a:cubicBezTo>
                        <a:pt x="1534" y="1821"/>
                        <a:pt x="1703" y="1794"/>
                        <a:pt x="1866" y="1794"/>
                      </a:cubicBezTo>
                      <a:close/>
                      <a:moveTo>
                        <a:pt x="4800" y="1"/>
                      </a:moveTo>
                      <a:cubicBezTo>
                        <a:pt x="4626" y="1"/>
                        <a:pt x="4443" y="30"/>
                        <a:pt x="4249" y="90"/>
                      </a:cubicBezTo>
                      <a:cubicBezTo>
                        <a:pt x="3904" y="199"/>
                        <a:pt x="3647" y="358"/>
                        <a:pt x="3475" y="577"/>
                      </a:cubicBezTo>
                      <a:cubicBezTo>
                        <a:pt x="3308" y="795"/>
                        <a:pt x="3207" y="1031"/>
                        <a:pt x="3168" y="1294"/>
                      </a:cubicBezTo>
                      <a:cubicBezTo>
                        <a:pt x="3130" y="1555"/>
                        <a:pt x="3130" y="1811"/>
                        <a:pt x="3174" y="2067"/>
                      </a:cubicBezTo>
                      <a:lnTo>
                        <a:pt x="3154" y="2074"/>
                      </a:lnTo>
                      <a:cubicBezTo>
                        <a:pt x="3001" y="1811"/>
                        <a:pt x="2823" y="1568"/>
                        <a:pt x="2617" y="1350"/>
                      </a:cubicBezTo>
                      <a:cubicBezTo>
                        <a:pt x="2413" y="1126"/>
                        <a:pt x="2170" y="960"/>
                        <a:pt x="1895" y="857"/>
                      </a:cubicBezTo>
                      <a:cubicBezTo>
                        <a:pt x="1761" y="808"/>
                        <a:pt x="1620" y="784"/>
                        <a:pt x="1470" y="784"/>
                      </a:cubicBezTo>
                      <a:cubicBezTo>
                        <a:pt x="1311" y="784"/>
                        <a:pt x="1141" y="811"/>
                        <a:pt x="960" y="864"/>
                      </a:cubicBezTo>
                      <a:cubicBezTo>
                        <a:pt x="685" y="954"/>
                        <a:pt x="467" y="1082"/>
                        <a:pt x="327" y="1255"/>
                      </a:cubicBezTo>
                      <a:cubicBezTo>
                        <a:pt x="180" y="1427"/>
                        <a:pt x="91" y="1619"/>
                        <a:pt x="45" y="1843"/>
                      </a:cubicBezTo>
                      <a:cubicBezTo>
                        <a:pt x="7" y="2067"/>
                        <a:pt x="0" y="2304"/>
                        <a:pt x="33" y="2560"/>
                      </a:cubicBezTo>
                      <a:cubicBezTo>
                        <a:pt x="65" y="2815"/>
                        <a:pt x="116" y="3066"/>
                        <a:pt x="192" y="3314"/>
                      </a:cubicBezTo>
                      <a:cubicBezTo>
                        <a:pt x="212" y="3379"/>
                        <a:pt x="245" y="3482"/>
                        <a:pt x="289" y="3627"/>
                      </a:cubicBezTo>
                      <a:cubicBezTo>
                        <a:pt x="340" y="3775"/>
                        <a:pt x="384" y="3922"/>
                        <a:pt x="437" y="4076"/>
                      </a:cubicBezTo>
                      <a:cubicBezTo>
                        <a:pt x="487" y="4236"/>
                        <a:pt x="526" y="4351"/>
                        <a:pt x="552" y="4427"/>
                      </a:cubicBezTo>
                      <a:cubicBezTo>
                        <a:pt x="582" y="4536"/>
                        <a:pt x="621" y="4678"/>
                        <a:pt x="673" y="4844"/>
                      </a:cubicBezTo>
                      <a:cubicBezTo>
                        <a:pt x="718" y="5009"/>
                        <a:pt x="768" y="5177"/>
                        <a:pt x="813" y="5336"/>
                      </a:cubicBezTo>
                      <a:cubicBezTo>
                        <a:pt x="865" y="5502"/>
                        <a:pt x="903" y="5644"/>
                        <a:pt x="942" y="5759"/>
                      </a:cubicBezTo>
                      <a:cubicBezTo>
                        <a:pt x="1043" y="5759"/>
                        <a:pt x="1146" y="5746"/>
                        <a:pt x="1249" y="5726"/>
                      </a:cubicBezTo>
                      <a:cubicBezTo>
                        <a:pt x="1178" y="5401"/>
                        <a:pt x="1134" y="5183"/>
                        <a:pt x="1134" y="5068"/>
                      </a:cubicBezTo>
                      <a:cubicBezTo>
                        <a:pt x="1127" y="4953"/>
                        <a:pt x="1190" y="4870"/>
                        <a:pt x="1332" y="4831"/>
                      </a:cubicBezTo>
                      <a:cubicBezTo>
                        <a:pt x="1389" y="4811"/>
                        <a:pt x="1453" y="4799"/>
                        <a:pt x="1530" y="4787"/>
                      </a:cubicBezTo>
                      <a:cubicBezTo>
                        <a:pt x="1607" y="4779"/>
                        <a:pt x="1709" y="4767"/>
                        <a:pt x="1831" y="4755"/>
                      </a:cubicBezTo>
                      <a:lnTo>
                        <a:pt x="6425" y="4262"/>
                      </a:lnTo>
                      <a:cubicBezTo>
                        <a:pt x="6546" y="4244"/>
                        <a:pt x="6652" y="4236"/>
                        <a:pt x="6739" y="4236"/>
                      </a:cubicBezTo>
                      <a:cubicBezTo>
                        <a:pt x="6808" y="4236"/>
                        <a:pt x="6865" y="4241"/>
                        <a:pt x="6910" y="4249"/>
                      </a:cubicBezTo>
                      <a:cubicBezTo>
                        <a:pt x="7013" y="4274"/>
                        <a:pt x="7096" y="4338"/>
                        <a:pt x="7154" y="4454"/>
                      </a:cubicBezTo>
                      <a:cubicBezTo>
                        <a:pt x="7217" y="4563"/>
                        <a:pt x="7300" y="4741"/>
                        <a:pt x="7415" y="4997"/>
                      </a:cubicBezTo>
                      <a:cubicBezTo>
                        <a:pt x="7429" y="4999"/>
                        <a:pt x="7443" y="5000"/>
                        <a:pt x="7458" y="5000"/>
                      </a:cubicBezTo>
                      <a:cubicBezTo>
                        <a:pt x="7494" y="5000"/>
                        <a:pt x="7533" y="4995"/>
                        <a:pt x="7569" y="4991"/>
                      </a:cubicBezTo>
                      <a:cubicBezTo>
                        <a:pt x="7627" y="4979"/>
                        <a:pt x="7678" y="4965"/>
                        <a:pt x="7722" y="4953"/>
                      </a:cubicBezTo>
                      <a:cubicBezTo>
                        <a:pt x="7692" y="4850"/>
                        <a:pt x="7646" y="4710"/>
                        <a:pt x="7589" y="4536"/>
                      </a:cubicBezTo>
                      <a:cubicBezTo>
                        <a:pt x="7530" y="4365"/>
                        <a:pt x="7474" y="4191"/>
                        <a:pt x="7415" y="4011"/>
                      </a:cubicBezTo>
                      <a:cubicBezTo>
                        <a:pt x="7358" y="3839"/>
                        <a:pt x="7314" y="3698"/>
                        <a:pt x="7282" y="3583"/>
                      </a:cubicBezTo>
                      <a:cubicBezTo>
                        <a:pt x="7231" y="3436"/>
                        <a:pt x="7185" y="3264"/>
                        <a:pt x="7134" y="3078"/>
                      </a:cubicBezTo>
                      <a:cubicBezTo>
                        <a:pt x="7084" y="2892"/>
                        <a:pt x="7031" y="2714"/>
                        <a:pt x="6987" y="2540"/>
                      </a:cubicBezTo>
                      <a:cubicBezTo>
                        <a:pt x="6942" y="2361"/>
                        <a:pt x="6898" y="2221"/>
                        <a:pt x="6866" y="2112"/>
                      </a:cubicBezTo>
                      <a:cubicBezTo>
                        <a:pt x="6776" y="1823"/>
                        <a:pt x="6655" y="1542"/>
                        <a:pt x="6508" y="1255"/>
                      </a:cubicBezTo>
                      <a:cubicBezTo>
                        <a:pt x="6354" y="973"/>
                        <a:pt x="6175" y="724"/>
                        <a:pt x="5957" y="506"/>
                      </a:cubicBezTo>
                      <a:cubicBezTo>
                        <a:pt x="5740" y="296"/>
                        <a:pt x="5490" y="148"/>
                        <a:pt x="5209" y="58"/>
                      </a:cubicBezTo>
                      <a:cubicBezTo>
                        <a:pt x="5079" y="20"/>
                        <a:pt x="4943" y="1"/>
                        <a:pt x="480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8" name="Google Shape;468;p38"/>
                <p:cNvSpPr/>
                <p:nvPr/>
              </p:nvSpPr>
              <p:spPr>
                <a:xfrm>
                  <a:off x="4879453" y="3945095"/>
                  <a:ext cx="100747" cy="715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97" h="5250" extrusionOk="0">
                      <a:moveTo>
                        <a:pt x="4498" y="0"/>
                      </a:moveTo>
                      <a:cubicBezTo>
                        <a:pt x="4491" y="122"/>
                        <a:pt x="4517" y="237"/>
                        <a:pt x="4568" y="352"/>
                      </a:cubicBezTo>
                      <a:cubicBezTo>
                        <a:pt x="4920" y="461"/>
                        <a:pt x="5215" y="570"/>
                        <a:pt x="5451" y="679"/>
                      </a:cubicBezTo>
                      <a:cubicBezTo>
                        <a:pt x="5688" y="788"/>
                        <a:pt x="5879" y="935"/>
                        <a:pt x="6021" y="1127"/>
                      </a:cubicBezTo>
                      <a:cubicBezTo>
                        <a:pt x="6162" y="1311"/>
                        <a:pt x="6263" y="1574"/>
                        <a:pt x="6334" y="1920"/>
                      </a:cubicBezTo>
                      <a:lnTo>
                        <a:pt x="6603" y="3269"/>
                      </a:lnTo>
                      <a:lnTo>
                        <a:pt x="1229" y="3295"/>
                      </a:lnTo>
                      <a:cubicBezTo>
                        <a:pt x="1004" y="3295"/>
                        <a:pt x="838" y="3277"/>
                        <a:pt x="736" y="3239"/>
                      </a:cubicBezTo>
                      <a:cubicBezTo>
                        <a:pt x="634" y="3200"/>
                        <a:pt x="558" y="3123"/>
                        <a:pt x="499" y="2994"/>
                      </a:cubicBezTo>
                      <a:cubicBezTo>
                        <a:pt x="442" y="2867"/>
                        <a:pt x="372" y="2675"/>
                        <a:pt x="301" y="2406"/>
                      </a:cubicBezTo>
                      <a:cubicBezTo>
                        <a:pt x="259" y="2398"/>
                        <a:pt x="217" y="2395"/>
                        <a:pt x="176" y="2395"/>
                      </a:cubicBezTo>
                      <a:cubicBezTo>
                        <a:pt x="118" y="2395"/>
                        <a:pt x="60" y="2402"/>
                        <a:pt x="0" y="2412"/>
                      </a:cubicBezTo>
                      <a:cubicBezTo>
                        <a:pt x="32" y="2586"/>
                        <a:pt x="83" y="2809"/>
                        <a:pt x="141" y="3077"/>
                      </a:cubicBezTo>
                      <a:cubicBezTo>
                        <a:pt x="206" y="3354"/>
                        <a:pt x="257" y="3596"/>
                        <a:pt x="301" y="3814"/>
                      </a:cubicBezTo>
                      <a:cubicBezTo>
                        <a:pt x="346" y="4045"/>
                        <a:pt x="390" y="4300"/>
                        <a:pt x="442" y="4568"/>
                      </a:cubicBezTo>
                      <a:cubicBezTo>
                        <a:pt x="487" y="4837"/>
                        <a:pt x="531" y="5061"/>
                        <a:pt x="564" y="5247"/>
                      </a:cubicBezTo>
                      <a:cubicBezTo>
                        <a:pt x="596" y="5249"/>
                        <a:pt x="627" y="5249"/>
                        <a:pt x="658" y="5249"/>
                      </a:cubicBezTo>
                      <a:cubicBezTo>
                        <a:pt x="732" y="5249"/>
                        <a:pt x="804" y="5245"/>
                        <a:pt x="877" y="5241"/>
                      </a:cubicBezTo>
                      <a:cubicBezTo>
                        <a:pt x="838" y="4914"/>
                        <a:pt x="820" y="4690"/>
                        <a:pt x="826" y="4574"/>
                      </a:cubicBezTo>
                      <a:cubicBezTo>
                        <a:pt x="832" y="4459"/>
                        <a:pt x="909" y="4390"/>
                        <a:pt x="1050" y="4358"/>
                      </a:cubicBezTo>
                      <a:cubicBezTo>
                        <a:pt x="1107" y="4344"/>
                        <a:pt x="1178" y="4338"/>
                        <a:pt x="1255" y="4338"/>
                      </a:cubicBezTo>
                      <a:cubicBezTo>
                        <a:pt x="1296" y="4335"/>
                        <a:pt x="1343" y="4333"/>
                        <a:pt x="1393" y="4333"/>
                      </a:cubicBezTo>
                      <a:cubicBezTo>
                        <a:pt x="1443" y="4333"/>
                        <a:pt x="1498" y="4335"/>
                        <a:pt x="1556" y="4338"/>
                      </a:cubicBezTo>
                      <a:lnTo>
                        <a:pt x="6174" y="4313"/>
                      </a:lnTo>
                      <a:cubicBezTo>
                        <a:pt x="6215" y="4312"/>
                        <a:pt x="6253" y="4311"/>
                        <a:pt x="6290" y="4311"/>
                      </a:cubicBezTo>
                      <a:cubicBezTo>
                        <a:pt x="6454" y="4311"/>
                        <a:pt x="6576" y="4325"/>
                        <a:pt x="6655" y="4352"/>
                      </a:cubicBezTo>
                      <a:cubicBezTo>
                        <a:pt x="6756" y="4382"/>
                        <a:pt x="6833" y="4459"/>
                        <a:pt x="6885" y="4574"/>
                      </a:cubicBezTo>
                      <a:cubicBezTo>
                        <a:pt x="6942" y="4690"/>
                        <a:pt x="7006" y="4881"/>
                        <a:pt x="7083" y="5144"/>
                      </a:cubicBezTo>
                      <a:cubicBezTo>
                        <a:pt x="7134" y="5158"/>
                        <a:pt x="7185" y="5158"/>
                        <a:pt x="7243" y="5158"/>
                      </a:cubicBezTo>
                      <a:cubicBezTo>
                        <a:pt x="7300" y="5150"/>
                        <a:pt x="7352" y="5144"/>
                        <a:pt x="7396" y="5132"/>
                      </a:cubicBezTo>
                      <a:cubicBezTo>
                        <a:pt x="7358" y="4958"/>
                        <a:pt x="7307" y="4728"/>
                        <a:pt x="7249" y="4453"/>
                      </a:cubicBezTo>
                      <a:cubicBezTo>
                        <a:pt x="7185" y="4172"/>
                        <a:pt x="7128" y="3897"/>
                        <a:pt x="7077" y="3629"/>
                      </a:cubicBezTo>
                      <a:cubicBezTo>
                        <a:pt x="6954" y="3039"/>
                        <a:pt x="6847" y="2477"/>
                        <a:pt x="6744" y="1933"/>
                      </a:cubicBezTo>
                      <a:cubicBezTo>
                        <a:pt x="6635" y="1388"/>
                        <a:pt x="6526" y="826"/>
                        <a:pt x="6405" y="237"/>
                      </a:cubicBezTo>
                      <a:cubicBezTo>
                        <a:pt x="6194" y="212"/>
                        <a:pt x="5926" y="186"/>
                        <a:pt x="5592" y="148"/>
                      </a:cubicBezTo>
                      <a:cubicBezTo>
                        <a:pt x="5265" y="115"/>
                        <a:pt x="4901" y="65"/>
                        <a:pt x="449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9" name="Google Shape;469;p38"/>
                <p:cNvSpPr/>
                <p:nvPr/>
              </p:nvSpPr>
              <p:spPr>
                <a:xfrm>
                  <a:off x="4866296" y="3866944"/>
                  <a:ext cx="98990" cy="752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68" h="5528" extrusionOk="0">
                      <a:moveTo>
                        <a:pt x="1517" y="0"/>
                      </a:moveTo>
                      <a:cubicBezTo>
                        <a:pt x="1312" y="19"/>
                        <a:pt x="1120" y="39"/>
                        <a:pt x="942" y="57"/>
                      </a:cubicBezTo>
                      <a:cubicBezTo>
                        <a:pt x="768" y="77"/>
                        <a:pt x="588" y="95"/>
                        <a:pt x="416" y="115"/>
                      </a:cubicBezTo>
                      <a:lnTo>
                        <a:pt x="0" y="154"/>
                      </a:lnTo>
                      <a:cubicBezTo>
                        <a:pt x="26" y="332"/>
                        <a:pt x="51" y="556"/>
                        <a:pt x="77" y="831"/>
                      </a:cubicBezTo>
                      <a:cubicBezTo>
                        <a:pt x="109" y="1107"/>
                        <a:pt x="142" y="1439"/>
                        <a:pt x="180" y="1829"/>
                      </a:cubicBezTo>
                      <a:lnTo>
                        <a:pt x="307" y="3134"/>
                      </a:lnTo>
                      <a:cubicBezTo>
                        <a:pt x="327" y="3346"/>
                        <a:pt x="346" y="3564"/>
                        <a:pt x="366" y="3800"/>
                      </a:cubicBezTo>
                      <a:cubicBezTo>
                        <a:pt x="384" y="4037"/>
                        <a:pt x="404" y="4255"/>
                        <a:pt x="416" y="4453"/>
                      </a:cubicBezTo>
                      <a:cubicBezTo>
                        <a:pt x="435" y="4657"/>
                        <a:pt x="449" y="4817"/>
                        <a:pt x="461" y="4938"/>
                      </a:cubicBezTo>
                      <a:cubicBezTo>
                        <a:pt x="519" y="4958"/>
                        <a:pt x="570" y="4964"/>
                        <a:pt x="621" y="4970"/>
                      </a:cubicBezTo>
                      <a:cubicBezTo>
                        <a:pt x="673" y="4970"/>
                        <a:pt x="717" y="4970"/>
                        <a:pt x="768" y="4977"/>
                      </a:cubicBezTo>
                      <a:cubicBezTo>
                        <a:pt x="762" y="4645"/>
                        <a:pt x="768" y="4421"/>
                        <a:pt x="788" y="4306"/>
                      </a:cubicBezTo>
                      <a:cubicBezTo>
                        <a:pt x="806" y="4190"/>
                        <a:pt x="889" y="4126"/>
                        <a:pt x="1037" y="4114"/>
                      </a:cubicBezTo>
                      <a:cubicBezTo>
                        <a:pt x="1062" y="4111"/>
                        <a:pt x="1091" y="4109"/>
                        <a:pt x="1124" y="4109"/>
                      </a:cubicBezTo>
                      <a:cubicBezTo>
                        <a:pt x="1157" y="4109"/>
                        <a:pt x="1193" y="4111"/>
                        <a:pt x="1235" y="4114"/>
                      </a:cubicBezTo>
                      <a:cubicBezTo>
                        <a:pt x="1318" y="4120"/>
                        <a:pt x="1421" y="4126"/>
                        <a:pt x="1536" y="4140"/>
                      </a:cubicBezTo>
                      <a:lnTo>
                        <a:pt x="6136" y="4580"/>
                      </a:lnTo>
                      <a:cubicBezTo>
                        <a:pt x="6354" y="4600"/>
                        <a:pt x="6514" y="4631"/>
                        <a:pt x="6609" y="4670"/>
                      </a:cubicBezTo>
                      <a:cubicBezTo>
                        <a:pt x="6712" y="4716"/>
                        <a:pt x="6776" y="4798"/>
                        <a:pt x="6821" y="4920"/>
                      </a:cubicBezTo>
                      <a:cubicBezTo>
                        <a:pt x="6859" y="5041"/>
                        <a:pt x="6904" y="5233"/>
                        <a:pt x="6954" y="5502"/>
                      </a:cubicBezTo>
                      <a:cubicBezTo>
                        <a:pt x="6999" y="5522"/>
                        <a:pt x="7057" y="5528"/>
                        <a:pt x="7114" y="5528"/>
                      </a:cubicBezTo>
                      <a:cubicBezTo>
                        <a:pt x="7173" y="5528"/>
                        <a:pt x="7223" y="5528"/>
                        <a:pt x="7268" y="5522"/>
                      </a:cubicBezTo>
                      <a:cubicBezTo>
                        <a:pt x="7249" y="5342"/>
                        <a:pt x="7223" y="5118"/>
                        <a:pt x="7191" y="4861"/>
                      </a:cubicBezTo>
                      <a:cubicBezTo>
                        <a:pt x="7160" y="4607"/>
                        <a:pt x="7140" y="4389"/>
                        <a:pt x="7122" y="4209"/>
                      </a:cubicBezTo>
                      <a:cubicBezTo>
                        <a:pt x="7063" y="3595"/>
                        <a:pt x="6999" y="2968"/>
                        <a:pt x="6942" y="2336"/>
                      </a:cubicBezTo>
                      <a:cubicBezTo>
                        <a:pt x="6884" y="1695"/>
                        <a:pt x="6827" y="1069"/>
                        <a:pt x="6769" y="447"/>
                      </a:cubicBezTo>
                      <a:cubicBezTo>
                        <a:pt x="6564" y="416"/>
                        <a:pt x="6322" y="370"/>
                        <a:pt x="6033" y="307"/>
                      </a:cubicBezTo>
                      <a:cubicBezTo>
                        <a:pt x="5746" y="249"/>
                        <a:pt x="5407" y="172"/>
                        <a:pt x="5023" y="63"/>
                      </a:cubicBezTo>
                      <a:lnTo>
                        <a:pt x="5023" y="63"/>
                      </a:lnTo>
                      <a:cubicBezTo>
                        <a:pt x="4997" y="192"/>
                        <a:pt x="5011" y="313"/>
                        <a:pt x="5055" y="429"/>
                      </a:cubicBezTo>
                      <a:cubicBezTo>
                        <a:pt x="5387" y="570"/>
                        <a:pt x="5655" y="703"/>
                        <a:pt x="5861" y="839"/>
                      </a:cubicBezTo>
                      <a:cubicBezTo>
                        <a:pt x="6072" y="972"/>
                        <a:pt x="6219" y="1146"/>
                        <a:pt x="6322" y="1356"/>
                      </a:cubicBezTo>
                      <a:cubicBezTo>
                        <a:pt x="6423" y="1560"/>
                        <a:pt x="6488" y="1849"/>
                        <a:pt x="6526" y="2207"/>
                      </a:cubicBezTo>
                      <a:lnTo>
                        <a:pt x="6654" y="3564"/>
                      </a:lnTo>
                      <a:lnTo>
                        <a:pt x="6654" y="3564"/>
                      </a:lnTo>
                      <a:lnTo>
                        <a:pt x="3750" y="3281"/>
                      </a:lnTo>
                      <a:lnTo>
                        <a:pt x="3698" y="2712"/>
                      </a:lnTo>
                      <a:cubicBezTo>
                        <a:pt x="3673" y="2475"/>
                        <a:pt x="3667" y="2297"/>
                        <a:pt x="3679" y="2162"/>
                      </a:cubicBezTo>
                      <a:cubicBezTo>
                        <a:pt x="3685" y="2029"/>
                        <a:pt x="3736" y="1932"/>
                        <a:pt x="3821" y="1861"/>
                      </a:cubicBezTo>
                      <a:cubicBezTo>
                        <a:pt x="3903" y="1798"/>
                        <a:pt x="4051" y="1752"/>
                        <a:pt x="4267" y="1734"/>
                      </a:cubicBezTo>
                      <a:cubicBezTo>
                        <a:pt x="4320" y="1728"/>
                        <a:pt x="4383" y="1728"/>
                        <a:pt x="4459" y="1721"/>
                      </a:cubicBezTo>
                      <a:cubicBezTo>
                        <a:pt x="4485" y="1719"/>
                        <a:pt x="4510" y="1718"/>
                        <a:pt x="4534" y="1718"/>
                      </a:cubicBezTo>
                      <a:cubicBezTo>
                        <a:pt x="4583" y="1718"/>
                        <a:pt x="4630" y="1721"/>
                        <a:pt x="4677" y="1721"/>
                      </a:cubicBezTo>
                      <a:cubicBezTo>
                        <a:pt x="4690" y="1606"/>
                        <a:pt x="4677" y="1483"/>
                        <a:pt x="4645" y="1362"/>
                      </a:cubicBezTo>
                      <a:cubicBezTo>
                        <a:pt x="4441" y="1356"/>
                        <a:pt x="4223" y="1344"/>
                        <a:pt x="3999" y="1330"/>
                      </a:cubicBezTo>
                      <a:cubicBezTo>
                        <a:pt x="3768" y="1311"/>
                        <a:pt x="3564" y="1291"/>
                        <a:pt x="3378" y="1273"/>
                      </a:cubicBezTo>
                      <a:cubicBezTo>
                        <a:pt x="3186" y="1253"/>
                        <a:pt x="2982" y="1229"/>
                        <a:pt x="2752" y="1190"/>
                      </a:cubicBezTo>
                      <a:cubicBezTo>
                        <a:pt x="2528" y="1158"/>
                        <a:pt x="2323" y="1132"/>
                        <a:pt x="2150" y="1100"/>
                      </a:cubicBezTo>
                      <a:lnTo>
                        <a:pt x="2150" y="1100"/>
                      </a:lnTo>
                      <a:cubicBezTo>
                        <a:pt x="2144" y="1215"/>
                        <a:pt x="2150" y="1338"/>
                        <a:pt x="2182" y="1453"/>
                      </a:cubicBezTo>
                      <a:cubicBezTo>
                        <a:pt x="2425" y="1516"/>
                        <a:pt x="2617" y="1568"/>
                        <a:pt x="2752" y="1619"/>
                      </a:cubicBezTo>
                      <a:cubicBezTo>
                        <a:pt x="2885" y="1669"/>
                        <a:pt x="2988" y="1734"/>
                        <a:pt x="3059" y="1810"/>
                      </a:cubicBezTo>
                      <a:cubicBezTo>
                        <a:pt x="3130" y="1887"/>
                        <a:pt x="3174" y="1996"/>
                        <a:pt x="3206" y="2124"/>
                      </a:cubicBezTo>
                      <a:cubicBezTo>
                        <a:pt x="3231" y="2259"/>
                        <a:pt x="3257" y="2437"/>
                        <a:pt x="3283" y="2667"/>
                      </a:cubicBezTo>
                      <a:lnTo>
                        <a:pt x="3334" y="3249"/>
                      </a:lnTo>
                      <a:lnTo>
                        <a:pt x="685" y="2994"/>
                      </a:lnTo>
                      <a:lnTo>
                        <a:pt x="564" y="1714"/>
                      </a:lnTo>
                      <a:cubicBezTo>
                        <a:pt x="532" y="1401"/>
                        <a:pt x="544" y="1170"/>
                        <a:pt x="588" y="1004"/>
                      </a:cubicBezTo>
                      <a:cubicBezTo>
                        <a:pt x="634" y="845"/>
                        <a:pt x="730" y="716"/>
                        <a:pt x="883" y="620"/>
                      </a:cubicBezTo>
                      <a:cubicBezTo>
                        <a:pt x="1031" y="518"/>
                        <a:pt x="1255" y="409"/>
                        <a:pt x="1542" y="287"/>
                      </a:cubicBezTo>
                      <a:cubicBezTo>
                        <a:pt x="1556" y="192"/>
                        <a:pt x="1542" y="95"/>
                        <a:pt x="151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0" name="Google Shape;470;p38"/>
                <p:cNvSpPr/>
                <p:nvPr/>
              </p:nvSpPr>
              <p:spPr>
                <a:xfrm>
                  <a:off x="4866133" y="3741109"/>
                  <a:ext cx="94373" cy="865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29" h="6353" extrusionOk="0">
                      <a:moveTo>
                        <a:pt x="422" y="0"/>
                      </a:moveTo>
                      <a:cubicBezTo>
                        <a:pt x="422" y="32"/>
                        <a:pt x="428" y="71"/>
                        <a:pt x="435" y="128"/>
                      </a:cubicBezTo>
                      <a:cubicBezTo>
                        <a:pt x="435" y="180"/>
                        <a:pt x="441" y="224"/>
                        <a:pt x="435" y="257"/>
                      </a:cubicBezTo>
                      <a:cubicBezTo>
                        <a:pt x="428" y="396"/>
                        <a:pt x="396" y="564"/>
                        <a:pt x="332" y="756"/>
                      </a:cubicBezTo>
                      <a:cubicBezTo>
                        <a:pt x="269" y="948"/>
                        <a:pt x="204" y="1172"/>
                        <a:pt x="140" y="1421"/>
                      </a:cubicBezTo>
                      <a:cubicBezTo>
                        <a:pt x="83" y="1671"/>
                        <a:pt x="45" y="1958"/>
                        <a:pt x="25" y="2285"/>
                      </a:cubicBezTo>
                      <a:cubicBezTo>
                        <a:pt x="0" y="2835"/>
                        <a:pt x="77" y="3352"/>
                        <a:pt x="255" y="3839"/>
                      </a:cubicBezTo>
                      <a:cubicBezTo>
                        <a:pt x="435" y="4326"/>
                        <a:pt x="697" y="4748"/>
                        <a:pt x="1043" y="5112"/>
                      </a:cubicBezTo>
                      <a:cubicBezTo>
                        <a:pt x="1394" y="5477"/>
                        <a:pt x="1804" y="5764"/>
                        <a:pt x="2283" y="5982"/>
                      </a:cubicBezTo>
                      <a:cubicBezTo>
                        <a:pt x="2764" y="6200"/>
                        <a:pt x="3287" y="6322"/>
                        <a:pt x="3863" y="6346"/>
                      </a:cubicBezTo>
                      <a:cubicBezTo>
                        <a:pt x="3942" y="6350"/>
                        <a:pt x="4019" y="6352"/>
                        <a:pt x="4095" y="6352"/>
                      </a:cubicBezTo>
                      <a:cubicBezTo>
                        <a:pt x="4908" y="6352"/>
                        <a:pt x="5560" y="6126"/>
                        <a:pt x="6051" y="5675"/>
                      </a:cubicBezTo>
                      <a:cubicBezTo>
                        <a:pt x="6583" y="5182"/>
                        <a:pt x="6871" y="4491"/>
                        <a:pt x="6910" y="3609"/>
                      </a:cubicBezTo>
                      <a:cubicBezTo>
                        <a:pt x="6928" y="3237"/>
                        <a:pt x="6910" y="2853"/>
                        <a:pt x="6845" y="2469"/>
                      </a:cubicBezTo>
                      <a:cubicBezTo>
                        <a:pt x="6781" y="2079"/>
                        <a:pt x="6704" y="1689"/>
                        <a:pt x="6615" y="1293"/>
                      </a:cubicBezTo>
                      <a:cubicBezTo>
                        <a:pt x="6328" y="1229"/>
                        <a:pt x="6039" y="1158"/>
                        <a:pt x="5764" y="1081"/>
                      </a:cubicBezTo>
                      <a:cubicBezTo>
                        <a:pt x="5489" y="1004"/>
                        <a:pt x="5214" y="915"/>
                        <a:pt x="4946" y="819"/>
                      </a:cubicBezTo>
                      <a:cubicBezTo>
                        <a:pt x="4932" y="871"/>
                        <a:pt x="4926" y="934"/>
                        <a:pt x="4926" y="998"/>
                      </a:cubicBezTo>
                      <a:cubicBezTo>
                        <a:pt x="4920" y="1063"/>
                        <a:pt x="4920" y="1126"/>
                        <a:pt x="4914" y="1178"/>
                      </a:cubicBezTo>
                      <a:cubicBezTo>
                        <a:pt x="5489" y="1414"/>
                        <a:pt x="5905" y="1740"/>
                        <a:pt x="6166" y="2156"/>
                      </a:cubicBezTo>
                      <a:cubicBezTo>
                        <a:pt x="6429" y="2578"/>
                        <a:pt x="6544" y="3033"/>
                        <a:pt x="6526" y="3532"/>
                      </a:cubicBezTo>
                      <a:cubicBezTo>
                        <a:pt x="6494" y="4152"/>
                        <a:pt x="6269" y="4600"/>
                        <a:pt x="5841" y="4863"/>
                      </a:cubicBezTo>
                      <a:cubicBezTo>
                        <a:pt x="5465" y="5102"/>
                        <a:pt x="4987" y="5220"/>
                        <a:pt x="4404" y="5220"/>
                      </a:cubicBezTo>
                      <a:cubicBezTo>
                        <a:pt x="4332" y="5220"/>
                        <a:pt x="4259" y="5218"/>
                        <a:pt x="4184" y="5215"/>
                      </a:cubicBezTo>
                      <a:cubicBezTo>
                        <a:pt x="3857" y="5202"/>
                        <a:pt x="3518" y="5150"/>
                        <a:pt x="3166" y="5073"/>
                      </a:cubicBezTo>
                      <a:cubicBezTo>
                        <a:pt x="2808" y="4997"/>
                        <a:pt x="2469" y="4881"/>
                        <a:pt x="2130" y="4728"/>
                      </a:cubicBezTo>
                      <a:cubicBezTo>
                        <a:pt x="1798" y="4581"/>
                        <a:pt x="1497" y="4382"/>
                        <a:pt x="1235" y="4152"/>
                      </a:cubicBezTo>
                      <a:cubicBezTo>
                        <a:pt x="972" y="3922"/>
                        <a:pt x="762" y="3647"/>
                        <a:pt x="614" y="3328"/>
                      </a:cubicBezTo>
                      <a:cubicBezTo>
                        <a:pt x="467" y="3007"/>
                        <a:pt x="402" y="2637"/>
                        <a:pt x="422" y="2221"/>
                      </a:cubicBezTo>
                      <a:cubicBezTo>
                        <a:pt x="447" y="1677"/>
                        <a:pt x="608" y="1273"/>
                        <a:pt x="907" y="1018"/>
                      </a:cubicBezTo>
                      <a:cubicBezTo>
                        <a:pt x="1208" y="762"/>
                        <a:pt x="1637" y="634"/>
                        <a:pt x="2200" y="627"/>
                      </a:cubicBezTo>
                      <a:cubicBezTo>
                        <a:pt x="2207" y="570"/>
                        <a:pt x="2207" y="512"/>
                        <a:pt x="2207" y="461"/>
                      </a:cubicBezTo>
                      <a:cubicBezTo>
                        <a:pt x="2200" y="410"/>
                        <a:pt x="2200" y="352"/>
                        <a:pt x="2200" y="295"/>
                      </a:cubicBezTo>
                      <a:cubicBezTo>
                        <a:pt x="1875" y="243"/>
                        <a:pt x="1568" y="198"/>
                        <a:pt x="1273" y="148"/>
                      </a:cubicBezTo>
                      <a:cubicBezTo>
                        <a:pt x="978" y="103"/>
                        <a:pt x="691" y="51"/>
                        <a:pt x="42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1" name="Google Shape;471;p38"/>
                <p:cNvSpPr/>
                <p:nvPr/>
              </p:nvSpPr>
              <p:spPr>
                <a:xfrm>
                  <a:off x="4872657" y="3669917"/>
                  <a:ext cx="98214" cy="792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11" h="5816" extrusionOk="0">
                      <a:moveTo>
                        <a:pt x="5496" y="0"/>
                      </a:moveTo>
                      <a:cubicBezTo>
                        <a:pt x="5451" y="110"/>
                        <a:pt x="5433" y="225"/>
                        <a:pt x="5439" y="346"/>
                      </a:cubicBezTo>
                      <a:cubicBezTo>
                        <a:pt x="5734" y="576"/>
                        <a:pt x="5976" y="781"/>
                        <a:pt x="6162" y="966"/>
                      </a:cubicBezTo>
                      <a:cubicBezTo>
                        <a:pt x="6348" y="1146"/>
                        <a:pt x="6469" y="1350"/>
                        <a:pt x="6540" y="1574"/>
                      </a:cubicBezTo>
                      <a:cubicBezTo>
                        <a:pt x="6609" y="1799"/>
                        <a:pt x="6616" y="2086"/>
                        <a:pt x="6564" y="2431"/>
                      </a:cubicBezTo>
                      <a:lnTo>
                        <a:pt x="6354" y="3795"/>
                      </a:lnTo>
                      <a:lnTo>
                        <a:pt x="1299" y="1977"/>
                      </a:lnTo>
                      <a:cubicBezTo>
                        <a:pt x="1081" y="1894"/>
                        <a:pt x="935" y="1823"/>
                        <a:pt x="851" y="1754"/>
                      </a:cubicBezTo>
                      <a:cubicBezTo>
                        <a:pt x="768" y="1683"/>
                        <a:pt x="723" y="1574"/>
                        <a:pt x="711" y="1439"/>
                      </a:cubicBezTo>
                      <a:cubicBezTo>
                        <a:pt x="697" y="1299"/>
                        <a:pt x="705" y="1094"/>
                        <a:pt x="729" y="819"/>
                      </a:cubicBezTo>
                      <a:cubicBezTo>
                        <a:pt x="640" y="768"/>
                        <a:pt x="544" y="736"/>
                        <a:pt x="442" y="718"/>
                      </a:cubicBezTo>
                      <a:cubicBezTo>
                        <a:pt x="416" y="896"/>
                        <a:pt x="384" y="1120"/>
                        <a:pt x="352" y="1395"/>
                      </a:cubicBezTo>
                      <a:cubicBezTo>
                        <a:pt x="313" y="1670"/>
                        <a:pt x="275" y="1920"/>
                        <a:pt x="244" y="2144"/>
                      </a:cubicBezTo>
                      <a:cubicBezTo>
                        <a:pt x="206" y="2374"/>
                        <a:pt x="167" y="2623"/>
                        <a:pt x="115" y="2898"/>
                      </a:cubicBezTo>
                      <a:cubicBezTo>
                        <a:pt x="71" y="3167"/>
                        <a:pt x="32" y="3391"/>
                        <a:pt x="0" y="3577"/>
                      </a:cubicBezTo>
                      <a:cubicBezTo>
                        <a:pt x="103" y="3615"/>
                        <a:pt x="198" y="3653"/>
                        <a:pt x="295" y="3679"/>
                      </a:cubicBezTo>
                      <a:cubicBezTo>
                        <a:pt x="372" y="3352"/>
                        <a:pt x="436" y="3142"/>
                        <a:pt x="481" y="3033"/>
                      </a:cubicBezTo>
                      <a:cubicBezTo>
                        <a:pt x="517" y="2949"/>
                        <a:pt x="586" y="2904"/>
                        <a:pt x="687" y="2904"/>
                      </a:cubicBezTo>
                      <a:cubicBezTo>
                        <a:pt x="710" y="2904"/>
                        <a:pt x="735" y="2907"/>
                        <a:pt x="762" y="2912"/>
                      </a:cubicBezTo>
                      <a:cubicBezTo>
                        <a:pt x="820" y="2918"/>
                        <a:pt x="889" y="2936"/>
                        <a:pt x="966" y="2962"/>
                      </a:cubicBezTo>
                      <a:cubicBezTo>
                        <a:pt x="1043" y="2982"/>
                        <a:pt x="1133" y="3021"/>
                        <a:pt x="1242" y="3059"/>
                      </a:cubicBezTo>
                      <a:lnTo>
                        <a:pt x="5592" y="4625"/>
                      </a:lnTo>
                      <a:cubicBezTo>
                        <a:pt x="5803" y="4696"/>
                        <a:pt x="5950" y="4760"/>
                        <a:pt x="6033" y="4825"/>
                      </a:cubicBezTo>
                      <a:cubicBezTo>
                        <a:pt x="6117" y="4894"/>
                        <a:pt x="6162" y="4991"/>
                        <a:pt x="6174" y="5112"/>
                      </a:cubicBezTo>
                      <a:cubicBezTo>
                        <a:pt x="6180" y="5240"/>
                        <a:pt x="6174" y="5445"/>
                        <a:pt x="6162" y="5720"/>
                      </a:cubicBezTo>
                      <a:cubicBezTo>
                        <a:pt x="6200" y="5746"/>
                        <a:pt x="6251" y="5765"/>
                        <a:pt x="6309" y="5777"/>
                      </a:cubicBezTo>
                      <a:cubicBezTo>
                        <a:pt x="6360" y="5797"/>
                        <a:pt x="6411" y="5803"/>
                        <a:pt x="6455" y="5815"/>
                      </a:cubicBezTo>
                      <a:cubicBezTo>
                        <a:pt x="6481" y="5637"/>
                        <a:pt x="6514" y="5407"/>
                        <a:pt x="6552" y="5118"/>
                      </a:cubicBezTo>
                      <a:cubicBezTo>
                        <a:pt x="6590" y="4837"/>
                        <a:pt x="6629" y="4556"/>
                        <a:pt x="6673" y="4288"/>
                      </a:cubicBezTo>
                      <a:cubicBezTo>
                        <a:pt x="6762" y="3692"/>
                        <a:pt x="6853" y="3122"/>
                        <a:pt x="6942" y="2579"/>
                      </a:cubicBezTo>
                      <a:cubicBezTo>
                        <a:pt x="7025" y="2035"/>
                        <a:pt x="7115" y="1465"/>
                        <a:pt x="7211" y="877"/>
                      </a:cubicBezTo>
                      <a:cubicBezTo>
                        <a:pt x="7019" y="781"/>
                        <a:pt x="6776" y="659"/>
                        <a:pt x="6475" y="512"/>
                      </a:cubicBezTo>
                      <a:cubicBezTo>
                        <a:pt x="6180" y="364"/>
                        <a:pt x="5855" y="199"/>
                        <a:pt x="549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2" name="Google Shape;472;p38"/>
                <p:cNvSpPr/>
                <p:nvPr/>
              </p:nvSpPr>
              <p:spPr>
                <a:xfrm>
                  <a:off x="4895048" y="3562836"/>
                  <a:ext cx="92916" cy="95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22" h="7031" extrusionOk="0">
                      <a:moveTo>
                        <a:pt x="2189" y="1041"/>
                      </a:moveTo>
                      <a:cubicBezTo>
                        <a:pt x="2497" y="1041"/>
                        <a:pt x="2836" y="1092"/>
                        <a:pt x="3207" y="1195"/>
                      </a:cubicBezTo>
                      <a:cubicBezTo>
                        <a:pt x="3647" y="1317"/>
                        <a:pt x="4076" y="1490"/>
                        <a:pt x="4492" y="1721"/>
                      </a:cubicBezTo>
                      <a:cubicBezTo>
                        <a:pt x="4908" y="1951"/>
                        <a:pt x="5266" y="2226"/>
                        <a:pt x="5573" y="2545"/>
                      </a:cubicBezTo>
                      <a:cubicBezTo>
                        <a:pt x="5874" y="2866"/>
                        <a:pt x="6098" y="3218"/>
                        <a:pt x="6225" y="3602"/>
                      </a:cubicBezTo>
                      <a:cubicBezTo>
                        <a:pt x="6361" y="3985"/>
                        <a:pt x="6367" y="4388"/>
                        <a:pt x="6251" y="4810"/>
                      </a:cubicBezTo>
                      <a:cubicBezTo>
                        <a:pt x="6092" y="5393"/>
                        <a:pt x="5771" y="5751"/>
                        <a:pt x="5292" y="5905"/>
                      </a:cubicBezTo>
                      <a:cubicBezTo>
                        <a:pt x="5080" y="5970"/>
                        <a:pt x="4849" y="6002"/>
                        <a:pt x="4600" y="6002"/>
                      </a:cubicBezTo>
                      <a:cubicBezTo>
                        <a:pt x="4285" y="6002"/>
                        <a:pt x="3939" y="5950"/>
                        <a:pt x="3564" y="5846"/>
                      </a:cubicBezTo>
                      <a:cubicBezTo>
                        <a:pt x="3098" y="5719"/>
                        <a:pt x="2662" y="5539"/>
                        <a:pt x="2253" y="5297"/>
                      </a:cubicBezTo>
                      <a:cubicBezTo>
                        <a:pt x="1843" y="5060"/>
                        <a:pt x="1498" y="4779"/>
                        <a:pt x="1203" y="4452"/>
                      </a:cubicBezTo>
                      <a:cubicBezTo>
                        <a:pt x="916" y="4133"/>
                        <a:pt x="704" y="3781"/>
                        <a:pt x="589" y="3397"/>
                      </a:cubicBezTo>
                      <a:cubicBezTo>
                        <a:pt x="467" y="3020"/>
                        <a:pt x="461" y="2622"/>
                        <a:pt x="576" y="2207"/>
                      </a:cubicBezTo>
                      <a:cubicBezTo>
                        <a:pt x="730" y="1644"/>
                        <a:pt x="1043" y="1286"/>
                        <a:pt x="1510" y="1139"/>
                      </a:cubicBezTo>
                      <a:cubicBezTo>
                        <a:pt x="1718" y="1073"/>
                        <a:pt x="1944" y="1041"/>
                        <a:pt x="2189" y="1041"/>
                      </a:cubicBezTo>
                      <a:close/>
                      <a:moveTo>
                        <a:pt x="2735" y="1"/>
                      </a:moveTo>
                      <a:cubicBezTo>
                        <a:pt x="2551" y="1"/>
                        <a:pt x="2371" y="17"/>
                        <a:pt x="2195" y="50"/>
                      </a:cubicBezTo>
                      <a:cubicBezTo>
                        <a:pt x="1728" y="134"/>
                        <a:pt x="1318" y="345"/>
                        <a:pt x="966" y="690"/>
                      </a:cubicBezTo>
                      <a:cubicBezTo>
                        <a:pt x="621" y="1030"/>
                        <a:pt x="358" y="1509"/>
                        <a:pt x="193" y="2131"/>
                      </a:cubicBezTo>
                      <a:cubicBezTo>
                        <a:pt x="51" y="2642"/>
                        <a:pt x="1" y="3121"/>
                        <a:pt x="45" y="3569"/>
                      </a:cubicBezTo>
                      <a:cubicBezTo>
                        <a:pt x="97" y="4012"/>
                        <a:pt x="212" y="4420"/>
                        <a:pt x="404" y="4785"/>
                      </a:cubicBezTo>
                      <a:cubicBezTo>
                        <a:pt x="596" y="5149"/>
                        <a:pt x="833" y="5476"/>
                        <a:pt x="1114" y="5757"/>
                      </a:cubicBezTo>
                      <a:cubicBezTo>
                        <a:pt x="1395" y="6046"/>
                        <a:pt x="1702" y="6282"/>
                        <a:pt x="2041" y="6474"/>
                      </a:cubicBezTo>
                      <a:cubicBezTo>
                        <a:pt x="2381" y="6666"/>
                        <a:pt x="2720" y="6806"/>
                        <a:pt x="3059" y="6903"/>
                      </a:cubicBezTo>
                      <a:cubicBezTo>
                        <a:pt x="3365" y="6986"/>
                        <a:pt x="3683" y="7031"/>
                        <a:pt x="4012" y="7031"/>
                      </a:cubicBezTo>
                      <a:cubicBezTo>
                        <a:pt x="4033" y="7031"/>
                        <a:pt x="4054" y="7031"/>
                        <a:pt x="4076" y="7030"/>
                      </a:cubicBezTo>
                      <a:cubicBezTo>
                        <a:pt x="4435" y="7030"/>
                        <a:pt x="4781" y="6960"/>
                        <a:pt x="5112" y="6826"/>
                      </a:cubicBezTo>
                      <a:cubicBezTo>
                        <a:pt x="5445" y="6691"/>
                        <a:pt x="5746" y="6468"/>
                        <a:pt x="6009" y="6161"/>
                      </a:cubicBezTo>
                      <a:cubicBezTo>
                        <a:pt x="6278" y="5854"/>
                        <a:pt x="6476" y="5438"/>
                        <a:pt x="6623" y="4913"/>
                      </a:cubicBezTo>
                      <a:cubicBezTo>
                        <a:pt x="6789" y="4311"/>
                        <a:pt x="6821" y="3749"/>
                        <a:pt x="6724" y="3224"/>
                      </a:cubicBezTo>
                      <a:cubicBezTo>
                        <a:pt x="6629" y="2699"/>
                        <a:pt x="6431" y="2232"/>
                        <a:pt x="6136" y="1816"/>
                      </a:cubicBezTo>
                      <a:cubicBezTo>
                        <a:pt x="5848" y="1401"/>
                        <a:pt x="5490" y="1056"/>
                        <a:pt x="5062" y="767"/>
                      </a:cubicBezTo>
                      <a:cubicBezTo>
                        <a:pt x="4639" y="480"/>
                        <a:pt x="4185" y="274"/>
                        <a:pt x="3706" y="141"/>
                      </a:cubicBezTo>
                      <a:cubicBezTo>
                        <a:pt x="3371" y="48"/>
                        <a:pt x="3047" y="1"/>
                        <a:pt x="273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3" name="Google Shape;473;p38"/>
                <p:cNvSpPr/>
                <p:nvPr/>
              </p:nvSpPr>
              <p:spPr>
                <a:xfrm>
                  <a:off x="4918407" y="3461313"/>
                  <a:ext cx="100039" cy="1033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45" h="7589" extrusionOk="0">
                      <a:moveTo>
                        <a:pt x="2092" y="0"/>
                      </a:moveTo>
                      <a:cubicBezTo>
                        <a:pt x="2029" y="180"/>
                        <a:pt x="1965" y="346"/>
                        <a:pt x="1906" y="505"/>
                      </a:cubicBezTo>
                      <a:cubicBezTo>
                        <a:pt x="1849" y="665"/>
                        <a:pt x="1785" y="839"/>
                        <a:pt x="1714" y="1024"/>
                      </a:cubicBezTo>
                      <a:cubicBezTo>
                        <a:pt x="1638" y="1202"/>
                        <a:pt x="1555" y="1420"/>
                        <a:pt x="1459" y="1657"/>
                      </a:cubicBezTo>
                      <a:cubicBezTo>
                        <a:pt x="1363" y="1893"/>
                        <a:pt x="1241" y="2188"/>
                        <a:pt x="1100" y="2528"/>
                      </a:cubicBezTo>
                      <a:cubicBezTo>
                        <a:pt x="954" y="2905"/>
                        <a:pt x="825" y="3219"/>
                        <a:pt x="716" y="3473"/>
                      </a:cubicBezTo>
                      <a:cubicBezTo>
                        <a:pt x="615" y="3730"/>
                        <a:pt x="524" y="3954"/>
                        <a:pt x="448" y="4140"/>
                      </a:cubicBezTo>
                      <a:cubicBezTo>
                        <a:pt x="365" y="4326"/>
                        <a:pt x="294" y="4491"/>
                        <a:pt x="217" y="4651"/>
                      </a:cubicBezTo>
                      <a:cubicBezTo>
                        <a:pt x="148" y="4811"/>
                        <a:pt x="77" y="4970"/>
                        <a:pt x="1" y="5150"/>
                      </a:cubicBezTo>
                      <a:cubicBezTo>
                        <a:pt x="217" y="5330"/>
                        <a:pt x="448" y="5508"/>
                        <a:pt x="678" y="5681"/>
                      </a:cubicBezTo>
                      <a:cubicBezTo>
                        <a:pt x="908" y="5847"/>
                        <a:pt x="1132" y="6033"/>
                        <a:pt x="1350" y="6219"/>
                      </a:cubicBezTo>
                      <a:cubicBezTo>
                        <a:pt x="1421" y="6116"/>
                        <a:pt x="1466" y="6007"/>
                        <a:pt x="1484" y="5886"/>
                      </a:cubicBezTo>
                      <a:cubicBezTo>
                        <a:pt x="1300" y="5655"/>
                        <a:pt x="1146" y="5457"/>
                        <a:pt x="1037" y="5304"/>
                      </a:cubicBezTo>
                      <a:cubicBezTo>
                        <a:pt x="922" y="5144"/>
                        <a:pt x="851" y="5003"/>
                        <a:pt x="813" y="4863"/>
                      </a:cubicBezTo>
                      <a:cubicBezTo>
                        <a:pt x="775" y="4728"/>
                        <a:pt x="768" y="4580"/>
                        <a:pt x="801" y="4415"/>
                      </a:cubicBezTo>
                      <a:cubicBezTo>
                        <a:pt x="831" y="4255"/>
                        <a:pt x="902" y="4049"/>
                        <a:pt x="999" y="3800"/>
                      </a:cubicBezTo>
                      <a:lnTo>
                        <a:pt x="1223" y="3257"/>
                      </a:lnTo>
                      <a:lnTo>
                        <a:pt x="5714" y="6193"/>
                      </a:lnTo>
                      <a:cubicBezTo>
                        <a:pt x="5892" y="6302"/>
                        <a:pt x="6014" y="6405"/>
                        <a:pt x="6084" y="6488"/>
                      </a:cubicBezTo>
                      <a:cubicBezTo>
                        <a:pt x="6155" y="6570"/>
                        <a:pt x="6181" y="6679"/>
                        <a:pt x="6155" y="6807"/>
                      </a:cubicBezTo>
                      <a:cubicBezTo>
                        <a:pt x="6136" y="6942"/>
                        <a:pt x="6078" y="7146"/>
                        <a:pt x="5995" y="7427"/>
                      </a:cubicBezTo>
                      <a:cubicBezTo>
                        <a:pt x="6027" y="7466"/>
                        <a:pt x="6072" y="7498"/>
                        <a:pt x="6123" y="7524"/>
                      </a:cubicBezTo>
                      <a:cubicBezTo>
                        <a:pt x="6167" y="7550"/>
                        <a:pt x="6219" y="7575"/>
                        <a:pt x="6258" y="7588"/>
                      </a:cubicBezTo>
                      <a:cubicBezTo>
                        <a:pt x="6302" y="7479"/>
                        <a:pt x="6359" y="7338"/>
                        <a:pt x="6417" y="7179"/>
                      </a:cubicBezTo>
                      <a:cubicBezTo>
                        <a:pt x="6482" y="7019"/>
                        <a:pt x="6545" y="6851"/>
                        <a:pt x="6616" y="6673"/>
                      </a:cubicBezTo>
                      <a:cubicBezTo>
                        <a:pt x="6680" y="6500"/>
                        <a:pt x="6743" y="6340"/>
                        <a:pt x="6801" y="6199"/>
                      </a:cubicBezTo>
                      <a:cubicBezTo>
                        <a:pt x="6884" y="5995"/>
                        <a:pt x="6981" y="5770"/>
                        <a:pt x="7082" y="5534"/>
                      </a:cubicBezTo>
                      <a:cubicBezTo>
                        <a:pt x="7185" y="5298"/>
                        <a:pt x="7274" y="5093"/>
                        <a:pt x="7345" y="4920"/>
                      </a:cubicBezTo>
                      <a:cubicBezTo>
                        <a:pt x="7306" y="4894"/>
                        <a:pt x="7262" y="4863"/>
                        <a:pt x="7211" y="4831"/>
                      </a:cubicBezTo>
                      <a:cubicBezTo>
                        <a:pt x="7165" y="4805"/>
                        <a:pt x="7121" y="4772"/>
                        <a:pt x="7082" y="4754"/>
                      </a:cubicBezTo>
                      <a:cubicBezTo>
                        <a:pt x="6923" y="5067"/>
                        <a:pt x="6814" y="5271"/>
                        <a:pt x="6743" y="5362"/>
                      </a:cubicBezTo>
                      <a:cubicBezTo>
                        <a:pt x="6700" y="5414"/>
                        <a:pt x="6643" y="5441"/>
                        <a:pt x="6575" y="5441"/>
                      </a:cubicBezTo>
                      <a:cubicBezTo>
                        <a:pt x="6535" y="5441"/>
                        <a:pt x="6491" y="5432"/>
                        <a:pt x="6444" y="5413"/>
                      </a:cubicBezTo>
                      <a:cubicBezTo>
                        <a:pt x="6379" y="5387"/>
                        <a:pt x="6321" y="5354"/>
                        <a:pt x="6258" y="5310"/>
                      </a:cubicBezTo>
                      <a:cubicBezTo>
                        <a:pt x="6187" y="5265"/>
                        <a:pt x="6110" y="5215"/>
                        <a:pt x="6014" y="5144"/>
                      </a:cubicBezTo>
                      <a:lnTo>
                        <a:pt x="1619" y="2277"/>
                      </a:lnTo>
                      <a:lnTo>
                        <a:pt x="1906" y="1568"/>
                      </a:lnTo>
                      <a:cubicBezTo>
                        <a:pt x="2009" y="1318"/>
                        <a:pt x="2112" y="1139"/>
                        <a:pt x="2227" y="1030"/>
                      </a:cubicBezTo>
                      <a:cubicBezTo>
                        <a:pt x="2336" y="928"/>
                        <a:pt x="2482" y="871"/>
                        <a:pt x="2674" y="871"/>
                      </a:cubicBezTo>
                      <a:cubicBezTo>
                        <a:pt x="2860" y="871"/>
                        <a:pt x="3135" y="902"/>
                        <a:pt x="3488" y="966"/>
                      </a:cubicBezTo>
                      <a:cubicBezTo>
                        <a:pt x="3551" y="877"/>
                        <a:pt x="3589" y="774"/>
                        <a:pt x="3609" y="659"/>
                      </a:cubicBezTo>
                      <a:cubicBezTo>
                        <a:pt x="3379" y="564"/>
                        <a:pt x="3142" y="467"/>
                        <a:pt x="2904" y="364"/>
                      </a:cubicBezTo>
                      <a:cubicBezTo>
                        <a:pt x="2662" y="263"/>
                        <a:pt x="2393" y="141"/>
                        <a:pt x="209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4" name="Google Shape;474;p38"/>
                <p:cNvSpPr/>
                <p:nvPr/>
              </p:nvSpPr>
              <p:spPr>
                <a:xfrm>
                  <a:off x="4955344" y="3360321"/>
                  <a:ext cx="118971" cy="1441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35" h="10582" extrusionOk="0">
                      <a:moveTo>
                        <a:pt x="3481" y="0"/>
                      </a:moveTo>
                      <a:cubicBezTo>
                        <a:pt x="3398" y="154"/>
                        <a:pt x="3289" y="346"/>
                        <a:pt x="3174" y="570"/>
                      </a:cubicBezTo>
                      <a:cubicBezTo>
                        <a:pt x="3053" y="800"/>
                        <a:pt x="2944" y="1005"/>
                        <a:pt x="2835" y="1197"/>
                      </a:cubicBezTo>
                      <a:cubicBezTo>
                        <a:pt x="2720" y="1401"/>
                        <a:pt x="2592" y="1625"/>
                        <a:pt x="2457" y="1861"/>
                      </a:cubicBezTo>
                      <a:cubicBezTo>
                        <a:pt x="2317" y="2098"/>
                        <a:pt x="2202" y="2297"/>
                        <a:pt x="2112" y="2457"/>
                      </a:cubicBezTo>
                      <a:cubicBezTo>
                        <a:pt x="2188" y="2528"/>
                        <a:pt x="2265" y="2597"/>
                        <a:pt x="2350" y="2655"/>
                      </a:cubicBezTo>
                      <a:cubicBezTo>
                        <a:pt x="2534" y="2380"/>
                        <a:pt x="2663" y="2201"/>
                        <a:pt x="2746" y="2118"/>
                      </a:cubicBezTo>
                      <a:cubicBezTo>
                        <a:pt x="2787" y="2070"/>
                        <a:pt x="2837" y="2048"/>
                        <a:pt x="2894" y="2048"/>
                      </a:cubicBezTo>
                      <a:cubicBezTo>
                        <a:pt x="2944" y="2048"/>
                        <a:pt x="2999" y="2065"/>
                        <a:pt x="3059" y="2098"/>
                      </a:cubicBezTo>
                      <a:cubicBezTo>
                        <a:pt x="3104" y="2124"/>
                        <a:pt x="3162" y="2162"/>
                        <a:pt x="3225" y="2213"/>
                      </a:cubicBezTo>
                      <a:cubicBezTo>
                        <a:pt x="3289" y="2265"/>
                        <a:pt x="3366" y="2328"/>
                        <a:pt x="3455" y="2405"/>
                      </a:cubicBezTo>
                      <a:lnTo>
                        <a:pt x="4869" y="3603"/>
                      </a:lnTo>
                      <a:lnTo>
                        <a:pt x="3277" y="6449"/>
                      </a:lnTo>
                      <a:lnTo>
                        <a:pt x="1774" y="5183"/>
                      </a:lnTo>
                      <a:cubicBezTo>
                        <a:pt x="1606" y="5041"/>
                        <a:pt x="1491" y="4926"/>
                        <a:pt x="1434" y="4837"/>
                      </a:cubicBezTo>
                      <a:cubicBezTo>
                        <a:pt x="1370" y="4754"/>
                        <a:pt x="1358" y="4651"/>
                        <a:pt x="1396" y="4536"/>
                      </a:cubicBezTo>
                      <a:cubicBezTo>
                        <a:pt x="1428" y="4415"/>
                        <a:pt x="1497" y="4229"/>
                        <a:pt x="1613" y="3973"/>
                      </a:cubicBezTo>
                      <a:cubicBezTo>
                        <a:pt x="1550" y="3896"/>
                        <a:pt x="1467" y="3833"/>
                        <a:pt x="1370" y="3775"/>
                      </a:cubicBezTo>
                      <a:cubicBezTo>
                        <a:pt x="1287" y="3934"/>
                        <a:pt x="1184" y="4126"/>
                        <a:pt x="1063" y="4350"/>
                      </a:cubicBezTo>
                      <a:cubicBezTo>
                        <a:pt x="948" y="4575"/>
                        <a:pt x="833" y="4785"/>
                        <a:pt x="724" y="4971"/>
                      </a:cubicBezTo>
                      <a:cubicBezTo>
                        <a:pt x="608" y="5176"/>
                        <a:pt x="487" y="5399"/>
                        <a:pt x="346" y="5637"/>
                      </a:cubicBezTo>
                      <a:cubicBezTo>
                        <a:pt x="206" y="5874"/>
                        <a:pt x="91" y="6072"/>
                        <a:pt x="0" y="6231"/>
                      </a:cubicBezTo>
                      <a:cubicBezTo>
                        <a:pt x="77" y="6308"/>
                        <a:pt x="154" y="6373"/>
                        <a:pt x="238" y="6429"/>
                      </a:cubicBezTo>
                      <a:cubicBezTo>
                        <a:pt x="423" y="6155"/>
                        <a:pt x="558" y="5975"/>
                        <a:pt x="635" y="5892"/>
                      </a:cubicBezTo>
                      <a:cubicBezTo>
                        <a:pt x="679" y="5847"/>
                        <a:pt x="730" y="5825"/>
                        <a:pt x="787" y="5825"/>
                      </a:cubicBezTo>
                      <a:cubicBezTo>
                        <a:pt x="836" y="5825"/>
                        <a:pt x="889" y="5841"/>
                        <a:pt x="948" y="5874"/>
                      </a:cubicBezTo>
                      <a:cubicBezTo>
                        <a:pt x="998" y="5898"/>
                        <a:pt x="1057" y="5944"/>
                        <a:pt x="1114" y="5989"/>
                      </a:cubicBezTo>
                      <a:cubicBezTo>
                        <a:pt x="1178" y="6039"/>
                        <a:pt x="1255" y="6104"/>
                        <a:pt x="1344" y="6181"/>
                      </a:cubicBezTo>
                      <a:lnTo>
                        <a:pt x="4875" y="9161"/>
                      </a:lnTo>
                      <a:cubicBezTo>
                        <a:pt x="5043" y="9302"/>
                        <a:pt x="5152" y="9411"/>
                        <a:pt x="5209" y="9506"/>
                      </a:cubicBezTo>
                      <a:cubicBezTo>
                        <a:pt x="5273" y="9597"/>
                        <a:pt x="5279" y="9706"/>
                        <a:pt x="5247" y="9827"/>
                      </a:cubicBezTo>
                      <a:cubicBezTo>
                        <a:pt x="5209" y="9949"/>
                        <a:pt x="5138" y="10134"/>
                        <a:pt x="5023" y="10389"/>
                      </a:cubicBezTo>
                      <a:cubicBezTo>
                        <a:pt x="5055" y="10428"/>
                        <a:pt x="5094" y="10460"/>
                        <a:pt x="5138" y="10498"/>
                      </a:cubicBezTo>
                      <a:cubicBezTo>
                        <a:pt x="5190" y="10531"/>
                        <a:pt x="5229" y="10557"/>
                        <a:pt x="5273" y="10581"/>
                      </a:cubicBezTo>
                      <a:cubicBezTo>
                        <a:pt x="5356" y="10422"/>
                        <a:pt x="5465" y="10224"/>
                        <a:pt x="5593" y="9981"/>
                      </a:cubicBezTo>
                      <a:cubicBezTo>
                        <a:pt x="5720" y="9737"/>
                        <a:pt x="5843" y="9514"/>
                        <a:pt x="5958" y="9308"/>
                      </a:cubicBezTo>
                      <a:cubicBezTo>
                        <a:pt x="6065" y="9110"/>
                        <a:pt x="6181" y="8912"/>
                        <a:pt x="6310" y="8700"/>
                      </a:cubicBezTo>
                      <a:cubicBezTo>
                        <a:pt x="6431" y="8496"/>
                        <a:pt x="6540" y="8310"/>
                        <a:pt x="6629" y="8145"/>
                      </a:cubicBezTo>
                      <a:cubicBezTo>
                        <a:pt x="6597" y="8112"/>
                        <a:pt x="6558" y="8080"/>
                        <a:pt x="6508" y="8042"/>
                      </a:cubicBezTo>
                      <a:cubicBezTo>
                        <a:pt x="6463" y="8009"/>
                        <a:pt x="6425" y="7979"/>
                        <a:pt x="6386" y="7946"/>
                      </a:cubicBezTo>
                      <a:cubicBezTo>
                        <a:pt x="6207" y="8227"/>
                        <a:pt x="6073" y="8401"/>
                        <a:pt x="5996" y="8478"/>
                      </a:cubicBezTo>
                      <a:cubicBezTo>
                        <a:pt x="5957" y="8513"/>
                        <a:pt x="5911" y="8530"/>
                        <a:pt x="5859" y="8530"/>
                      </a:cubicBezTo>
                      <a:cubicBezTo>
                        <a:pt x="5810" y="8530"/>
                        <a:pt x="5755" y="8515"/>
                        <a:pt x="5695" y="8484"/>
                      </a:cubicBezTo>
                      <a:cubicBezTo>
                        <a:pt x="5637" y="8452"/>
                        <a:pt x="5580" y="8407"/>
                        <a:pt x="5522" y="8349"/>
                      </a:cubicBezTo>
                      <a:cubicBezTo>
                        <a:pt x="5459" y="8298"/>
                        <a:pt x="5388" y="8234"/>
                        <a:pt x="5305" y="8163"/>
                      </a:cubicBezTo>
                      <a:lnTo>
                        <a:pt x="3596" y="6730"/>
                      </a:lnTo>
                      <a:lnTo>
                        <a:pt x="5190" y="3871"/>
                      </a:lnTo>
                      <a:lnTo>
                        <a:pt x="6987" y="5387"/>
                      </a:lnTo>
                      <a:cubicBezTo>
                        <a:pt x="7154" y="5528"/>
                        <a:pt x="7269" y="5643"/>
                        <a:pt x="7326" y="5732"/>
                      </a:cubicBezTo>
                      <a:cubicBezTo>
                        <a:pt x="7384" y="5821"/>
                        <a:pt x="7391" y="5924"/>
                        <a:pt x="7358" y="6046"/>
                      </a:cubicBezTo>
                      <a:cubicBezTo>
                        <a:pt x="7320" y="6175"/>
                        <a:pt x="7243" y="6359"/>
                        <a:pt x="7134" y="6609"/>
                      </a:cubicBezTo>
                      <a:cubicBezTo>
                        <a:pt x="7166" y="6647"/>
                        <a:pt x="7205" y="6686"/>
                        <a:pt x="7249" y="6718"/>
                      </a:cubicBezTo>
                      <a:cubicBezTo>
                        <a:pt x="7294" y="6750"/>
                        <a:pt x="7340" y="6781"/>
                        <a:pt x="7378" y="6801"/>
                      </a:cubicBezTo>
                      <a:cubicBezTo>
                        <a:pt x="7467" y="6647"/>
                        <a:pt x="7576" y="6449"/>
                        <a:pt x="7704" y="6205"/>
                      </a:cubicBezTo>
                      <a:cubicBezTo>
                        <a:pt x="7831" y="5963"/>
                        <a:pt x="7954" y="5738"/>
                        <a:pt x="8069" y="5528"/>
                      </a:cubicBezTo>
                      <a:cubicBezTo>
                        <a:pt x="8177" y="5336"/>
                        <a:pt x="8292" y="5130"/>
                        <a:pt x="8415" y="4926"/>
                      </a:cubicBezTo>
                      <a:cubicBezTo>
                        <a:pt x="8542" y="4716"/>
                        <a:pt x="8645" y="4530"/>
                        <a:pt x="8734" y="4370"/>
                      </a:cubicBezTo>
                      <a:cubicBezTo>
                        <a:pt x="8702" y="4338"/>
                        <a:pt x="8663" y="4306"/>
                        <a:pt x="8619" y="4267"/>
                      </a:cubicBezTo>
                      <a:cubicBezTo>
                        <a:pt x="8574" y="4229"/>
                        <a:pt x="8536" y="4197"/>
                        <a:pt x="8498" y="4171"/>
                      </a:cubicBezTo>
                      <a:cubicBezTo>
                        <a:pt x="8312" y="4447"/>
                        <a:pt x="8184" y="4625"/>
                        <a:pt x="8108" y="4696"/>
                      </a:cubicBezTo>
                      <a:cubicBezTo>
                        <a:pt x="8068" y="4735"/>
                        <a:pt x="8022" y="4754"/>
                        <a:pt x="7971" y="4754"/>
                      </a:cubicBezTo>
                      <a:cubicBezTo>
                        <a:pt x="7921" y="4754"/>
                        <a:pt x="7866" y="4737"/>
                        <a:pt x="7807" y="4702"/>
                      </a:cubicBezTo>
                      <a:cubicBezTo>
                        <a:pt x="7748" y="4677"/>
                        <a:pt x="7692" y="4631"/>
                        <a:pt x="7633" y="4575"/>
                      </a:cubicBezTo>
                      <a:cubicBezTo>
                        <a:pt x="7570" y="4516"/>
                        <a:pt x="7500" y="4459"/>
                        <a:pt x="7409" y="4389"/>
                      </a:cubicBezTo>
                      <a:lnTo>
                        <a:pt x="3877" y="1407"/>
                      </a:lnTo>
                      <a:cubicBezTo>
                        <a:pt x="3712" y="1261"/>
                        <a:pt x="3596" y="1146"/>
                        <a:pt x="3540" y="1061"/>
                      </a:cubicBezTo>
                      <a:cubicBezTo>
                        <a:pt x="3481" y="978"/>
                        <a:pt x="3469" y="877"/>
                        <a:pt x="3501" y="754"/>
                      </a:cubicBezTo>
                      <a:cubicBezTo>
                        <a:pt x="3540" y="639"/>
                        <a:pt x="3609" y="455"/>
                        <a:pt x="3724" y="198"/>
                      </a:cubicBezTo>
                      <a:cubicBezTo>
                        <a:pt x="3655" y="122"/>
                        <a:pt x="3578" y="51"/>
                        <a:pt x="348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5" name="Google Shape;475;p38"/>
                <p:cNvSpPr/>
                <p:nvPr/>
              </p:nvSpPr>
              <p:spPr>
                <a:xfrm>
                  <a:off x="5013733" y="3294087"/>
                  <a:ext cx="104847" cy="1203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8" h="8836" extrusionOk="0">
                      <a:moveTo>
                        <a:pt x="2823" y="1"/>
                      </a:moveTo>
                      <a:cubicBezTo>
                        <a:pt x="2726" y="148"/>
                        <a:pt x="2592" y="334"/>
                        <a:pt x="2431" y="564"/>
                      </a:cubicBezTo>
                      <a:cubicBezTo>
                        <a:pt x="2271" y="788"/>
                        <a:pt x="2079" y="1057"/>
                        <a:pt x="1849" y="1376"/>
                      </a:cubicBezTo>
                      <a:lnTo>
                        <a:pt x="1075" y="2431"/>
                      </a:lnTo>
                      <a:cubicBezTo>
                        <a:pt x="954" y="2605"/>
                        <a:pt x="819" y="2784"/>
                        <a:pt x="679" y="2976"/>
                      </a:cubicBezTo>
                      <a:cubicBezTo>
                        <a:pt x="538" y="3161"/>
                        <a:pt x="410" y="3340"/>
                        <a:pt x="289" y="3500"/>
                      </a:cubicBezTo>
                      <a:cubicBezTo>
                        <a:pt x="166" y="3660"/>
                        <a:pt x="71" y="3789"/>
                        <a:pt x="0" y="3884"/>
                      </a:cubicBezTo>
                      <a:cubicBezTo>
                        <a:pt x="27" y="3942"/>
                        <a:pt x="65" y="3987"/>
                        <a:pt x="97" y="4019"/>
                      </a:cubicBezTo>
                      <a:cubicBezTo>
                        <a:pt x="136" y="4051"/>
                        <a:pt x="166" y="4082"/>
                        <a:pt x="205" y="4120"/>
                      </a:cubicBezTo>
                      <a:cubicBezTo>
                        <a:pt x="423" y="3865"/>
                        <a:pt x="576" y="3706"/>
                        <a:pt x="665" y="3629"/>
                      </a:cubicBezTo>
                      <a:cubicBezTo>
                        <a:pt x="704" y="3596"/>
                        <a:pt x="748" y="3580"/>
                        <a:pt x="795" y="3580"/>
                      </a:cubicBezTo>
                      <a:cubicBezTo>
                        <a:pt x="850" y="3580"/>
                        <a:pt x="910" y="3603"/>
                        <a:pt x="972" y="3647"/>
                      </a:cubicBezTo>
                      <a:cubicBezTo>
                        <a:pt x="1018" y="3680"/>
                        <a:pt x="1069" y="3724"/>
                        <a:pt x="1126" y="3782"/>
                      </a:cubicBezTo>
                      <a:cubicBezTo>
                        <a:pt x="1184" y="3839"/>
                        <a:pt x="1255" y="3916"/>
                        <a:pt x="1332" y="4005"/>
                      </a:cubicBezTo>
                      <a:lnTo>
                        <a:pt x="4486" y="7383"/>
                      </a:lnTo>
                      <a:cubicBezTo>
                        <a:pt x="4639" y="7544"/>
                        <a:pt x="4734" y="7672"/>
                        <a:pt x="4780" y="7767"/>
                      </a:cubicBezTo>
                      <a:cubicBezTo>
                        <a:pt x="4825" y="7864"/>
                        <a:pt x="4825" y="7967"/>
                        <a:pt x="4773" y="8088"/>
                      </a:cubicBezTo>
                      <a:cubicBezTo>
                        <a:pt x="4722" y="8203"/>
                        <a:pt x="4627" y="8381"/>
                        <a:pt x="4486" y="8619"/>
                      </a:cubicBezTo>
                      <a:cubicBezTo>
                        <a:pt x="4512" y="8658"/>
                        <a:pt x="4542" y="8702"/>
                        <a:pt x="4588" y="8740"/>
                      </a:cubicBezTo>
                      <a:cubicBezTo>
                        <a:pt x="4633" y="8779"/>
                        <a:pt x="4671" y="8811"/>
                        <a:pt x="4704" y="8836"/>
                      </a:cubicBezTo>
                      <a:cubicBezTo>
                        <a:pt x="4811" y="8688"/>
                        <a:pt x="4940" y="8504"/>
                        <a:pt x="5087" y="8292"/>
                      </a:cubicBezTo>
                      <a:cubicBezTo>
                        <a:pt x="5233" y="8082"/>
                        <a:pt x="5362" y="7902"/>
                        <a:pt x="5464" y="7755"/>
                      </a:cubicBezTo>
                      <a:cubicBezTo>
                        <a:pt x="5829" y="7256"/>
                        <a:pt x="6201" y="6750"/>
                        <a:pt x="6577" y="6232"/>
                      </a:cubicBezTo>
                      <a:cubicBezTo>
                        <a:pt x="6955" y="5720"/>
                        <a:pt x="7332" y="5209"/>
                        <a:pt x="7698" y="4704"/>
                      </a:cubicBezTo>
                      <a:cubicBezTo>
                        <a:pt x="7569" y="4550"/>
                        <a:pt x="7415" y="4351"/>
                        <a:pt x="7237" y="4114"/>
                      </a:cubicBezTo>
                      <a:cubicBezTo>
                        <a:pt x="7064" y="3884"/>
                        <a:pt x="6865" y="3597"/>
                        <a:pt x="6641" y="3263"/>
                      </a:cubicBezTo>
                      <a:cubicBezTo>
                        <a:pt x="6546" y="3340"/>
                        <a:pt x="6475" y="3437"/>
                        <a:pt x="6431" y="3558"/>
                      </a:cubicBezTo>
                      <a:cubicBezTo>
                        <a:pt x="6585" y="3884"/>
                        <a:pt x="6692" y="4166"/>
                        <a:pt x="6756" y="4403"/>
                      </a:cubicBezTo>
                      <a:cubicBezTo>
                        <a:pt x="6827" y="4639"/>
                        <a:pt x="6827" y="4870"/>
                        <a:pt x="6763" y="5088"/>
                      </a:cubicBezTo>
                      <a:cubicBezTo>
                        <a:pt x="6700" y="5310"/>
                        <a:pt x="6558" y="5567"/>
                        <a:pt x="6347" y="5861"/>
                      </a:cubicBezTo>
                      <a:lnTo>
                        <a:pt x="5548" y="6961"/>
                      </a:lnTo>
                      <a:lnTo>
                        <a:pt x="3558" y="4831"/>
                      </a:lnTo>
                      <a:lnTo>
                        <a:pt x="3897" y="4364"/>
                      </a:lnTo>
                      <a:cubicBezTo>
                        <a:pt x="4037" y="4179"/>
                        <a:pt x="4152" y="4031"/>
                        <a:pt x="4249" y="3942"/>
                      </a:cubicBezTo>
                      <a:cubicBezTo>
                        <a:pt x="4338" y="3852"/>
                        <a:pt x="4428" y="3813"/>
                        <a:pt x="4528" y="3813"/>
                      </a:cubicBezTo>
                      <a:cubicBezTo>
                        <a:pt x="4535" y="3813"/>
                        <a:pt x="4543" y="3813"/>
                        <a:pt x="4550" y="3813"/>
                      </a:cubicBezTo>
                      <a:cubicBezTo>
                        <a:pt x="4657" y="3821"/>
                        <a:pt x="4799" y="3884"/>
                        <a:pt x="4972" y="4013"/>
                      </a:cubicBezTo>
                      <a:cubicBezTo>
                        <a:pt x="5011" y="4043"/>
                        <a:pt x="5061" y="4082"/>
                        <a:pt x="5126" y="4128"/>
                      </a:cubicBezTo>
                      <a:cubicBezTo>
                        <a:pt x="5183" y="4179"/>
                        <a:pt x="5241" y="4223"/>
                        <a:pt x="5285" y="4274"/>
                      </a:cubicBezTo>
                      <a:cubicBezTo>
                        <a:pt x="5368" y="4197"/>
                        <a:pt x="5439" y="4096"/>
                        <a:pt x="5502" y="3981"/>
                      </a:cubicBezTo>
                      <a:cubicBezTo>
                        <a:pt x="5348" y="3839"/>
                        <a:pt x="5195" y="3692"/>
                        <a:pt x="5041" y="3526"/>
                      </a:cubicBezTo>
                      <a:cubicBezTo>
                        <a:pt x="4882" y="3366"/>
                        <a:pt x="4742" y="3213"/>
                        <a:pt x="4613" y="3078"/>
                      </a:cubicBezTo>
                      <a:cubicBezTo>
                        <a:pt x="4486" y="2938"/>
                        <a:pt x="4344" y="2777"/>
                        <a:pt x="4197" y="2605"/>
                      </a:cubicBezTo>
                      <a:cubicBezTo>
                        <a:pt x="4051" y="2425"/>
                        <a:pt x="3916" y="2272"/>
                        <a:pt x="3807" y="2132"/>
                      </a:cubicBezTo>
                      <a:cubicBezTo>
                        <a:pt x="3724" y="2215"/>
                        <a:pt x="3653" y="2310"/>
                        <a:pt x="3596" y="2419"/>
                      </a:cubicBezTo>
                      <a:cubicBezTo>
                        <a:pt x="3736" y="2623"/>
                        <a:pt x="3845" y="2797"/>
                        <a:pt x="3910" y="2924"/>
                      </a:cubicBezTo>
                      <a:cubicBezTo>
                        <a:pt x="3980" y="3053"/>
                        <a:pt x="4013" y="3168"/>
                        <a:pt x="4013" y="3270"/>
                      </a:cubicBezTo>
                      <a:cubicBezTo>
                        <a:pt x="4013" y="3372"/>
                        <a:pt x="3980" y="3481"/>
                        <a:pt x="3916" y="3603"/>
                      </a:cubicBezTo>
                      <a:cubicBezTo>
                        <a:pt x="3851" y="3718"/>
                        <a:pt x="3750" y="3871"/>
                        <a:pt x="3615" y="4057"/>
                      </a:cubicBezTo>
                      <a:lnTo>
                        <a:pt x="3269" y="4524"/>
                      </a:lnTo>
                      <a:lnTo>
                        <a:pt x="1459" y="2579"/>
                      </a:lnTo>
                      <a:lnTo>
                        <a:pt x="2208" y="1542"/>
                      </a:lnTo>
                      <a:cubicBezTo>
                        <a:pt x="2393" y="1293"/>
                        <a:pt x="2560" y="1120"/>
                        <a:pt x="2700" y="1025"/>
                      </a:cubicBezTo>
                      <a:cubicBezTo>
                        <a:pt x="2810" y="954"/>
                        <a:pt x="2931" y="920"/>
                        <a:pt x="3062" y="920"/>
                      </a:cubicBezTo>
                      <a:cubicBezTo>
                        <a:pt x="3098" y="920"/>
                        <a:pt x="3136" y="923"/>
                        <a:pt x="3174" y="928"/>
                      </a:cubicBezTo>
                      <a:cubicBezTo>
                        <a:pt x="3352" y="960"/>
                        <a:pt x="3590" y="1019"/>
                        <a:pt x="3890" y="1120"/>
                      </a:cubicBezTo>
                      <a:cubicBezTo>
                        <a:pt x="3960" y="1057"/>
                        <a:pt x="4019" y="980"/>
                        <a:pt x="4063" y="890"/>
                      </a:cubicBezTo>
                      <a:cubicBezTo>
                        <a:pt x="3897" y="768"/>
                        <a:pt x="3736" y="653"/>
                        <a:pt x="3590" y="550"/>
                      </a:cubicBezTo>
                      <a:cubicBezTo>
                        <a:pt x="3449" y="449"/>
                        <a:pt x="3302" y="346"/>
                        <a:pt x="3160" y="251"/>
                      </a:cubicBezTo>
                      <a:lnTo>
                        <a:pt x="2823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6" name="Google Shape;476;p38"/>
                <p:cNvSpPr/>
                <p:nvPr/>
              </p:nvSpPr>
              <p:spPr>
                <a:xfrm>
                  <a:off x="5075786" y="3236746"/>
                  <a:ext cx="81734" cy="110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01" h="8139" extrusionOk="0">
                      <a:moveTo>
                        <a:pt x="2053" y="0"/>
                      </a:moveTo>
                      <a:cubicBezTo>
                        <a:pt x="2041" y="26"/>
                        <a:pt x="2015" y="65"/>
                        <a:pt x="1982" y="109"/>
                      </a:cubicBezTo>
                      <a:cubicBezTo>
                        <a:pt x="1952" y="154"/>
                        <a:pt x="1926" y="192"/>
                        <a:pt x="1900" y="218"/>
                      </a:cubicBezTo>
                      <a:cubicBezTo>
                        <a:pt x="1798" y="334"/>
                        <a:pt x="1651" y="455"/>
                        <a:pt x="1465" y="576"/>
                      </a:cubicBezTo>
                      <a:cubicBezTo>
                        <a:pt x="1279" y="699"/>
                        <a:pt x="1069" y="897"/>
                        <a:pt x="839" y="1160"/>
                      </a:cubicBezTo>
                      <a:cubicBezTo>
                        <a:pt x="511" y="1517"/>
                        <a:pt x="287" y="1895"/>
                        <a:pt x="160" y="2285"/>
                      </a:cubicBezTo>
                      <a:cubicBezTo>
                        <a:pt x="25" y="2669"/>
                        <a:pt x="0" y="3041"/>
                        <a:pt x="77" y="3392"/>
                      </a:cubicBezTo>
                      <a:cubicBezTo>
                        <a:pt x="154" y="3738"/>
                        <a:pt x="346" y="4045"/>
                        <a:pt x="639" y="4307"/>
                      </a:cubicBezTo>
                      <a:cubicBezTo>
                        <a:pt x="889" y="4530"/>
                        <a:pt x="1138" y="4659"/>
                        <a:pt x="1400" y="4697"/>
                      </a:cubicBezTo>
                      <a:cubicBezTo>
                        <a:pt x="1503" y="4715"/>
                        <a:pt x="1605" y="4724"/>
                        <a:pt x="1707" y="4724"/>
                      </a:cubicBezTo>
                      <a:cubicBezTo>
                        <a:pt x="1862" y="4724"/>
                        <a:pt x="2017" y="4704"/>
                        <a:pt x="2174" y="4665"/>
                      </a:cubicBezTo>
                      <a:cubicBezTo>
                        <a:pt x="2437" y="4601"/>
                        <a:pt x="2693" y="4530"/>
                        <a:pt x="2950" y="4441"/>
                      </a:cubicBezTo>
                      <a:cubicBezTo>
                        <a:pt x="3346" y="4307"/>
                        <a:pt x="3665" y="4217"/>
                        <a:pt x="3902" y="4172"/>
                      </a:cubicBezTo>
                      <a:cubicBezTo>
                        <a:pt x="4019" y="4154"/>
                        <a:pt x="4128" y="4144"/>
                        <a:pt x="4226" y="4144"/>
                      </a:cubicBezTo>
                      <a:cubicBezTo>
                        <a:pt x="4332" y="4144"/>
                        <a:pt x="4427" y="4155"/>
                        <a:pt x="4510" y="4178"/>
                      </a:cubicBezTo>
                      <a:cubicBezTo>
                        <a:pt x="4670" y="4223"/>
                        <a:pt x="4831" y="4313"/>
                        <a:pt x="4984" y="4453"/>
                      </a:cubicBezTo>
                      <a:cubicBezTo>
                        <a:pt x="5207" y="4645"/>
                        <a:pt x="5342" y="4863"/>
                        <a:pt x="5387" y="5087"/>
                      </a:cubicBezTo>
                      <a:cubicBezTo>
                        <a:pt x="5437" y="5318"/>
                        <a:pt x="5419" y="5548"/>
                        <a:pt x="5336" y="5772"/>
                      </a:cubicBezTo>
                      <a:cubicBezTo>
                        <a:pt x="5253" y="5996"/>
                        <a:pt x="5130" y="6201"/>
                        <a:pt x="4964" y="6380"/>
                      </a:cubicBezTo>
                      <a:cubicBezTo>
                        <a:pt x="4657" y="6732"/>
                        <a:pt x="4306" y="6918"/>
                        <a:pt x="3916" y="6936"/>
                      </a:cubicBezTo>
                      <a:cubicBezTo>
                        <a:pt x="3888" y="6938"/>
                        <a:pt x="3861" y="6939"/>
                        <a:pt x="3833" y="6939"/>
                      </a:cubicBezTo>
                      <a:cubicBezTo>
                        <a:pt x="3471" y="6939"/>
                        <a:pt x="3108" y="6779"/>
                        <a:pt x="2758" y="6463"/>
                      </a:cubicBezTo>
                      <a:cubicBezTo>
                        <a:pt x="2744" y="6457"/>
                        <a:pt x="2732" y="6443"/>
                        <a:pt x="2712" y="6431"/>
                      </a:cubicBezTo>
                      <a:cubicBezTo>
                        <a:pt x="2693" y="6411"/>
                        <a:pt x="2667" y="6386"/>
                        <a:pt x="2643" y="6348"/>
                      </a:cubicBezTo>
                      <a:cubicBezTo>
                        <a:pt x="2552" y="6431"/>
                        <a:pt x="2489" y="6508"/>
                        <a:pt x="2437" y="6591"/>
                      </a:cubicBezTo>
                      <a:cubicBezTo>
                        <a:pt x="2673" y="6885"/>
                        <a:pt x="2885" y="7160"/>
                        <a:pt x="3083" y="7417"/>
                      </a:cubicBezTo>
                      <a:cubicBezTo>
                        <a:pt x="3281" y="7672"/>
                        <a:pt x="3455" y="7908"/>
                        <a:pt x="3615" y="8138"/>
                      </a:cubicBezTo>
                      <a:cubicBezTo>
                        <a:pt x="3633" y="8108"/>
                        <a:pt x="3653" y="8081"/>
                        <a:pt x="3679" y="8049"/>
                      </a:cubicBezTo>
                      <a:cubicBezTo>
                        <a:pt x="3710" y="8017"/>
                        <a:pt x="3736" y="7985"/>
                        <a:pt x="3768" y="7954"/>
                      </a:cubicBezTo>
                      <a:cubicBezTo>
                        <a:pt x="3922" y="7781"/>
                        <a:pt x="4075" y="7633"/>
                        <a:pt x="4235" y="7512"/>
                      </a:cubicBezTo>
                      <a:cubicBezTo>
                        <a:pt x="4395" y="7384"/>
                        <a:pt x="4562" y="7263"/>
                        <a:pt x="4728" y="7134"/>
                      </a:cubicBezTo>
                      <a:cubicBezTo>
                        <a:pt x="4894" y="7007"/>
                        <a:pt x="5067" y="6847"/>
                        <a:pt x="5233" y="6655"/>
                      </a:cubicBezTo>
                      <a:cubicBezTo>
                        <a:pt x="5552" y="6296"/>
                        <a:pt x="5764" y="5926"/>
                        <a:pt x="5879" y="5542"/>
                      </a:cubicBezTo>
                      <a:cubicBezTo>
                        <a:pt x="5995" y="5152"/>
                        <a:pt x="6001" y="4780"/>
                        <a:pt x="5906" y="4429"/>
                      </a:cubicBezTo>
                      <a:cubicBezTo>
                        <a:pt x="5815" y="4069"/>
                        <a:pt x="5611" y="3756"/>
                        <a:pt x="5310" y="3487"/>
                      </a:cubicBezTo>
                      <a:cubicBezTo>
                        <a:pt x="5035" y="3245"/>
                        <a:pt x="4766" y="3103"/>
                        <a:pt x="4491" y="3059"/>
                      </a:cubicBezTo>
                      <a:cubicBezTo>
                        <a:pt x="4380" y="3040"/>
                        <a:pt x="4267" y="3031"/>
                        <a:pt x="4154" y="3031"/>
                      </a:cubicBezTo>
                      <a:cubicBezTo>
                        <a:pt x="3995" y="3031"/>
                        <a:pt x="3836" y="3050"/>
                        <a:pt x="3679" y="3091"/>
                      </a:cubicBezTo>
                      <a:cubicBezTo>
                        <a:pt x="3403" y="3156"/>
                        <a:pt x="3134" y="3239"/>
                        <a:pt x="2873" y="3334"/>
                      </a:cubicBezTo>
                      <a:cubicBezTo>
                        <a:pt x="2610" y="3424"/>
                        <a:pt x="2374" y="3501"/>
                        <a:pt x="2168" y="3558"/>
                      </a:cubicBezTo>
                      <a:cubicBezTo>
                        <a:pt x="2027" y="3597"/>
                        <a:pt x="1894" y="3616"/>
                        <a:pt x="1766" y="3616"/>
                      </a:cubicBezTo>
                      <a:cubicBezTo>
                        <a:pt x="1703" y="3616"/>
                        <a:pt x="1641" y="3611"/>
                        <a:pt x="1580" y="3603"/>
                      </a:cubicBezTo>
                      <a:cubicBezTo>
                        <a:pt x="1400" y="3578"/>
                        <a:pt x="1229" y="3487"/>
                        <a:pt x="1061" y="3340"/>
                      </a:cubicBezTo>
                      <a:cubicBezTo>
                        <a:pt x="774" y="3085"/>
                        <a:pt x="639" y="2784"/>
                        <a:pt x="647" y="2432"/>
                      </a:cubicBezTo>
                      <a:cubicBezTo>
                        <a:pt x="659" y="2073"/>
                        <a:pt x="792" y="1754"/>
                        <a:pt x="1049" y="1467"/>
                      </a:cubicBezTo>
                      <a:cubicBezTo>
                        <a:pt x="1267" y="1216"/>
                        <a:pt x="1483" y="1089"/>
                        <a:pt x="1708" y="1063"/>
                      </a:cubicBezTo>
                      <a:cubicBezTo>
                        <a:pt x="1753" y="1058"/>
                        <a:pt x="1797" y="1055"/>
                        <a:pt x="1842" y="1055"/>
                      </a:cubicBezTo>
                      <a:cubicBezTo>
                        <a:pt x="2021" y="1055"/>
                        <a:pt x="2200" y="1097"/>
                        <a:pt x="2374" y="1184"/>
                      </a:cubicBezTo>
                      <a:cubicBezTo>
                        <a:pt x="2597" y="1293"/>
                        <a:pt x="2815" y="1441"/>
                        <a:pt x="3027" y="1613"/>
                      </a:cubicBezTo>
                      <a:cubicBezTo>
                        <a:pt x="3065" y="1574"/>
                        <a:pt x="3103" y="1530"/>
                        <a:pt x="3134" y="1485"/>
                      </a:cubicBezTo>
                      <a:cubicBezTo>
                        <a:pt x="3166" y="1447"/>
                        <a:pt x="3199" y="1402"/>
                        <a:pt x="3231" y="1352"/>
                      </a:cubicBezTo>
                      <a:cubicBezTo>
                        <a:pt x="3013" y="1114"/>
                        <a:pt x="2802" y="877"/>
                        <a:pt x="2610" y="653"/>
                      </a:cubicBezTo>
                      <a:cubicBezTo>
                        <a:pt x="2419" y="430"/>
                        <a:pt x="2233" y="212"/>
                        <a:pt x="205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7" name="Google Shape;477;p38"/>
                <p:cNvSpPr/>
                <p:nvPr/>
              </p:nvSpPr>
              <p:spPr>
                <a:xfrm>
                  <a:off x="5139732" y="3157383"/>
                  <a:ext cx="77743" cy="1235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08" h="9072" extrusionOk="0">
                      <a:moveTo>
                        <a:pt x="3673" y="0"/>
                      </a:moveTo>
                      <a:cubicBezTo>
                        <a:pt x="3544" y="122"/>
                        <a:pt x="3379" y="275"/>
                        <a:pt x="3174" y="453"/>
                      </a:cubicBezTo>
                      <a:cubicBezTo>
                        <a:pt x="2969" y="639"/>
                        <a:pt x="2714" y="857"/>
                        <a:pt x="2419" y="1120"/>
                      </a:cubicBezTo>
                      <a:lnTo>
                        <a:pt x="1005" y="2354"/>
                      </a:lnTo>
                      <a:cubicBezTo>
                        <a:pt x="877" y="2469"/>
                        <a:pt x="712" y="2610"/>
                        <a:pt x="512" y="2776"/>
                      </a:cubicBezTo>
                      <a:cubicBezTo>
                        <a:pt x="308" y="2942"/>
                        <a:pt x="142" y="3090"/>
                        <a:pt x="1" y="3211"/>
                      </a:cubicBezTo>
                      <a:cubicBezTo>
                        <a:pt x="45" y="3308"/>
                        <a:pt x="104" y="3397"/>
                        <a:pt x="160" y="3480"/>
                      </a:cubicBezTo>
                      <a:cubicBezTo>
                        <a:pt x="423" y="3275"/>
                        <a:pt x="603" y="3148"/>
                        <a:pt x="712" y="3096"/>
                      </a:cubicBezTo>
                      <a:cubicBezTo>
                        <a:pt x="742" y="3082"/>
                        <a:pt x="773" y="3075"/>
                        <a:pt x="804" y="3075"/>
                      </a:cubicBezTo>
                      <a:cubicBezTo>
                        <a:pt x="875" y="3075"/>
                        <a:pt x="945" y="3112"/>
                        <a:pt x="1011" y="3192"/>
                      </a:cubicBezTo>
                      <a:cubicBezTo>
                        <a:pt x="1049" y="3231"/>
                        <a:pt x="1088" y="3288"/>
                        <a:pt x="1126" y="3352"/>
                      </a:cubicBezTo>
                      <a:cubicBezTo>
                        <a:pt x="1172" y="3423"/>
                        <a:pt x="1223" y="3506"/>
                        <a:pt x="1280" y="3615"/>
                      </a:cubicBezTo>
                      <a:lnTo>
                        <a:pt x="3609" y="7607"/>
                      </a:lnTo>
                      <a:cubicBezTo>
                        <a:pt x="3718" y="7793"/>
                        <a:pt x="3782" y="7932"/>
                        <a:pt x="3813" y="8035"/>
                      </a:cubicBezTo>
                      <a:cubicBezTo>
                        <a:pt x="3839" y="8131"/>
                        <a:pt x="3813" y="8233"/>
                        <a:pt x="3744" y="8342"/>
                      </a:cubicBezTo>
                      <a:cubicBezTo>
                        <a:pt x="3673" y="8445"/>
                        <a:pt x="3538" y="8605"/>
                        <a:pt x="3334" y="8809"/>
                      </a:cubicBezTo>
                      <a:cubicBezTo>
                        <a:pt x="3353" y="8860"/>
                        <a:pt x="3373" y="8906"/>
                        <a:pt x="3411" y="8950"/>
                      </a:cubicBezTo>
                      <a:cubicBezTo>
                        <a:pt x="3443" y="9001"/>
                        <a:pt x="3475" y="9040"/>
                        <a:pt x="3500" y="9072"/>
                      </a:cubicBezTo>
                      <a:cubicBezTo>
                        <a:pt x="3591" y="8995"/>
                        <a:pt x="3706" y="8892"/>
                        <a:pt x="3833" y="8777"/>
                      </a:cubicBezTo>
                      <a:cubicBezTo>
                        <a:pt x="3961" y="8662"/>
                        <a:pt x="4096" y="8540"/>
                        <a:pt x="4235" y="8413"/>
                      </a:cubicBezTo>
                      <a:cubicBezTo>
                        <a:pt x="4371" y="8292"/>
                        <a:pt x="4492" y="8183"/>
                        <a:pt x="4601" y="8086"/>
                      </a:cubicBezTo>
                      <a:cubicBezTo>
                        <a:pt x="4767" y="7939"/>
                        <a:pt x="4946" y="7785"/>
                        <a:pt x="5144" y="7625"/>
                      </a:cubicBezTo>
                      <a:cubicBezTo>
                        <a:pt x="5343" y="7460"/>
                        <a:pt x="5528" y="7300"/>
                        <a:pt x="5708" y="7146"/>
                      </a:cubicBezTo>
                      <a:cubicBezTo>
                        <a:pt x="5688" y="7102"/>
                        <a:pt x="5663" y="7056"/>
                        <a:pt x="5631" y="7011"/>
                      </a:cubicBezTo>
                      <a:cubicBezTo>
                        <a:pt x="5599" y="6960"/>
                        <a:pt x="5573" y="6916"/>
                        <a:pt x="5548" y="6878"/>
                      </a:cubicBezTo>
                      <a:cubicBezTo>
                        <a:pt x="5336" y="7025"/>
                        <a:pt x="5171" y="7132"/>
                        <a:pt x="5055" y="7209"/>
                      </a:cubicBezTo>
                      <a:cubicBezTo>
                        <a:pt x="4946" y="7286"/>
                        <a:pt x="4857" y="7332"/>
                        <a:pt x="4793" y="7338"/>
                      </a:cubicBezTo>
                      <a:cubicBezTo>
                        <a:pt x="4728" y="7338"/>
                        <a:pt x="4665" y="7312"/>
                        <a:pt x="4607" y="7241"/>
                      </a:cubicBezTo>
                      <a:cubicBezTo>
                        <a:pt x="4569" y="7197"/>
                        <a:pt x="4524" y="7132"/>
                        <a:pt x="4486" y="7063"/>
                      </a:cubicBezTo>
                      <a:cubicBezTo>
                        <a:pt x="4447" y="6987"/>
                        <a:pt x="4403" y="6902"/>
                        <a:pt x="4344" y="6813"/>
                      </a:cubicBezTo>
                      <a:lnTo>
                        <a:pt x="3302" y="5029"/>
                      </a:lnTo>
                      <a:lnTo>
                        <a:pt x="3821" y="4574"/>
                      </a:lnTo>
                      <a:cubicBezTo>
                        <a:pt x="3999" y="4415"/>
                        <a:pt x="4146" y="4300"/>
                        <a:pt x="4268" y="4229"/>
                      </a:cubicBezTo>
                      <a:cubicBezTo>
                        <a:pt x="4351" y="4173"/>
                        <a:pt x="4432" y="4147"/>
                        <a:pt x="4511" y="4147"/>
                      </a:cubicBezTo>
                      <a:cubicBezTo>
                        <a:pt x="4541" y="4147"/>
                        <a:pt x="4571" y="4151"/>
                        <a:pt x="4601" y="4158"/>
                      </a:cubicBezTo>
                      <a:cubicBezTo>
                        <a:pt x="4704" y="4184"/>
                        <a:pt x="4825" y="4280"/>
                        <a:pt x="4972" y="4445"/>
                      </a:cubicBezTo>
                      <a:cubicBezTo>
                        <a:pt x="5003" y="4484"/>
                        <a:pt x="5042" y="4530"/>
                        <a:pt x="5094" y="4593"/>
                      </a:cubicBezTo>
                      <a:cubicBezTo>
                        <a:pt x="5138" y="4651"/>
                        <a:pt x="5183" y="4714"/>
                        <a:pt x="5221" y="4772"/>
                      </a:cubicBezTo>
                      <a:cubicBezTo>
                        <a:pt x="5318" y="4714"/>
                        <a:pt x="5401" y="4637"/>
                        <a:pt x="5478" y="4548"/>
                      </a:cubicBezTo>
                      <a:cubicBezTo>
                        <a:pt x="5362" y="4376"/>
                        <a:pt x="5247" y="4197"/>
                        <a:pt x="5132" y="3999"/>
                      </a:cubicBezTo>
                      <a:cubicBezTo>
                        <a:pt x="5011" y="3807"/>
                        <a:pt x="4908" y="3627"/>
                        <a:pt x="4811" y="3467"/>
                      </a:cubicBezTo>
                      <a:cubicBezTo>
                        <a:pt x="4710" y="3288"/>
                        <a:pt x="4607" y="3102"/>
                        <a:pt x="4504" y="2904"/>
                      </a:cubicBezTo>
                      <a:cubicBezTo>
                        <a:pt x="4403" y="2706"/>
                        <a:pt x="4312" y="2526"/>
                        <a:pt x="4235" y="2366"/>
                      </a:cubicBezTo>
                      <a:cubicBezTo>
                        <a:pt x="4134" y="2431"/>
                        <a:pt x="4044" y="2508"/>
                        <a:pt x="3967" y="2603"/>
                      </a:cubicBezTo>
                      <a:cubicBezTo>
                        <a:pt x="4063" y="2833"/>
                        <a:pt x="4128" y="3019"/>
                        <a:pt x="4166" y="3160"/>
                      </a:cubicBezTo>
                      <a:cubicBezTo>
                        <a:pt x="4205" y="3301"/>
                        <a:pt x="4211" y="3423"/>
                        <a:pt x="4185" y="3518"/>
                      </a:cubicBezTo>
                      <a:cubicBezTo>
                        <a:pt x="4166" y="3621"/>
                        <a:pt x="4108" y="3724"/>
                        <a:pt x="4013" y="3825"/>
                      </a:cubicBezTo>
                      <a:cubicBezTo>
                        <a:pt x="3922" y="3928"/>
                        <a:pt x="3789" y="4055"/>
                        <a:pt x="3615" y="4203"/>
                      </a:cubicBezTo>
                      <a:lnTo>
                        <a:pt x="3098" y="4657"/>
                      </a:lnTo>
                      <a:lnTo>
                        <a:pt x="1702" y="2265"/>
                      </a:lnTo>
                      <a:lnTo>
                        <a:pt x="2738" y="1356"/>
                      </a:lnTo>
                      <a:cubicBezTo>
                        <a:pt x="2983" y="1152"/>
                        <a:pt x="3181" y="1017"/>
                        <a:pt x="3334" y="966"/>
                      </a:cubicBezTo>
                      <a:cubicBezTo>
                        <a:pt x="3397" y="945"/>
                        <a:pt x="3461" y="934"/>
                        <a:pt x="3527" y="934"/>
                      </a:cubicBezTo>
                      <a:cubicBezTo>
                        <a:pt x="3624" y="934"/>
                        <a:pt x="3724" y="956"/>
                        <a:pt x="3827" y="998"/>
                      </a:cubicBezTo>
                      <a:cubicBezTo>
                        <a:pt x="3999" y="1075"/>
                        <a:pt x="4229" y="1196"/>
                        <a:pt x="4512" y="1374"/>
                      </a:cubicBezTo>
                      <a:cubicBezTo>
                        <a:pt x="4589" y="1330"/>
                        <a:pt x="4665" y="1267"/>
                        <a:pt x="4728" y="1183"/>
                      </a:cubicBezTo>
                      <a:cubicBezTo>
                        <a:pt x="4589" y="1037"/>
                        <a:pt x="4453" y="895"/>
                        <a:pt x="4326" y="754"/>
                      </a:cubicBezTo>
                      <a:cubicBezTo>
                        <a:pt x="4205" y="614"/>
                        <a:pt x="4082" y="473"/>
                        <a:pt x="3961" y="338"/>
                      </a:cubicBezTo>
                      <a:cubicBezTo>
                        <a:pt x="3910" y="281"/>
                        <a:pt x="3865" y="231"/>
                        <a:pt x="3827" y="184"/>
                      </a:cubicBezTo>
                      <a:cubicBezTo>
                        <a:pt x="3789" y="140"/>
                        <a:pt x="3736" y="77"/>
                        <a:pt x="367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8" name="Google Shape;478;p38"/>
                <p:cNvSpPr/>
                <p:nvPr/>
              </p:nvSpPr>
              <p:spPr>
                <a:xfrm>
                  <a:off x="5217638" y="3111715"/>
                  <a:ext cx="88012" cy="1018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62" h="7480" extrusionOk="0">
                      <a:moveTo>
                        <a:pt x="2816" y="601"/>
                      </a:moveTo>
                      <a:cubicBezTo>
                        <a:pt x="2983" y="601"/>
                        <a:pt x="3147" y="635"/>
                        <a:pt x="3308" y="705"/>
                      </a:cubicBezTo>
                      <a:cubicBezTo>
                        <a:pt x="3762" y="889"/>
                        <a:pt x="4184" y="1266"/>
                        <a:pt x="4574" y="1836"/>
                      </a:cubicBezTo>
                      <a:cubicBezTo>
                        <a:pt x="4837" y="2214"/>
                        <a:pt x="5055" y="2624"/>
                        <a:pt x="5221" y="3065"/>
                      </a:cubicBezTo>
                      <a:cubicBezTo>
                        <a:pt x="5394" y="3507"/>
                        <a:pt x="5490" y="3947"/>
                        <a:pt x="5522" y="4390"/>
                      </a:cubicBezTo>
                      <a:cubicBezTo>
                        <a:pt x="5548" y="4830"/>
                        <a:pt x="5490" y="5240"/>
                        <a:pt x="5348" y="5618"/>
                      </a:cubicBezTo>
                      <a:cubicBezTo>
                        <a:pt x="5202" y="6002"/>
                        <a:pt x="4946" y="6315"/>
                        <a:pt x="4588" y="6564"/>
                      </a:cubicBezTo>
                      <a:cubicBezTo>
                        <a:pt x="4274" y="6780"/>
                        <a:pt x="3966" y="6890"/>
                        <a:pt x="3662" y="6890"/>
                      </a:cubicBezTo>
                      <a:cubicBezTo>
                        <a:pt x="3489" y="6890"/>
                        <a:pt x="3318" y="6854"/>
                        <a:pt x="3148" y="6782"/>
                      </a:cubicBezTo>
                      <a:cubicBezTo>
                        <a:pt x="2687" y="6590"/>
                        <a:pt x="2253" y="6206"/>
                        <a:pt x="1863" y="5630"/>
                      </a:cubicBezTo>
                      <a:cubicBezTo>
                        <a:pt x="1580" y="5234"/>
                        <a:pt x="1364" y="4812"/>
                        <a:pt x="1203" y="4370"/>
                      </a:cubicBezTo>
                      <a:cubicBezTo>
                        <a:pt x="1049" y="3921"/>
                        <a:pt x="960" y="3481"/>
                        <a:pt x="948" y="3046"/>
                      </a:cubicBezTo>
                      <a:cubicBezTo>
                        <a:pt x="928" y="2610"/>
                        <a:pt x="998" y="2208"/>
                        <a:pt x="1152" y="1836"/>
                      </a:cubicBezTo>
                      <a:cubicBezTo>
                        <a:pt x="1305" y="1472"/>
                        <a:pt x="1556" y="1165"/>
                        <a:pt x="1907" y="921"/>
                      </a:cubicBezTo>
                      <a:cubicBezTo>
                        <a:pt x="2218" y="709"/>
                        <a:pt x="2521" y="601"/>
                        <a:pt x="2816" y="601"/>
                      </a:cubicBezTo>
                      <a:close/>
                      <a:moveTo>
                        <a:pt x="3361" y="0"/>
                      </a:moveTo>
                      <a:cubicBezTo>
                        <a:pt x="3304" y="0"/>
                        <a:pt x="3245" y="2"/>
                        <a:pt x="3186" y="6"/>
                      </a:cubicBezTo>
                      <a:cubicBezTo>
                        <a:pt x="2700" y="44"/>
                        <a:pt x="2194" y="250"/>
                        <a:pt x="1663" y="614"/>
                      </a:cubicBezTo>
                      <a:cubicBezTo>
                        <a:pt x="1229" y="915"/>
                        <a:pt x="883" y="1254"/>
                        <a:pt x="634" y="1626"/>
                      </a:cubicBezTo>
                      <a:cubicBezTo>
                        <a:pt x="378" y="1996"/>
                        <a:pt x="212" y="2380"/>
                        <a:pt x="122" y="2784"/>
                      </a:cubicBezTo>
                      <a:cubicBezTo>
                        <a:pt x="33" y="3186"/>
                        <a:pt x="0" y="3590"/>
                        <a:pt x="39" y="3986"/>
                      </a:cubicBezTo>
                      <a:cubicBezTo>
                        <a:pt x="71" y="4390"/>
                        <a:pt x="160" y="4766"/>
                        <a:pt x="295" y="5131"/>
                      </a:cubicBezTo>
                      <a:cubicBezTo>
                        <a:pt x="429" y="5495"/>
                        <a:pt x="596" y="5822"/>
                        <a:pt x="794" y="6109"/>
                      </a:cubicBezTo>
                      <a:cubicBezTo>
                        <a:pt x="986" y="6392"/>
                        <a:pt x="1222" y="6641"/>
                        <a:pt x="1491" y="6871"/>
                      </a:cubicBezTo>
                      <a:cubicBezTo>
                        <a:pt x="1766" y="7095"/>
                        <a:pt x="2073" y="7261"/>
                        <a:pt x="2419" y="7376"/>
                      </a:cubicBezTo>
                      <a:cubicBezTo>
                        <a:pt x="2635" y="7444"/>
                        <a:pt x="2861" y="7480"/>
                        <a:pt x="3096" y="7480"/>
                      </a:cubicBezTo>
                      <a:cubicBezTo>
                        <a:pt x="3238" y="7480"/>
                        <a:pt x="3383" y="7467"/>
                        <a:pt x="3532" y="7441"/>
                      </a:cubicBezTo>
                      <a:cubicBezTo>
                        <a:pt x="3936" y="7376"/>
                        <a:pt x="4358" y="7184"/>
                        <a:pt x="4805" y="6877"/>
                      </a:cubicBezTo>
                      <a:cubicBezTo>
                        <a:pt x="5318" y="6525"/>
                        <a:pt x="5708" y="6117"/>
                        <a:pt x="5970" y="5649"/>
                      </a:cubicBezTo>
                      <a:cubicBezTo>
                        <a:pt x="6225" y="5188"/>
                        <a:pt x="6379" y="4703"/>
                        <a:pt x="6423" y="4198"/>
                      </a:cubicBezTo>
                      <a:cubicBezTo>
                        <a:pt x="6462" y="3691"/>
                        <a:pt x="6411" y="3192"/>
                        <a:pt x="6270" y="2701"/>
                      </a:cubicBezTo>
                      <a:cubicBezTo>
                        <a:pt x="6130" y="2208"/>
                        <a:pt x="5918" y="1759"/>
                        <a:pt x="5637" y="1349"/>
                      </a:cubicBezTo>
                      <a:cubicBezTo>
                        <a:pt x="5318" y="889"/>
                        <a:pt x="4952" y="543"/>
                        <a:pt x="4536" y="307"/>
                      </a:cubicBezTo>
                      <a:cubicBezTo>
                        <a:pt x="4170" y="99"/>
                        <a:pt x="3781" y="0"/>
                        <a:pt x="336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9" name="Google Shape;479;p38"/>
                <p:cNvSpPr/>
                <p:nvPr/>
              </p:nvSpPr>
              <p:spPr>
                <a:xfrm>
                  <a:off x="5297192" y="3063541"/>
                  <a:ext cx="103199" cy="1109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77" h="8144" extrusionOk="0">
                      <a:moveTo>
                        <a:pt x="2975" y="649"/>
                      </a:moveTo>
                      <a:cubicBezTo>
                        <a:pt x="3015" y="649"/>
                        <a:pt x="3054" y="652"/>
                        <a:pt x="3091" y="658"/>
                      </a:cubicBezTo>
                      <a:cubicBezTo>
                        <a:pt x="3295" y="690"/>
                        <a:pt x="3461" y="773"/>
                        <a:pt x="3602" y="902"/>
                      </a:cubicBezTo>
                      <a:cubicBezTo>
                        <a:pt x="3738" y="1035"/>
                        <a:pt x="3853" y="1189"/>
                        <a:pt x="3942" y="1355"/>
                      </a:cubicBezTo>
                      <a:cubicBezTo>
                        <a:pt x="4083" y="1631"/>
                        <a:pt x="4160" y="1906"/>
                        <a:pt x="4172" y="2187"/>
                      </a:cubicBezTo>
                      <a:cubicBezTo>
                        <a:pt x="4184" y="2468"/>
                        <a:pt x="4114" y="2737"/>
                        <a:pt x="3954" y="2993"/>
                      </a:cubicBezTo>
                      <a:cubicBezTo>
                        <a:pt x="3800" y="3243"/>
                        <a:pt x="3546" y="3466"/>
                        <a:pt x="3192" y="3652"/>
                      </a:cubicBezTo>
                      <a:cubicBezTo>
                        <a:pt x="3110" y="3696"/>
                        <a:pt x="3027" y="3735"/>
                        <a:pt x="2944" y="3767"/>
                      </a:cubicBezTo>
                      <a:cubicBezTo>
                        <a:pt x="2855" y="3799"/>
                        <a:pt x="2770" y="3832"/>
                        <a:pt x="2693" y="3864"/>
                      </a:cubicBezTo>
                      <a:lnTo>
                        <a:pt x="1869" y="1112"/>
                      </a:lnTo>
                      <a:cubicBezTo>
                        <a:pt x="1958" y="1062"/>
                        <a:pt x="2055" y="1009"/>
                        <a:pt x="2156" y="946"/>
                      </a:cubicBezTo>
                      <a:cubicBezTo>
                        <a:pt x="2259" y="888"/>
                        <a:pt x="2336" y="850"/>
                        <a:pt x="2386" y="825"/>
                      </a:cubicBezTo>
                      <a:cubicBezTo>
                        <a:pt x="2604" y="705"/>
                        <a:pt x="2802" y="649"/>
                        <a:pt x="2975" y="649"/>
                      </a:cubicBezTo>
                      <a:close/>
                      <a:moveTo>
                        <a:pt x="3691" y="1"/>
                      </a:moveTo>
                      <a:cubicBezTo>
                        <a:pt x="3300" y="1"/>
                        <a:pt x="2842" y="139"/>
                        <a:pt x="2323" y="415"/>
                      </a:cubicBezTo>
                      <a:cubicBezTo>
                        <a:pt x="2240" y="454"/>
                        <a:pt x="2125" y="518"/>
                        <a:pt x="1958" y="607"/>
                      </a:cubicBezTo>
                      <a:cubicBezTo>
                        <a:pt x="1798" y="696"/>
                        <a:pt x="1632" y="787"/>
                        <a:pt x="1465" y="882"/>
                      </a:cubicBezTo>
                      <a:cubicBezTo>
                        <a:pt x="1299" y="971"/>
                        <a:pt x="1166" y="1042"/>
                        <a:pt x="1075" y="1086"/>
                      </a:cubicBezTo>
                      <a:cubicBezTo>
                        <a:pt x="948" y="1157"/>
                        <a:pt x="774" y="1240"/>
                        <a:pt x="564" y="1349"/>
                      </a:cubicBezTo>
                      <a:cubicBezTo>
                        <a:pt x="352" y="1452"/>
                        <a:pt x="168" y="1547"/>
                        <a:pt x="0" y="1631"/>
                      </a:cubicBezTo>
                      <a:cubicBezTo>
                        <a:pt x="20" y="1746"/>
                        <a:pt x="52" y="1842"/>
                        <a:pt x="91" y="1931"/>
                      </a:cubicBezTo>
                      <a:cubicBezTo>
                        <a:pt x="398" y="1797"/>
                        <a:pt x="608" y="1720"/>
                        <a:pt x="717" y="1694"/>
                      </a:cubicBezTo>
                      <a:cubicBezTo>
                        <a:pt x="736" y="1690"/>
                        <a:pt x="754" y="1688"/>
                        <a:pt x="772" y="1688"/>
                      </a:cubicBezTo>
                      <a:cubicBezTo>
                        <a:pt x="861" y="1688"/>
                        <a:pt x="933" y="1741"/>
                        <a:pt x="992" y="1848"/>
                      </a:cubicBezTo>
                      <a:cubicBezTo>
                        <a:pt x="1018" y="1900"/>
                        <a:pt x="1043" y="1963"/>
                        <a:pt x="1069" y="2040"/>
                      </a:cubicBezTo>
                      <a:cubicBezTo>
                        <a:pt x="1095" y="2116"/>
                        <a:pt x="1120" y="2213"/>
                        <a:pt x="1152" y="2322"/>
                      </a:cubicBezTo>
                      <a:lnTo>
                        <a:pt x="2483" y="6749"/>
                      </a:lnTo>
                      <a:cubicBezTo>
                        <a:pt x="2548" y="6953"/>
                        <a:pt x="2578" y="7107"/>
                        <a:pt x="2578" y="7210"/>
                      </a:cubicBezTo>
                      <a:cubicBezTo>
                        <a:pt x="2578" y="7319"/>
                        <a:pt x="2534" y="7408"/>
                        <a:pt x="2439" y="7491"/>
                      </a:cubicBezTo>
                      <a:cubicBezTo>
                        <a:pt x="2336" y="7573"/>
                        <a:pt x="2176" y="7696"/>
                        <a:pt x="1946" y="7850"/>
                      </a:cubicBezTo>
                      <a:cubicBezTo>
                        <a:pt x="1952" y="7901"/>
                        <a:pt x="1964" y="7951"/>
                        <a:pt x="1984" y="8003"/>
                      </a:cubicBezTo>
                      <a:cubicBezTo>
                        <a:pt x="2002" y="8060"/>
                        <a:pt x="2029" y="8105"/>
                        <a:pt x="2049" y="8143"/>
                      </a:cubicBezTo>
                      <a:cubicBezTo>
                        <a:pt x="2279" y="8016"/>
                        <a:pt x="2495" y="7901"/>
                        <a:pt x="2701" y="7785"/>
                      </a:cubicBezTo>
                      <a:cubicBezTo>
                        <a:pt x="2905" y="7676"/>
                        <a:pt x="3103" y="7573"/>
                        <a:pt x="3295" y="7472"/>
                      </a:cubicBezTo>
                      <a:cubicBezTo>
                        <a:pt x="3487" y="7369"/>
                        <a:pt x="3691" y="7260"/>
                        <a:pt x="3910" y="7151"/>
                      </a:cubicBezTo>
                      <a:cubicBezTo>
                        <a:pt x="4128" y="7044"/>
                        <a:pt x="4326" y="6941"/>
                        <a:pt x="4505" y="6858"/>
                      </a:cubicBezTo>
                      <a:cubicBezTo>
                        <a:pt x="4498" y="6813"/>
                        <a:pt x="4479" y="6761"/>
                        <a:pt x="4467" y="6704"/>
                      </a:cubicBezTo>
                      <a:cubicBezTo>
                        <a:pt x="4447" y="6646"/>
                        <a:pt x="4429" y="6602"/>
                        <a:pt x="4415" y="6557"/>
                      </a:cubicBezTo>
                      <a:cubicBezTo>
                        <a:pt x="4108" y="6691"/>
                        <a:pt x="3903" y="6761"/>
                        <a:pt x="3800" y="6781"/>
                      </a:cubicBezTo>
                      <a:cubicBezTo>
                        <a:pt x="3787" y="6784"/>
                        <a:pt x="3773" y="6785"/>
                        <a:pt x="3760" y="6785"/>
                      </a:cubicBezTo>
                      <a:cubicBezTo>
                        <a:pt x="3677" y="6785"/>
                        <a:pt x="3607" y="6734"/>
                        <a:pt x="3558" y="6640"/>
                      </a:cubicBezTo>
                      <a:cubicBezTo>
                        <a:pt x="3526" y="6575"/>
                        <a:pt x="3500" y="6506"/>
                        <a:pt x="3475" y="6422"/>
                      </a:cubicBezTo>
                      <a:cubicBezTo>
                        <a:pt x="3449" y="6345"/>
                        <a:pt x="3417" y="6250"/>
                        <a:pt x="3384" y="6147"/>
                      </a:cubicBezTo>
                      <a:lnTo>
                        <a:pt x="2809" y="4242"/>
                      </a:lnTo>
                      <a:cubicBezTo>
                        <a:pt x="2970" y="4177"/>
                        <a:pt x="3091" y="4132"/>
                        <a:pt x="3180" y="4119"/>
                      </a:cubicBezTo>
                      <a:cubicBezTo>
                        <a:pt x="3209" y="4115"/>
                        <a:pt x="3238" y="4113"/>
                        <a:pt x="3266" y="4113"/>
                      </a:cubicBezTo>
                      <a:cubicBezTo>
                        <a:pt x="3323" y="4113"/>
                        <a:pt x="3376" y="4121"/>
                        <a:pt x="3423" y="4139"/>
                      </a:cubicBezTo>
                      <a:cubicBezTo>
                        <a:pt x="3493" y="4165"/>
                        <a:pt x="3584" y="4215"/>
                        <a:pt x="3685" y="4280"/>
                      </a:cubicBezTo>
                      <a:cubicBezTo>
                        <a:pt x="3954" y="4452"/>
                        <a:pt x="4223" y="4638"/>
                        <a:pt x="4505" y="4842"/>
                      </a:cubicBezTo>
                      <a:cubicBezTo>
                        <a:pt x="4780" y="5054"/>
                        <a:pt x="5049" y="5258"/>
                        <a:pt x="5304" y="5470"/>
                      </a:cubicBezTo>
                      <a:cubicBezTo>
                        <a:pt x="5560" y="5674"/>
                        <a:pt x="5797" y="5872"/>
                        <a:pt x="6009" y="6058"/>
                      </a:cubicBezTo>
                      <a:cubicBezTo>
                        <a:pt x="6098" y="6007"/>
                        <a:pt x="6168" y="5969"/>
                        <a:pt x="6225" y="5937"/>
                      </a:cubicBezTo>
                      <a:cubicBezTo>
                        <a:pt x="6277" y="5904"/>
                        <a:pt x="6348" y="5866"/>
                        <a:pt x="6437" y="5822"/>
                      </a:cubicBezTo>
                      <a:cubicBezTo>
                        <a:pt x="6520" y="5777"/>
                        <a:pt x="6635" y="5719"/>
                        <a:pt x="6776" y="5648"/>
                      </a:cubicBezTo>
                      <a:cubicBezTo>
                        <a:pt x="6924" y="5571"/>
                        <a:pt x="7063" y="5501"/>
                        <a:pt x="7217" y="5424"/>
                      </a:cubicBezTo>
                      <a:cubicBezTo>
                        <a:pt x="7364" y="5355"/>
                        <a:pt x="7479" y="5290"/>
                        <a:pt x="7576" y="5246"/>
                      </a:cubicBezTo>
                      <a:cubicBezTo>
                        <a:pt x="7562" y="5137"/>
                        <a:pt x="7538" y="5034"/>
                        <a:pt x="7492" y="4945"/>
                      </a:cubicBezTo>
                      <a:cubicBezTo>
                        <a:pt x="7294" y="5022"/>
                        <a:pt x="7134" y="5078"/>
                        <a:pt x="7000" y="5104"/>
                      </a:cubicBezTo>
                      <a:cubicBezTo>
                        <a:pt x="6960" y="5114"/>
                        <a:pt x="6919" y="5119"/>
                        <a:pt x="6877" y="5119"/>
                      </a:cubicBezTo>
                      <a:cubicBezTo>
                        <a:pt x="6784" y="5119"/>
                        <a:pt x="6686" y="5095"/>
                        <a:pt x="6584" y="5048"/>
                      </a:cubicBezTo>
                      <a:cubicBezTo>
                        <a:pt x="6431" y="4977"/>
                        <a:pt x="6225" y="4848"/>
                        <a:pt x="5970" y="4670"/>
                      </a:cubicBezTo>
                      <a:cubicBezTo>
                        <a:pt x="5817" y="4555"/>
                        <a:pt x="5657" y="4433"/>
                        <a:pt x="5477" y="4304"/>
                      </a:cubicBezTo>
                      <a:cubicBezTo>
                        <a:pt x="5304" y="4177"/>
                        <a:pt x="5138" y="4056"/>
                        <a:pt x="4984" y="3947"/>
                      </a:cubicBezTo>
                      <a:cubicBezTo>
                        <a:pt x="4825" y="3832"/>
                        <a:pt x="4703" y="3749"/>
                        <a:pt x="4607" y="3690"/>
                      </a:cubicBezTo>
                      <a:cubicBezTo>
                        <a:pt x="4518" y="3633"/>
                        <a:pt x="4441" y="3589"/>
                        <a:pt x="4364" y="3551"/>
                      </a:cubicBezTo>
                      <a:cubicBezTo>
                        <a:pt x="4293" y="3512"/>
                        <a:pt x="4217" y="3480"/>
                        <a:pt x="4146" y="3454"/>
                      </a:cubicBezTo>
                      <a:lnTo>
                        <a:pt x="4134" y="3428"/>
                      </a:lnTo>
                      <a:cubicBezTo>
                        <a:pt x="4550" y="3032"/>
                        <a:pt x="4837" y="2603"/>
                        <a:pt x="4990" y="2143"/>
                      </a:cubicBezTo>
                      <a:cubicBezTo>
                        <a:pt x="5144" y="1682"/>
                        <a:pt x="5106" y="1221"/>
                        <a:pt x="4863" y="767"/>
                      </a:cubicBezTo>
                      <a:cubicBezTo>
                        <a:pt x="4627" y="312"/>
                        <a:pt x="4293" y="63"/>
                        <a:pt x="3871" y="11"/>
                      </a:cubicBezTo>
                      <a:cubicBezTo>
                        <a:pt x="3813" y="4"/>
                        <a:pt x="3753" y="1"/>
                        <a:pt x="369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0" name="Google Shape;480;p38"/>
                <p:cNvSpPr/>
                <p:nvPr/>
              </p:nvSpPr>
              <p:spPr>
                <a:xfrm>
                  <a:off x="5402884" y="2992063"/>
                  <a:ext cx="129158" cy="1220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83" h="8959" extrusionOk="0">
                      <a:moveTo>
                        <a:pt x="9437" y="0"/>
                      </a:moveTo>
                      <a:cubicBezTo>
                        <a:pt x="9259" y="71"/>
                        <a:pt x="9086" y="129"/>
                        <a:pt x="8932" y="180"/>
                      </a:cubicBezTo>
                      <a:cubicBezTo>
                        <a:pt x="8779" y="231"/>
                        <a:pt x="8619" y="289"/>
                        <a:pt x="8439" y="346"/>
                      </a:cubicBezTo>
                      <a:cubicBezTo>
                        <a:pt x="8350" y="372"/>
                        <a:pt x="8223" y="410"/>
                        <a:pt x="8062" y="461"/>
                      </a:cubicBezTo>
                      <a:cubicBezTo>
                        <a:pt x="7908" y="507"/>
                        <a:pt x="7748" y="558"/>
                        <a:pt x="7589" y="602"/>
                      </a:cubicBezTo>
                      <a:cubicBezTo>
                        <a:pt x="7429" y="653"/>
                        <a:pt x="7308" y="691"/>
                        <a:pt x="7225" y="717"/>
                      </a:cubicBezTo>
                      <a:cubicBezTo>
                        <a:pt x="7217" y="820"/>
                        <a:pt x="7231" y="922"/>
                        <a:pt x="7263" y="1024"/>
                      </a:cubicBezTo>
                      <a:cubicBezTo>
                        <a:pt x="7518" y="974"/>
                        <a:pt x="7698" y="942"/>
                        <a:pt x="7807" y="935"/>
                      </a:cubicBezTo>
                      <a:cubicBezTo>
                        <a:pt x="7908" y="935"/>
                        <a:pt x="7979" y="974"/>
                        <a:pt x="8011" y="1069"/>
                      </a:cubicBezTo>
                      <a:cubicBezTo>
                        <a:pt x="8031" y="1127"/>
                        <a:pt x="8031" y="1229"/>
                        <a:pt x="8017" y="1370"/>
                      </a:cubicBezTo>
                      <a:cubicBezTo>
                        <a:pt x="8005" y="1511"/>
                        <a:pt x="7973" y="1671"/>
                        <a:pt x="7940" y="1843"/>
                      </a:cubicBezTo>
                      <a:lnTo>
                        <a:pt x="7019" y="6411"/>
                      </a:lnTo>
                      <a:lnTo>
                        <a:pt x="5279" y="2803"/>
                      </a:lnTo>
                      <a:cubicBezTo>
                        <a:pt x="5215" y="2663"/>
                        <a:pt x="5158" y="2542"/>
                        <a:pt x="5120" y="2439"/>
                      </a:cubicBezTo>
                      <a:cubicBezTo>
                        <a:pt x="5075" y="2342"/>
                        <a:pt x="5049" y="2279"/>
                        <a:pt x="5043" y="2247"/>
                      </a:cubicBezTo>
                      <a:cubicBezTo>
                        <a:pt x="4998" y="2119"/>
                        <a:pt x="4991" y="2016"/>
                        <a:pt x="5017" y="1946"/>
                      </a:cubicBezTo>
                      <a:cubicBezTo>
                        <a:pt x="5037" y="1875"/>
                        <a:pt x="5106" y="1812"/>
                        <a:pt x="5215" y="1754"/>
                      </a:cubicBezTo>
                      <a:cubicBezTo>
                        <a:pt x="5324" y="1697"/>
                        <a:pt x="5478" y="1620"/>
                        <a:pt x="5689" y="1536"/>
                      </a:cubicBezTo>
                      <a:cubicBezTo>
                        <a:pt x="5689" y="1479"/>
                        <a:pt x="5682" y="1428"/>
                        <a:pt x="5676" y="1370"/>
                      </a:cubicBezTo>
                      <a:cubicBezTo>
                        <a:pt x="5663" y="1319"/>
                        <a:pt x="5657" y="1267"/>
                        <a:pt x="5643" y="1223"/>
                      </a:cubicBezTo>
                      <a:cubicBezTo>
                        <a:pt x="5407" y="1313"/>
                        <a:pt x="5152" y="1396"/>
                        <a:pt x="4876" y="1491"/>
                      </a:cubicBezTo>
                      <a:cubicBezTo>
                        <a:pt x="4607" y="1582"/>
                        <a:pt x="4377" y="1651"/>
                        <a:pt x="4205" y="1709"/>
                      </a:cubicBezTo>
                      <a:cubicBezTo>
                        <a:pt x="4007" y="1774"/>
                        <a:pt x="3801" y="1837"/>
                        <a:pt x="3590" y="1901"/>
                      </a:cubicBezTo>
                      <a:cubicBezTo>
                        <a:pt x="3386" y="1966"/>
                        <a:pt x="3207" y="2016"/>
                        <a:pt x="3059" y="2061"/>
                      </a:cubicBezTo>
                      <a:cubicBezTo>
                        <a:pt x="3053" y="2164"/>
                        <a:pt x="3065" y="2265"/>
                        <a:pt x="3098" y="2368"/>
                      </a:cubicBezTo>
                      <a:cubicBezTo>
                        <a:pt x="3277" y="2330"/>
                        <a:pt x="3417" y="2311"/>
                        <a:pt x="3526" y="2297"/>
                      </a:cubicBezTo>
                      <a:cubicBezTo>
                        <a:pt x="3551" y="2294"/>
                        <a:pt x="3576" y="2293"/>
                        <a:pt x="3600" y="2293"/>
                      </a:cubicBezTo>
                      <a:cubicBezTo>
                        <a:pt x="3672" y="2293"/>
                        <a:pt x="3737" y="2307"/>
                        <a:pt x="3795" y="2336"/>
                      </a:cubicBezTo>
                      <a:cubicBezTo>
                        <a:pt x="3865" y="2374"/>
                        <a:pt x="3936" y="2451"/>
                        <a:pt x="4013" y="2560"/>
                      </a:cubicBezTo>
                      <a:cubicBezTo>
                        <a:pt x="4083" y="2675"/>
                        <a:pt x="4172" y="2835"/>
                        <a:pt x="4275" y="3047"/>
                      </a:cubicBezTo>
                      <a:lnTo>
                        <a:pt x="4799" y="4115"/>
                      </a:lnTo>
                      <a:lnTo>
                        <a:pt x="4045" y="7391"/>
                      </a:lnTo>
                      <a:lnTo>
                        <a:pt x="2253" y="3667"/>
                      </a:lnTo>
                      <a:cubicBezTo>
                        <a:pt x="2182" y="3526"/>
                        <a:pt x="2138" y="3424"/>
                        <a:pt x="2112" y="3354"/>
                      </a:cubicBezTo>
                      <a:cubicBezTo>
                        <a:pt x="2081" y="3289"/>
                        <a:pt x="2061" y="3239"/>
                        <a:pt x="2055" y="3206"/>
                      </a:cubicBezTo>
                      <a:cubicBezTo>
                        <a:pt x="2010" y="3079"/>
                        <a:pt x="1997" y="2982"/>
                        <a:pt x="2010" y="2918"/>
                      </a:cubicBezTo>
                      <a:cubicBezTo>
                        <a:pt x="2023" y="2849"/>
                        <a:pt x="2073" y="2784"/>
                        <a:pt x="2176" y="2733"/>
                      </a:cubicBezTo>
                      <a:cubicBezTo>
                        <a:pt x="2273" y="2675"/>
                        <a:pt x="2427" y="2604"/>
                        <a:pt x="2637" y="2515"/>
                      </a:cubicBezTo>
                      <a:cubicBezTo>
                        <a:pt x="2637" y="2465"/>
                        <a:pt x="2631" y="2406"/>
                        <a:pt x="2625" y="2356"/>
                      </a:cubicBezTo>
                      <a:cubicBezTo>
                        <a:pt x="2611" y="2304"/>
                        <a:pt x="2605" y="2253"/>
                        <a:pt x="2592" y="2208"/>
                      </a:cubicBezTo>
                      <a:cubicBezTo>
                        <a:pt x="2356" y="2291"/>
                        <a:pt x="2099" y="2380"/>
                        <a:pt x="1825" y="2471"/>
                      </a:cubicBezTo>
                      <a:cubicBezTo>
                        <a:pt x="1556" y="2566"/>
                        <a:pt x="1326" y="2637"/>
                        <a:pt x="1152" y="2695"/>
                      </a:cubicBezTo>
                      <a:cubicBezTo>
                        <a:pt x="954" y="2758"/>
                        <a:pt x="750" y="2823"/>
                        <a:pt x="538" y="2887"/>
                      </a:cubicBezTo>
                      <a:cubicBezTo>
                        <a:pt x="334" y="2950"/>
                        <a:pt x="154" y="3002"/>
                        <a:pt x="8" y="3041"/>
                      </a:cubicBezTo>
                      <a:cubicBezTo>
                        <a:pt x="0" y="3148"/>
                        <a:pt x="14" y="3251"/>
                        <a:pt x="47" y="3354"/>
                      </a:cubicBezTo>
                      <a:cubicBezTo>
                        <a:pt x="283" y="3302"/>
                        <a:pt x="469" y="3277"/>
                        <a:pt x="590" y="3277"/>
                      </a:cubicBezTo>
                      <a:cubicBezTo>
                        <a:pt x="718" y="3277"/>
                        <a:pt x="827" y="3334"/>
                        <a:pt x="922" y="3437"/>
                      </a:cubicBezTo>
                      <a:cubicBezTo>
                        <a:pt x="1012" y="3546"/>
                        <a:pt x="1128" y="3738"/>
                        <a:pt x="1267" y="4012"/>
                      </a:cubicBezTo>
                      <a:lnTo>
                        <a:pt x="3744" y="8958"/>
                      </a:lnTo>
                      <a:cubicBezTo>
                        <a:pt x="3808" y="8932"/>
                        <a:pt x="3878" y="8900"/>
                        <a:pt x="3962" y="8862"/>
                      </a:cubicBezTo>
                      <a:cubicBezTo>
                        <a:pt x="4039" y="8817"/>
                        <a:pt x="4116" y="8779"/>
                        <a:pt x="4198" y="8734"/>
                      </a:cubicBezTo>
                      <a:cubicBezTo>
                        <a:pt x="4281" y="8362"/>
                        <a:pt x="4384" y="7954"/>
                        <a:pt x="4486" y="7500"/>
                      </a:cubicBezTo>
                      <a:cubicBezTo>
                        <a:pt x="4588" y="7045"/>
                        <a:pt x="4697" y="6578"/>
                        <a:pt x="4799" y="6104"/>
                      </a:cubicBezTo>
                      <a:cubicBezTo>
                        <a:pt x="4908" y="5625"/>
                        <a:pt x="5005" y="5170"/>
                        <a:pt x="5106" y="4730"/>
                      </a:cubicBezTo>
                      <a:lnTo>
                        <a:pt x="6726" y="7999"/>
                      </a:lnTo>
                      <a:cubicBezTo>
                        <a:pt x="6789" y="7972"/>
                        <a:pt x="6859" y="7934"/>
                        <a:pt x="6936" y="7896"/>
                      </a:cubicBezTo>
                      <a:cubicBezTo>
                        <a:pt x="7013" y="7857"/>
                        <a:pt x="7096" y="7819"/>
                        <a:pt x="7173" y="7774"/>
                      </a:cubicBezTo>
                      <a:cubicBezTo>
                        <a:pt x="7269" y="7364"/>
                        <a:pt x="7371" y="6918"/>
                        <a:pt x="7474" y="6425"/>
                      </a:cubicBezTo>
                      <a:cubicBezTo>
                        <a:pt x="7577" y="5932"/>
                        <a:pt x="7678" y="5427"/>
                        <a:pt x="7781" y="4914"/>
                      </a:cubicBezTo>
                      <a:cubicBezTo>
                        <a:pt x="7884" y="4403"/>
                        <a:pt x="7985" y="3916"/>
                        <a:pt x="8076" y="3449"/>
                      </a:cubicBezTo>
                      <a:cubicBezTo>
                        <a:pt x="8171" y="2982"/>
                        <a:pt x="8261" y="2572"/>
                        <a:pt x="8338" y="2214"/>
                      </a:cubicBezTo>
                      <a:cubicBezTo>
                        <a:pt x="8427" y="1824"/>
                        <a:pt x="8504" y="1517"/>
                        <a:pt x="8575" y="1299"/>
                      </a:cubicBezTo>
                      <a:cubicBezTo>
                        <a:pt x="8638" y="1075"/>
                        <a:pt x="8708" y="903"/>
                        <a:pt x="8779" y="788"/>
                      </a:cubicBezTo>
                      <a:cubicBezTo>
                        <a:pt x="8849" y="673"/>
                        <a:pt x="8938" y="584"/>
                        <a:pt x="9047" y="513"/>
                      </a:cubicBezTo>
                      <a:cubicBezTo>
                        <a:pt x="9157" y="449"/>
                        <a:pt x="9298" y="378"/>
                        <a:pt x="9470" y="301"/>
                      </a:cubicBezTo>
                      <a:cubicBezTo>
                        <a:pt x="9482" y="200"/>
                        <a:pt x="9470" y="103"/>
                        <a:pt x="943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1" name="Google Shape;481;p38"/>
                <p:cNvSpPr/>
                <p:nvPr/>
              </p:nvSpPr>
              <p:spPr>
                <a:xfrm>
                  <a:off x="5542666" y="2983401"/>
                  <a:ext cx="89334" cy="970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59" h="7123" extrusionOk="0">
                      <a:moveTo>
                        <a:pt x="3639" y="409"/>
                      </a:moveTo>
                      <a:cubicBezTo>
                        <a:pt x="4054" y="409"/>
                        <a:pt x="4392" y="553"/>
                        <a:pt x="4652" y="842"/>
                      </a:cubicBezTo>
                      <a:cubicBezTo>
                        <a:pt x="4985" y="1206"/>
                        <a:pt x="5201" y="1725"/>
                        <a:pt x="5316" y="2410"/>
                      </a:cubicBezTo>
                      <a:cubicBezTo>
                        <a:pt x="5387" y="2857"/>
                        <a:pt x="5407" y="3323"/>
                        <a:pt x="5375" y="3792"/>
                      </a:cubicBezTo>
                      <a:cubicBezTo>
                        <a:pt x="5336" y="4265"/>
                        <a:pt x="5240" y="4705"/>
                        <a:pt x="5074" y="5115"/>
                      </a:cubicBezTo>
                      <a:cubicBezTo>
                        <a:pt x="4914" y="5531"/>
                        <a:pt x="4690" y="5877"/>
                        <a:pt x="4395" y="6158"/>
                      </a:cubicBezTo>
                      <a:cubicBezTo>
                        <a:pt x="4102" y="6440"/>
                        <a:pt x="3736" y="6612"/>
                        <a:pt x="3302" y="6683"/>
                      </a:cubicBezTo>
                      <a:cubicBezTo>
                        <a:pt x="3177" y="6705"/>
                        <a:pt x="3058" y="6716"/>
                        <a:pt x="2945" y="6716"/>
                      </a:cubicBezTo>
                      <a:cubicBezTo>
                        <a:pt x="2521" y="6716"/>
                        <a:pt x="2175" y="6565"/>
                        <a:pt x="1914" y="6267"/>
                      </a:cubicBezTo>
                      <a:cubicBezTo>
                        <a:pt x="1574" y="5895"/>
                        <a:pt x="1350" y="5366"/>
                        <a:pt x="1235" y="4681"/>
                      </a:cubicBezTo>
                      <a:cubicBezTo>
                        <a:pt x="1158" y="4200"/>
                        <a:pt x="1138" y="3727"/>
                        <a:pt x="1184" y="3254"/>
                      </a:cubicBezTo>
                      <a:cubicBezTo>
                        <a:pt x="1229" y="2786"/>
                        <a:pt x="1338" y="2351"/>
                        <a:pt x="1516" y="1949"/>
                      </a:cubicBezTo>
                      <a:cubicBezTo>
                        <a:pt x="1690" y="1551"/>
                        <a:pt x="1920" y="1220"/>
                        <a:pt x="2213" y="951"/>
                      </a:cubicBezTo>
                      <a:cubicBezTo>
                        <a:pt x="2514" y="682"/>
                        <a:pt x="2873" y="509"/>
                        <a:pt x="3296" y="438"/>
                      </a:cubicBezTo>
                      <a:cubicBezTo>
                        <a:pt x="3415" y="418"/>
                        <a:pt x="3530" y="409"/>
                        <a:pt x="3639" y="409"/>
                      </a:cubicBezTo>
                      <a:close/>
                      <a:moveTo>
                        <a:pt x="3878" y="0"/>
                      </a:moveTo>
                      <a:cubicBezTo>
                        <a:pt x="3665" y="0"/>
                        <a:pt x="3439" y="20"/>
                        <a:pt x="3199" y="61"/>
                      </a:cubicBezTo>
                      <a:cubicBezTo>
                        <a:pt x="2674" y="145"/>
                        <a:pt x="2221" y="305"/>
                        <a:pt x="1837" y="529"/>
                      </a:cubicBezTo>
                      <a:cubicBezTo>
                        <a:pt x="1453" y="759"/>
                        <a:pt x="1132" y="1034"/>
                        <a:pt x="877" y="1360"/>
                      </a:cubicBezTo>
                      <a:cubicBezTo>
                        <a:pt x="627" y="1687"/>
                        <a:pt x="429" y="2038"/>
                        <a:pt x="288" y="2416"/>
                      </a:cubicBezTo>
                      <a:cubicBezTo>
                        <a:pt x="154" y="2794"/>
                        <a:pt x="64" y="3170"/>
                        <a:pt x="33" y="3561"/>
                      </a:cubicBezTo>
                      <a:cubicBezTo>
                        <a:pt x="1" y="3945"/>
                        <a:pt x="13" y="4309"/>
                        <a:pt x="71" y="4655"/>
                      </a:cubicBezTo>
                      <a:cubicBezTo>
                        <a:pt x="122" y="4994"/>
                        <a:pt x="225" y="5319"/>
                        <a:pt x="378" y="5640"/>
                      </a:cubicBezTo>
                      <a:cubicBezTo>
                        <a:pt x="524" y="5960"/>
                        <a:pt x="730" y="6248"/>
                        <a:pt x="999" y="6491"/>
                      </a:cubicBezTo>
                      <a:cubicBezTo>
                        <a:pt x="1261" y="6740"/>
                        <a:pt x="1587" y="6919"/>
                        <a:pt x="1977" y="7028"/>
                      </a:cubicBezTo>
                      <a:cubicBezTo>
                        <a:pt x="2194" y="7093"/>
                        <a:pt x="2433" y="7123"/>
                        <a:pt x="2695" y="7123"/>
                      </a:cubicBezTo>
                      <a:cubicBezTo>
                        <a:pt x="2903" y="7123"/>
                        <a:pt x="3126" y="7104"/>
                        <a:pt x="3365" y="7067"/>
                      </a:cubicBezTo>
                      <a:cubicBezTo>
                        <a:pt x="3979" y="6964"/>
                        <a:pt x="4510" y="6760"/>
                        <a:pt x="4939" y="6453"/>
                      </a:cubicBezTo>
                      <a:cubicBezTo>
                        <a:pt x="5375" y="6139"/>
                        <a:pt x="5720" y="5768"/>
                        <a:pt x="5975" y="5327"/>
                      </a:cubicBezTo>
                      <a:cubicBezTo>
                        <a:pt x="6232" y="4891"/>
                        <a:pt x="6397" y="4418"/>
                        <a:pt x="6482" y="3913"/>
                      </a:cubicBezTo>
                      <a:cubicBezTo>
                        <a:pt x="6559" y="3408"/>
                        <a:pt x="6559" y="2909"/>
                        <a:pt x="6482" y="2416"/>
                      </a:cubicBezTo>
                      <a:cubicBezTo>
                        <a:pt x="6391" y="1872"/>
                        <a:pt x="6205" y="1398"/>
                        <a:pt x="5931" y="1008"/>
                      </a:cubicBezTo>
                      <a:cubicBezTo>
                        <a:pt x="5656" y="618"/>
                        <a:pt x="5292" y="337"/>
                        <a:pt x="4837" y="163"/>
                      </a:cubicBezTo>
                      <a:cubicBezTo>
                        <a:pt x="4553" y="56"/>
                        <a:pt x="4234" y="0"/>
                        <a:pt x="387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2" name="Google Shape;482;p38"/>
                <p:cNvSpPr/>
                <p:nvPr/>
              </p:nvSpPr>
              <p:spPr>
                <a:xfrm>
                  <a:off x="5758515" y="2977776"/>
                  <a:ext cx="91676" cy="965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31" h="7090" extrusionOk="0">
                      <a:moveTo>
                        <a:pt x="1958" y="1"/>
                      </a:moveTo>
                      <a:cubicBezTo>
                        <a:pt x="1926" y="51"/>
                        <a:pt x="1900" y="103"/>
                        <a:pt x="1887" y="154"/>
                      </a:cubicBezTo>
                      <a:cubicBezTo>
                        <a:pt x="1881" y="199"/>
                        <a:pt x="1867" y="251"/>
                        <a:pt x="1855" y="295"/>
                      </a:cubicBezTo>
                      <a:cubicBezTo>
                        <a:pt x="2181" y="358"/>
                        <a:pt x="2399" y="411"/>
                        <a:pt x="2508" y="449"/>
                      </a:cubicBezTo>
                      <a:cubicBezTo>
                        <a:pt x="2617" y="493"/>
                        <a:pt x="2661" y="583"/>
                        <a:pt x="2649" y="730"/>
                      </a:cubicBezTo>
                      <a:cubicBezTo>
                        <a:pt x="2641" y="781"/>
                        <a:pt x="2629" y="845"/>
                        <a:pt x="2603" y="928"/>
                      </a:cubicBezTo>
                      <a:cubicBezTo>
                        <a:pt x="2584" y="1011"/>
                        <a:pt x="2552" y="1108"/>
                        <a:pt x="2514" y="1217"/>
                      </a:cubicBezTo>
                      <a:lnTo>
                        <a:pt x="1152" y="5631"/>
                      </a:lnTo>
                      <a:cubicBezTo>
                        <a:pt x="1087" y="5842"/>
                        <a:pt x="1029" y="5989"/>
                        <a:pt x="966" y="6078"/>
                      </a:cubicBezTo>
                      <a:cubicBezTo>
                        <a:pt x="908" y="6169"/>
                        <a:pt x="812" y="6213"/>
                        <a:pt x="683" y="6232"/>
                      </a:cubicBezTo>
                      <a:cubicBezTo>
                        <a:pt x="590" y="6242"/>
                        <a:pt x="457" y="6248"/>
                        <a:pt x="284" y="6248"/>
                      </a:cubicBezTo>
                      <a:cubicBezTo>
                        <a:pt x="222" y="6248"/>
                        <a:pt x="155" y="6247"/>
                        <a:pt x="83" y="6245"/>
                      </a:cubicBezTo>
                      <a:cubicBezTo>
                        <a:pt x="57" y="6290"/>
                        <a:pt x="39" y="6341"/>
                        <a:pt x="25" y="6393"/>
                      </a:cubicBezTo>
                      <a:cubicBezTo>
                        <a:pt x="12" y="6450"/>
                        <a:pt x="6" y="6500"/>
                        <a:pt x="0" y="6546"/>
                      </a:cubicBezTo>
                      <a:cubicBezTo>
                        <a:pt x="184" y="6565"/>
                        <a:pt x="409" y="6585"/>
                        <a:pt x="665" y="6609"/>
                      </a:cubicBezTo>
                      <a:cubicBezTo>
                        <a:pt x="921" y="6629"/>
                        <a:pt x="1138" y="6648"/>
                        <a:pt x="1318" y="6668"/>
                      </a:cubicBezTo>
                      <a:cubicBezTo>
                        <a:pt x="1932" y="6738"/>
                        <a:pt x="2558" y="6807"/>
                        <a:pt x="3192" y="6878"/>
                      </a:cubicBezTo>
                      <a:cubicBezTo>
                        <a:pt x="3825" y="6949"/>
                        <a:pt x="4453" y="7019"/>
                        <a:pt x="5073" y="7090"/>
                      </a:cubicBezTo>
                      <a:cubicBezTo>
                        <a:pt x="5144" y="6898"/>
                        <a:pt x="5239" y="6668"/>
                        <a:pt x="5354" y="6399"/>
                      </a:cubicBezTo>
                      <a:cubicBezTo>
                        <a:pt x="5470" y="6124"/>
                        <a:pt x="5623" y="5809"/>
                        <a:pt x="5803" y="5452"/>
                      </a:cubicBezTo>
                      <a:cubicBezTo>
                        <a:pt x="5718" y="5420"/>
                        <a:pt x="5635" y="5405"/>
                        <a:pt x="5549" y="5405"/>
                      </a:cubicBezTo>
                      <a:cubicBezTo>
                        <a:pt x="5513" y="5405"/>
                        <a:pt x="5476" y="5408"/>
                        <a:pt x="5437" y="5413"/>
                      </a:cubicBezTo>
                      <a:cubicBezTo>
                        <a:pt x="5233" y="5714"/>
                        <a:pt x="5041" y="5951"/>
                        <a:pt x="4868" y="6124"/>
                      </a:cubicBezTo>
                      <a:cubicBezTo>
                        <a:pt x="4696" y="6296"/>
                        <a:pt x="4498" y="6411"/>
                        <a:pt x="4273" y="6470"/>
                      </a:cubicBezTo>
                      <a:cubicBezTo>
                        <a:pt x="4138" y="6500"/>
                        <a:pt x="3978" y="6517"/>
                        <a:pt x="3793" y="6517"/>
                      </a:cubicBezTo>
                      <a:cubicBezTo>
                        <a:pt x="3671" y="6517"/>
                        <a:pt x="3539" y="6509"/>
                        <a:pt x="3397" y="6494"/>
                      </a:cubicBezTo>
                      <a:lnTo>
                        <a:pt x="2047" y="6347"/>
                      </a:lnTo>
                      <a:lnTo>
                        <a:pt x="2904" y="3558"/>
                      </a:lnTo>
                      <a:lnTo>
                        <a:pt x="3480" y="3621"/>
                      </a:lnTo>
                      <a:cubicBezTo>
                        <a:pt x="3710" y="3647"/>
                        <a:pt x="3896" y="3680"/>
                        <a:pt x="4017" y="3712"/>
                      </a:cubicBezTo>
                      <a:cubicBezTo>
                        <a:pt x="4146" y="3750"/>
                        <a:pt x="4235" y="3813"/>
                        <a:pt x="4286" y="3910"/>
                      </a:cubicBezTo>
                      <a:cubicBezTo>
                        <a:pt x="4330" y="4005"/>
                        <a:pt x="4344" y="4159"/>
                        <a:pt x="4318" y="4377"/>
                      </a:cubicBezTo>
                      <a:cubicBezTo>
                        <a:pt x="4312" y="4427"/>
                        <a:pt x="4306" y="4492"/>
                        <a:pt x="4292" y="4569"/>
                      </a:cubicBezTo>
                      <a:cubicBezTo>
                        <a:pt x="4280" y="4645"/>
                        <a:pt x="4267" y="4716"/>
                        <a:pt x="4247" y="4787"/>
                      </a:cubicBezTo>
                      <a:cubicBezTo>
                        <a:pt x="4343" y="4808"/>
                        <a:pt x="4448" y="4826"/>
                        <a:pt x="4559" y="4826"/>
                      </a:cubicBezTo>
                      <a:cubicBezTo>
                        <a:pt x="4575" y="4826"/>
                        <a:pt x="4591" y="4826"/>
                        <a:pt x="4607" y="4825"/>
                      </a:cubicBezTo>
                      <a:cubicBezTo>
                        <a:pt x="4657" y="4619"/>
                        <a:pt x="4708" y="4415"/>
                        <a:pt x="4772" y="4197"/>
                      </a:cubicBezTo>
                      <a:cubicBezTo>
                        <a:pt x="4837" y="3981"/>
                        <a:pt x="4894" y="3782"/>
                        <a:pt x="4952" y="3597"/>
                      </a:cubicBezTo>
                      <a:cubicBezTo>
                        <a:pt x="5009" y="3417"/>
                        <a:pt x="5080" y="3219"/>
                        <a:pt x="5156" y="3007"/>
                      </a:cubicBezTo>
                      <a:cubicBezTo>
                        <a:pt x="5233" y="2791"/>
                        <a:pt x="5304" y="2599"/>
                        <a:pt x="5367" y="2431"/>
                      </a:cubicBezTo>
                      <a:cubicBezTo>
                        <a:pt x="5276" y="2405"/>
                        <a:pt x="5174" y="2391"/>
                        <a:pt x="5072" y="2391"/>
                      </a:cubicBezTo>
                      <a:cubicBezTo>
                        <a:pt x="5053" y="2391"/>
                        <a:pt x="5034" y="2392"/>
                        <a:pt x="5015" y="2393"/>
                      </a:cubicBezTo>
                      <a:cubicBezTo>
                        <a:pt x="4906" y="2617"/>
                        <a:pt x="4817" y="2791"/>
                        <a:pt x="4740" y="2918"/>
                      </a:cubicBezTo>
                      <a:cubicBezTo>
                        <a:pt x="4657" y="3039"/>
                        <a:pt x="4574" y="3130"/>
                        <a:pt x="4491" y="3181"/>
                      </a:cubicBezTo>
                      <a:cubicBezTo>
                        <a:pt x="4401" y="3231"/>
                        <a:pt x="4286" y="3257"/>
                        <a:pt x="4152" y="3257"/>
                      </a:cubicBezTo>
                      <a:cubicBezTo>
                        <a:pt x="4017" y="3257"/>
                        <a:pt x="3839" y="3245"/>
                        <a:pt x="3609" y="3219"/>
                      </a:cubicBezTo>
                      <a:lnTo>
                        <a:pt x="3025" y="3161"/>
                      </a:lnTo>
                      <a:lnTo>
                        <a:pt x="3813" y="615"/>
                      </a:lnTo>
                      <a:lnTo>
                        <a:pt x="5086" y="756"/>
                      </a:lnTo>
                      <a:cubicBezTo>
                        <a:pt x="5399" y="788"/>
                        <a:pt x="5629" y="845"/>
                        <a:pt x="5777" y="922"/>
                      </a:cubicBezTo>
                      <a:cubicBezTo>
                        <a:pt x="5924" y="999"/>
                        <a:pt x="6033" y="1120"/>
                        <a:pt x="6096" y="1287"/>
                      </a:cubicBezTo>
                      <a:cubicBezTo>
                        <a:pt x="6161" y="1453"/>
                        <a:pt x="6231" y="1696"/>
                        <a:pt x="6288" y="2003"/>
                      </a:cubicBezTo>
                      <a:cubicBezTo>
                        <a:pt x="6363" y="2024"/>
                        <a:pt x="6441" y="2037"/>
                        <a:pt x="6525" y="2037"/>
                      </a:cubicBezTo>
                      <a:cubicBezTo>
                        <a:pt x="6542" y="2037"/>
                        <a:pt x="6559" y="2036"/>
                        <a:pt x="6577" y="2035"/>
                      </a:cubicBezTo>
                      <a:cubicBezTo>
                        <a:pt x="6595" y="1831"/>
                        <a:pt x="6615" y="1639"/>
                        <a:pt x="6633" y="1459"/>
                      </a:cubicBezTo>
                      <a:cubicBezTo>
                        <a:pt x="6647" y="1287"/>
                        <a:pt x="6666" y="1108"/>
                        <a:pt x="6686" y="934"/>
                      </a:cubicBezTo>
                      <a:lnTo>
                        <a:pt x="6730" y="520"/>
                      </a:lnTo>
                      <a:cubicBezTo>
                        <a:pt x="6551" y="506"/>
                        <a:pt x="6326" y="487"/>
                        <a:pt x="6052" y="461"/>
                      </a:cubicBezTo>
                      <a:cubicBezTo>
                        <a:pt x="5771" y="435"/>
                        <a:pt x="5443" y="397"/>
                        <a:pt x="5053" y="358"/>
                      </a:cubicBezTo>
                      <a:lnTo>
                        <a:pt x="3748" y="212"/>
                      </a:lnTo>
                      <a:cubicBezTo>
                        <a:pt x="3544" y="193"/>
                        <a:pt x="3320" y="166"/>
                        <a:pt x="3083" y="136"/>
                      </a:cubicBezTo>
                      <a:cubicBezTo>
                        <a:pt x="2853" y="110"/>
                        <a:pt x="2635" y="83"/>
                        <a:pt x="2437" y="59"/>
                      </a:cubicBezTo>
                      <a:cubicBezTo>
                        <a:pt x="2233" y="33"/>
                        <a:pt x="2073" y="13"/>
                        <a:pt x="195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3" name="Google Shape;483;p38"/>
                <p:cNvSpPr/>
                <p:nvPr/>
              </p:nvSpPr>
              <p:spPr>
                <a:xfrm>
                  <a:off x="5835537" y="2988835"/>
                  <a:ext cx="129499" cy="1037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08" h="7616" extrusionOk="0">
                      <a:moveTo>
                        <a:pt x="2726" y="1"/>
                      </a:moveTo>
                      <a:cubicBezTo>
                        <a:pt x="2667" y="110"/>
                        <a:pt x="2623" y="213"/>
                        <a:pt x="2598" y="308"/>
                      </a:cubicBezTo>
                      <a:cubicBezTo>
                        <a:pt x="2924" y="405"/>
                        <a:pt x="3136" y="481"/>
                        <a:pt x="3231" y="538"/>
                      </a:cubicBezTo>
                      <a:cubicBezTo>
                        <a:pt x="3328" y="603"/>
                        <a:pt x="3358" y="706"/>
                        <a:pt x="3328" y="859"/>
                      </a:cubicBezTo>
                      <a:cubicBezTo>
                        <a:pt x="3314" y="904"/>
                        <a:pt x="3295" y="967"/>
                        <a:pt x="3263" y="1043"/>
                      </a:cubicBezTo>
                      <a:cubicBezTo>
                        <a:pt x="3231" y="1120"/>
                        <a:pt x="3193" y="1211"/>
                        <a:pt x="3142" y="1326"/>
                      </a:cubicBezTo>
                      <a:lnTo>
                        <a:pt x="1312" y="5472"/>
                      </a:lnTo>
                      <a:cubicBezTo>
                        <a:pt x="1216" y="5682"/>
                        <a:pt x="1132" y="5829"/>
                        <a:pt x="1063" y="5912"/>
                      </a:cubicBezTo>
                      <a:cubicBezTo>
                        <a:pt x="986" y="5995"/>
                        <a:pt x="883" y="6041"/>
                        <a:pt x="742" y="6041"/>
                      </a:cubicBezTo>
                      <a:cubicBezTo>
                        <a:pt x="608" y="6041"/>
                        <a:pt x="403" y="6028"/>
                        <a:pt x="122" y="5989"/>
                      </a:cubicBezTo>
                      <a:cubicBezTo>
                        <a:pt x="96" y="6028"/>
                        <a:pt x="71" y="6072"/>
                        <a:pt x="51" y="6124"/>
                      </a:cubicBezTo>
                      <a:cubicBezTo>
                        <a:pt x="39" y="6175"/>
                        <a:pt x="19" y="6219"/>
                        <a:pt x="0" y="6264"/>
                      </a:cubicBezTo>
                      <a:cubicBezTo>
                        <a:pt x="186" y="6302"/>
                        <a:pt x="384" y="6348"/>
                        <a:pt x="615" y="6399"/>
                      </a:cubicBezTo>
                      <a:cubicBezTo>
                        <a:pt x="845" y="6450"/>
                        <a:pt x="1037" y="6488"/>
                        <a:pt x="1190" y="6527"/>
                      </a:cubicBezTo>
                      <a:cubicBezTo>
                        <a:pt x="1279" y="6547"/>
                        <a:pt x="1388" y="6571"/>
                        <a:pt x="1524" y="6597"/>
                      </a:cubicBezTo>
                      <a:cubicBezTo>
                        <a:pt x="1657" y="6629"/>
                        <a:pt x="1792" y="6662"/>
                        <a:pt x="1926" y="6700"/>
                      </a:cubicBezTo>
                      <a:cubicBezTo>
                        <a:pt x="2061" y="6732"/>
                        <a:pt x="2176" y="6757"/>
                        <a:pt x="2271" y="6783"/>
                      </a:cubicBezTo>
                      <a:cubicBezTo>
                        <a:pt x="2291" y="6738"/>
                        <a:pt x="2316" y="6694"/>
                        <a:pt x="2336" y="6636"/>
                      </a:cubicBezTo>
                      <a:cubicBezTo>
                        <a:pt x="2348" y="6585"/>
                        <a:pt x="2368" y="6533"/>
                        <a:pt x="2374" y="6488"/>
                      </a:cubicBezTo>
                      <a:cubicBezTo>
                        <a:pt x="2156" y="6418"/>
                        <a:pt x="1990" y="6367"/>
                        <a:pt x="1887" y="6322"/>
                      </a:cubicBezTo>
                      <a:cubicBezTo>
                        <a:pt x="1778" y="6278"/>
                        <a:pt x="1708" y="6226"/>
                        <a:pt x="1683" y="6175"/>
                      </a:cubicBezTo>
                      <a:cubicBezTo>
                        <a:pt x="1657" y="6124"/>
                        <a:pt x="1651" y="6054"/>
                        <a:pt x="1669" y="5957"/>
                      </a:cubicBezTo>
                      <a:cubicBezTo>
                        <a:pt x="1689" y="5888"/>
                        <a:pt x="1715" y="5811"/>
                        <a:pt x="1746" y="5720"/>
                      </a:cubicBezTo>
                      <a:cubicBezTo>
                        <a:pt x="1778" y="5631"/>
                        <a:pt x="1811" y="5548"/>
                        <a:pt x="1843" y="5478"/>
                      </a:cubicBezTo>
                      <a:lnTo>
                        <a:pt x="3603" y="1492"/>
                      </a:lnTo>
                      <a:lnTo>
                        <a:pt x="5348" y="7538"/>
                      </a:lnTo>
                      <a:cubicBezTo>
                        <a:pt x="5413" y="7557"/>
                        <a:pt x="5496" y="7569"/>
                        <a:pt x="5599" y="7589"/>
                      </a:cubicBezTo>
                      <a:cubicBezTo>
                        <a:pt x="5694" y="7601"/>
                        <a:pt x="5777" y="7615"/>
                        <a:pt x="5841" y="7615"/>
                      </a:cubicBezTo>
                      <a:lnTo>
                        <a:pt x="8177" y="2342"/>
                      </a:lnTo>
                      <a:cubicBezTo>
                        <a:pt x="8272" y="2132"/>
                        <a:pt x="8356" y="1979"/>
                        <a:pt x="8425" y="1896"/>
                      </a:cubicBezTo>
                      <a:cubicBezTo>
                        <a:pt x="8502" y="1811"/>
                        <a:pt x="8605" y="1767"/>
                        <a:pt x="8746" y="1767"/>
                      </a:cubicBezTo>
                      <a:cubicBezTo>
                        <a:pt x="8886" y="1767"/>
                        <a:pt x="9104" y="1787"/>
                        <a:pt x="9385" y="1825"/>
                      </a:cubicBezTo>
                      <a:cubicBezTo>
                        <a:pt x="9417" y="1780"/>
                        <a:pt x="9444" y="1734"/>
                        <a:pt x="9456" y="1690"/>
                      </a:cubicBezTo>
                      <a:cubicBezTo>
                        <a:pt x="9476" y="1645"/>
                        <a:pt x="9488" y="1595"/>
                        <a:pt x="9508" y="1550"/>
                      </a:cubicBezTo>
                      <a:cubicBezTo>
                        <a:pt x="9316" y="1504"/>
                        <a:pt x="9110" y="1460"/>
                        <a:pt x="8894" y="1415"/>
                      </a:cubicBezTo>
                      <a:cubicBezTo>
                        <a:pt x="8682" y="1377"/>
                        <a:pt x="8496" y="1338"/>
                        <a:pt x="8336" y="1300"/>
                      </a:cubicBezTo>
                      <a:cubicBezTo>
                        <a:pt x="8247" y="1281"/>
                        <a:pt x="8132" y="1255"/>
                        <a:pt x="7991" y="1217"/>
                      </a:cubicBezTo>
                      <a:cubicBezTo>
                        <a:pt x="7857" y="1185"/>
                        <a:pt x="7722" y="1146"/>
                        <a:pt x="7589" y="1114"/>
                      </a:cubicBezTo>
                      <a:cubicBezTo>
                        <a:pt x="7447" y="1082"/>
                        <a:pt x="7332" y="1051"/>
                        <a:pt x="7243" y="1031"/>
                      </a:cubicBezTo>
                      <a:cubicBezTo>
                        <a:pt x="7217" y="1082"/>
                        <a:pt x="7191" y="1134"/>
                        <a:pt x="7166" y="1179"/>
                      </a:cubicBezTo>
                      <a:cubicBezTo>
                        <a:pt x="7146" y="1223"/>
                        <a:pt x="7128" y="1268"/>
                        <a:pt x="7108" y="1312"/>
                      </a:cubicBezTo>
                      <a:cubicBezTo>
                        <a:pt x="7435" y="1409"/>
                        <a:pt x="7645" y="1486"/>
                        <a:pt x="7735" y="1550"/>
                      </a:cubicBezTo>
                      <a:cubicBezTo>
                        <a:pt x="7831" y="1607"/>
                        <a:pt x="7864" y="1716"/>
                        <a:pt x="7825" y="1870"/>
                      </a:cubicBezTo>
                      <a:cubicBezTo>
                        <a:pt x="7811" y="1920"/>
                        <a:pt x="7793" y="1985"/>
                        <a:pt x="7761" y="2068"/>
                      </a:cubicBezTo>
                      <a:cubicBezTo>
                        <a:pt x="7728" y="2151"/>
                        <a:pt x="7690" y="2241"/>
                        <a:pt x="7639" y="2349"/>
                      </a:cubicBezTo>
                      <a:lnTo>
                        <a:pt x="6001" y="6048"/>
                      </a:lnTo>
                      <a:lnTo>
                        <a:pt x="4376" y="391"/>
                      </a:lnTo>
                      <a:cubicBezTo>
                        <a:pt x="4306" y="379"/>
                        <a:pt x="4211" y="360"/>
                        <a:pt x="4095" y="334"/>
                      </a:cubicBezTo>
                      <a:cubicBezTo>
                        <a:pt x="3980" y="308"/>
                        <a:pt x="3896" y="290"/>
                        <a:pt x="3851" y="276"/>
                      </a:cubicBezTo>
                      <a:cubicBezTo>
                        <a:pt x="3712" y="251"/>
                        <a:pt x="3538" y="207"/>
                        <a:pt x="3328" y="148"/>
                      </a:cubicBezTo>
                      <a:cubicBezTo>
                        <a:pt x="3110" y="98"/>
                        <a:pt x="2912" y="45"/>
                        <a:pt x="272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4" name="Google Shape;484;p38"/>
                <p:cNvSpPr/>
                <p:nvPr/>
              </p:nvSpPr>
              <p:spPr>
                <a:xfrm>
                  <a:off x="5938368" y="3030145"/>
                  <a:ext cx="105351" cy="95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35" h="7020" extrusionOk="0">
                      <a:moveTo>
                        <a:pt x="7159" y="0"/>
                      </a:moveTo>
                      <a:lnTo>
                        <a:pt x="0" y="6795"/>
                      </a:lnTo>
                      <a:lnTo>
                        <a:pt x="601" y="7019"/>
                      </a:lnTo>
                      <a:lnTo>
                        <a:pt x="7734" y="212"/>
                      </a:lnTo>
                      <a:lnTo>
                        <a:pt x="7159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485" name="Google Shape;485;p38"/>
            <p:cNvSpPr/>
            <p:nvPr/>
          </p:nvSpPr>
          <p:spPr>
            <a:xfrm>
              <a:off x="5017996" y="3136026"/>
              <a:ext cx="1381163" cy="1381136"/>
            </a:xfrm>
            <a:custGeom>
              <a:avLst/>
              <a:gdLst/>
              <a:ahLst/>
              <a:cxnLst/>
              <a:rect l="l" t="t" r="r" b="b"/>
              <a:pathLst>
                <a:path w="101407" h="101405" extrusionOk="0">
                  <a:moveTo>
                    <a:pt x="37115" y="0"/>
                  </a:moveTo>
                  <a:lnTo>
                    <a:pt x="29706" y="14337"/>
                  </a:lnTo>
                  <a:lnTo>
                    <a:pt x="13590" y="13583"/>
                  </a:lnTo>
                  <a:lnTo>
                    <a:pt x="13590" y="13583"/>
                  </a:lnTo>
                  <a:lnTo>
                    <a:pt x="14339" y="29706"/>
                  </a:lnTo>
                  <a:lnTo>
                    <a:pt x="1" y="37114"/>
                  </a:lnTo>
                  <a:lnTo>
                    <a:pt x="8708" y="50703"/>
                  </a:lnTo>
                  <a:lnTo>
                    <a:pt x="1" y="64284"/>
                  </a:lnTo>
                  <a:lnTo>
                    <a:pt x="14339" y="71701"/>
                  </a:lnTo>
                  <a:lnTo>
                    <a:pt x="13590" y="87816"/>
                  </a:lnTo>
                  <a:lnTo>
                    <a:pt x="29706" y="87068"/>
                  </a:lnTo>
                  <a:lnTo>
                    <a:pt x="37115" y="101404"/>
                  </a:lnTo>
                  <a:lnTo>
                    <a:pt x="50703" y="92691"/>
                  </a:lnTo>
                  <a:lnTo>
                    <a:pt x="64286" y="101404"/>
                  </a:lnTo>
                  <a:lnTo>
                    <a:pt x="71701" y="87068"/>
                  </a:lnTo>
                  <a:lnTo>
                    <a:pt x="87817" y="87816"/>
                  </a:lnTo>
                  <a:lnTo>
                    <a:pt x="87068" y="71701"/>
                  </a:lnTo>
                  <a:lnTo>
                    <a:pt x="101406" y="64284"/>
                  </a:lnTo>
                  <a:lnTo>
                    <a:pt x="92699" y="50703"/>
                  </a:lnTo>
                  <a:lnTo>
                    <a:pt x="101406" y="37114"/>
                  </a:lnTo>
                  <a:lnTo>
                    <a:pt x="87068" y="29706"/>
                  </a:lnTo>
                  <a:lnTo>
                    <a:pt x="87817" y="13583"/>
                  </a:lnTo>
                  <a:lnTo>
                    <a:pt x="71701" y="14337"/>
                  </a:lnTo>
                  <a:lnTo>
                    <a:pt x="64286" y="0"/>
                  </a:lnTo>
                  <a:lnTo>
                    <a:pt x="50703" y="8708"/>
                  </a:lnTo>
                  <a:lnTo>
                    <a:pt x="3711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6" name="Google Shape;486;p38"/>
          <p:cNvSpPr txBox="1"/>
          <p:nvPr/>
        </p:nvSpPr>
        <p:spPr>
          <a:xfrm rot="-5400000">
            <a:off x="7566931" y="2439900"/>
            <a:ext cx="2350200" cy="2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lt2"/>
                </a:solidFill>
                <a:latin typeface="Castoro"/>
                <a:ea typeface="Castoro"/>
                <a:cs typeface="Castoro"/>
                <a:sym typeface="Castoro"/>
              </a:rPr>
              <a:t>New Collection · 2022</a:t>
            </a:r>
            <a:endParaRPr sz="1500" dirty="0">
              <a:solidFill>
                <a:schemeClr val="lt2"/>
              </a:solidFill>
              <a:latin typeface="Castoro"/>
              <a:ea typeface="Castoro"/>
              <a:cs typeface="Castoro"/>
              <a:sym typeface="Castoro"/>
            </a:endParaRPr>
          </a:p>
        </p:txBody>
      </p:sp>
      <p:pic>
        <p:nvPicPr>
          <p:cNvPr id="3" name="Picture 2" descr="A statue of a person&#10;&#10;Description automatically generated with medium confidence">
            <a:extLst>
              <a:ext uri="{FF2B5EF4-FFF2-40B4-BE49-F238E27FC236}">
                <a16:creationId xmlns:a16="http://schemas.microsoft.com/office/drawing/2014/main" id="{D8B93065-8D19-C15D-2296-73BDCDE525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6600" y="1011102"/>
            <a:ext cx="1904948" cy="35632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4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Motivation</a:t>
            </a:r>
            <a:endParaRPr dirty="0"/>
          </a:p>
        </p:txBody>
      </p:sp>
      <p:sp>
        <p:nvSpPr>
          <p:cNvPr id="691" name="Google Shape;691;p44"/>
          <p:cNvSpPr/>
          <p:nvPr/>
        </p:nvSpPr>
        <p:spPr>
          <a:xfrm>
            <a:off x="-4095825" y="2404800"/>
            <a:ext cx="5005800" cy="5005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2" name="Google Shape;692;p44"/>
          <p:cNvCxnSpPr/>
          <p:nvPr/>
        </p:nvCxnSpPr>
        <p:spPr>
          <a:xfrm>
            <a:off x="2322475" y="461150"/>
            <a:ext cx="4506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3" name="Google Shape;693;p44"/>
          <p:cNvCxnSpPr/>
          <p:nvPr/>
        </p:nvCxnSpPr>
        <p:spPr>
          <a:xfrm>
            <a:off x="2322475" y="1011475"/>
            <a:ext cx="4506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94" name="Google Shape;694;p44"/>
          <p:cNvSpPr/>
          <p:nvPr/>
        </p:nvSpPr>
        <p:spPr>
          <a:xfrm>
            <a:off x="505737" y="1255762"/>
            <a:ext cx="1387786" cy="1383820"/>
          </a:xfrm>
          <a:custGeom>
            <a:avLst/>
            <a:gdLst/>
            <a:ahLst/>
            <a:cxnLst/>
            <a:rect l="l" t="t" r="r" b="b"/>
            <a:pathLst>
              <a:path w="69633" h="69434" extrusionOk="0">
                <a:moveTo>
                  <a:pt x="22144" y="0"/>
                </a:moveTo>
                <a:cubicBezTo>
                  <a:pt x="21426" y="0"/>
                  <a:pt x="20705" y="201"/>
                  <a:pt x="20061" y="575"/>
                </a:cubicBezTo>
                <a:cubicBezTo>
                  <a:pt x="19404" y="958"/>
                  <a:pt x="18886" y="1488"/>
                  <a:pt x="18569" y="2114"/>
                </a:cubicBezTo>
                <a:lnTo>
                  <a:pt x="14645" y="9787"/>
                </a:lnTo>
                <a:cubicBezTo>
                  <a:pt x="13758" y="11527"/>
                  <a:pt x="11627" y="13658"/>
                  <a:pt x="9887" y="14545"/>
                </a:cubicBezTo>
                <a:lnTo>
                  <a:pt x="2214" y="18469"/>
                </a:lnTo>
                <a:cubicBezTo>
                  <a:pt x="1427" y="18869"/>
                  <a:pt x="787" y="19582"/>
                  <a:pt x="422" y="20469"/>
                </a:cubicBezTo>
                <a:cubicBezTo>
                  <a:pt x="52" y="21357"/>
                  <a:pt x="0" y="22314"/>
                  <a:pt x="275" y="23153"/>
                </a:cubicBezTo>
                <a:lnTo>
                  <a:pt x="2927" y="31352"/>
                </a:lnTo>
                <a:cubicBezTo>
                  <a:pt x="3527" y="33210"/>
                  <a:pt x="3527" y="36228"/>
                  <a:pt x="2927" y="38081"/>
                </a:cubicBezTo>
                <a:lnTo>
                  <a:pt x="275" y="46280"/>
                </a:lnTo>
                <a:cubicBezTo>
                  <a:pt x="0" y="47124"/>
                  <a:pt x="52" y="48076"/>
                  <a:pt x="422" y="48963"/>
                </a:cubicBezTo>
                <a:cubicBezTo>
                  <a:pt x="787" y="49851"/>
                  <a:pt x="1427" y="50565"/>
                  <a:pt x="2214" y="50965"/>
                </a:cubicBezTo>
                <a:lnTo>
                  <a:pt x="9887" y="54888"/>
                </a:lnTo>
                <a:cubicBezTo>
                  <a:pt x="11627" y="55775"/>
                  <a:pt x="13758" y="57911"/>
                  <a:pt x="14645" y="59647"/>
                </a:cubicBezTo>
                <a:lnTo>
                  <a:pt x="18569" y="67319"/>
                </a:lnTo>
                <a:cubicBezTo>
                  <a:pt x="18886" y="67946"/>
                  <a:pt x="19404" y="68480"/>
                  <a:pt x="20061" y="68859"/>
                </a:cubicBezTo>
                <a:cubicBezTo>
                  <a:pt x="20705" y="69233"/>
                  <a:pt x="21426" y="69433"/>
                  <a:pt x="22144" y="69433"/>
                </a:cubicBezTo>
                <a:cubicBezTo>
                  <a:pt x="22532" y="69433"/>
                  <a:pt x="22901" y="69376"/>
                  <a:pt x="23253" y="69263"/>
                </a:cubicBezTo>
                <a:lnTo>
                  <a:pt x="31452" y="66605"/>
                </a:lnTo>
                <a:cubicBezTo>
                  <a:pt x="32348" y="66314"/>
                  <a:pt x="33545" y="66157"/>
                  <a:pt x="34818" y="66157"/>
                </a:cubicBezTo>
                <a:cubicBezTo>
                  <a:pt x="36089" y="66157"/>
                  <a:pt x="37285" y="66314"/>
                  <a:pt x="38181" y="66605"/>
                </a:cubicBezTo>
                <a:lnTo>
                  <a:pt x="46379" y="69263"/>
                </a:lnTo>
                <a:cubicBezTo>
                  <a:pt x="46732" y="69376"/>
                  <a:pt x="47102" y="69433"/>
                  <a:pt x="47489" y="69433"/>
                </a:cubicBezTo>
                <a:cubicBezTo>
                  <a:pt x="48211" y="69433"/>
                  <a:pt x="48933" y="69233"/>
                  <a:pt x="49577" y="68859"/>
                </a:cubicBezTo>
                <a:cubicBezTo>
                  <a:pt x="50229" y="68480"/>
                  <a:pt x="50747" y="67946"/>
                  <a:pt x="51064" y="67319"/>
                </a:cubicBezTo>
                <a:lnTo>
                  <a:pt x="54987" y="59647"/>
                </a:lnTo>
                <a:cubicBezTo>
                  <a:pt x="55875" y="57911"/>
                  <a:pt x="58010" y="55775"/>
                  <a:pt x="59746" y="54888"/>
                </a:cubicBezTo>
                <a:lnTo>
                  <a:pt x="67419" y="50965"/>
                </a:lnTo>
                <a:cubicBezTo>
                  <a:pt x="68206" y="50565"/>
                  <a:pt x="68845" y="49851"/>
                  <a:pt x="69210" y="48963"/>
                </a:cubicBezTo>
                <a:cubicBezTo>
                  <a:pt x="69580" y="48076"/>
                  <a:pt x="69632" y="47124"/>
                  <a:pt x="69363" y="46280"/>
                </a:cubicBezTo>
                <a:lnTo>
                  <a:pt x="66705" y="38081"/>
                </a:lnTo>
                <a:cubicBezTo>
                  <a:pt x="66105" y="36228"/>
                  <a:pt x="66105" y="33210"/>
                  <a:pt x="66705" y="31352"/>
                </a:cubicBezTo>
                <a:lnTo>
                  <a:pt x="69363" y="23153"/>
                </a:lnTo>
                <a:cubicBezTo>
                  <a:pt x="69632" y="22314"/>
                  <a:pt x="69580" y="21357"/>
                  <a:pt x="69210" y="20469"/>
                </a:cubicBezTo>
                <a:cubicBezTo>
                  <a:pt x="68845" y="19582"/>
                  <a:pt x="68206" y="18869"/>
                  <a:pt x="67419" y="18469"/>
                </a:cubicBezTo>
                <a:lnTo>
                  <a:pt x="59746" y="14545"/>
                </a:lnTo>
                <a:cubicBezTo>
                  <a:pt x="58010" y="13658"/>
                  <a:pt x="55875" y="11527"/>
                  <a:pt x="54987" y="9787"/>
                </a:cubicBezTo>
                <a:lnTo>
                  <a:pt x="51064" y="2114"/>
                </a:lnTo>
                <a:cubicBezTo>
                  <a:pt x="50747" y="1488"/>
                  <a:pt x="50229" y="958"/>
                  <a:pt x="49577" y="575"/>
                </a:cubicBezTo>
                <a:cubicBezTo>
                  <a:pt x="48933" y="201"/>
                  <a:pt x="48211" y="0"/>
                  <a:pt x="47489" y="0"/>
                </a:cubicBezTo>
                <a:cubicBezTo>
                  <a:pt x="47102" y="0"/>
                  <a:pt x="46732" y="61"/>
                  <a:pt x="46379" y="175"/>
                </a:cubicBezTo>
                <a:lnTo>
                  <a:pt x="38181" y="2827"/>
                </a:lnTo>
                <a:cubicBezTo>
                  <a:pt x="37285" y="3120"/>
                  <a:pt x="36089" y="3280"/>
                  <a:pt x="34818" y="3280"/>
                </a:cubicBezTo>
                <a:cubicBezTo>
                  <a:pt x="33545" y="3280"/>
                  <a:pt x="32348" y="3120"/>
                  <a:pt x="31452" y="2827"/>
                </a:cubicBezTo>
                <a:lnTo>
                  <a:pt x="23253" y="175"/>
                </a:lnTo>
                <a:cubicBezTo>
                  <a:pt x="22901" y="61"/>
                  <a:pt x="22532" y="0"/>
                  <a:pt x="22144" y="0"/>
                </a:cubicBez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 descr="A screenshot of a video game&#10;&#10;Description automatically generated with medium confidence">
            <a:extLst>
              <a:ext uri="{FF2B5EF4-FFF2-40B4-BE49-F238E27FC236}">
                <a16:creationId xmlns:a16="http://schemas.microsoft.com/office/drawing/2014/main" id="{615CA0CB-8FBE-DE31-B77A-8B25121C7A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573"/>
                    </a14:imgEffect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62805" y="1199397"/>
            <a:ext cx="6818390" cy="2688341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F8D459F-E2CB-89CF-86EE-93CC2237FE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830127"/>
              </p:ext>
            </p:extLst>
          </p:nvPr>
        </p:nvGraphicFramePr>
        <p:xfrm>
          <a:off x="3086100" y="4221307"/>
          <a:ext cx="2971800" cy="584542"/>
        </p:xfrm>
        <a:graphic>
          <a:graphicData uri="http://schemas.openxmlformats.org/drawingml/2006/table">
            <a:tbl>
              <a:tblPr>
                <a:noFill/>
                <a:tableStyleId>{A6FC199D-913B-4E7E-B644-4E2D66018AE6}</a:tableStyleId>
              </a:tblPr>
              <a:tblGrid>
                <a:gridCol w="901870">
                  <a:extLst>
                    <a:ext uri="{9D8B030D-6E8A-4147-A177-3AD203B41FA5}">
                      <a16:colId xmlns:a16="http://schemas.microsoft.com/office/drawing/2014/main" val="430782450"/>
                    </a:ext>
                  </a:extLst>
                </a:gridCol>
                <a:gridCol w="2069930">
                  <a:extLst>
                    <a:ext uri="{9D8B030D-6E8A-4147-A177-3AD203B41FA5}">
                      <a16:colId xmlns:a16="http://schemas.microsoft.com/office/drawing/2014/main" val="3414256531"/>
                    </a:ext>
                  </a:extLst>
                </a:gridCol>
              </a:tblGrid>
              <a:tr h="57310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i="1" dirty="0">
                          <a:solidFill>
                            <a:schemeClr val="accent1"/>
                          </a:solidFill>
                          <a:latin typeface="Castoro"/>
                          <a:ea typeface="Castoro"/>
                          <a:cs typeface="Castoro"/>
                          <a:sym typeface="Castoro"/>
                        </a:rPr>
                        <a:t>Threejs examples</a:t>
                      </a:r>
                      <a:endParaRPr sz="1400" i="1" dirty="0">
                        <a:solidFill>
                          <a:schemeClr val="accent1"/>
                        </a:solidFill>
                        <a:latin typeface="Castoro"/>
                        <a:ea typeface="Castoro"/>
                        <a:cs typeface="Castoro"/>
                        <a:sym typeface="Castoro"/>
                      </a:endParaRPr>
                    </a:p>
                  </a:txBody>
                  <a:tcPr marL="63671" marR="63671" marT="63671" marB="63671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dirty="0" err="1">
                          <a:solidFill>
                            <a:schemeClr val="dk1"/>
                          </a:solidFill>
                          <a:latin typeface="Castoro"/>
                          <a:ea typeface="Castoro"/>
                          <a:cs typeface="Castoro"/>
                          <a:sym typeface="Castoro"/>
                        </a:rPr>
                        <a:t>Inspired</a:t>
                      </a:r>
                      <a:r>
                        <a:rPr lang="es-ES" sz="1000" dirty="0">
                          <a:solidFill>
                            <a:schemeClr val="dk1"/>
                          </a:solidFill>
                          <a:latin typeface="Castoro"/>
                          <a:ea typeface="Castoro"/>
                          <a:cs typeface="Castoro"/>
                          <a:sym typeface="Castoro"/>
                        </a:rPr>
                        <a:t> </a:t>
                      </a:r>
                      <a:r>
                        <a:rPr lang="es-ES" sz="1000" dirty="0" err="1">
                          <a:solidFill>
                            <a:schemeClr val="dk1"/>
                          </a:solidFill>
                          <a:latin typeface="Castoro"/>
                          <a:ea typeface="Castoro"/>
                          <a:cs typeface="Castoro"/>
                          <a:sym typeface="Castoro"/>
                        </a:rPr>
                        <a:t>by</a:t>
                      </a:r>
                      <a:r>
                        <a:rPr lang="es-ES" sz="1000" dirty="0">
                          <a:solidFill>
                            <a:schemeClr val="dk1"/>
                          </a:solidFill>
                          <a:latin typeface="Castoro"/>
                          <a:ea typeface="Castoro"/>
                          <a:cs typeface="Castoro"/>
                          <a:sym typeface="Castoro"/>
                        </a:rPr>
                        <a:t> </a:t>
                      </a:r>
                      <a:r>
                        <a:rPr lang="es-ES" sz="1000" dirty="0" err="1">
                          <a:solidFill>
                            <a:schemeClr val="dk1"/>
                          </a:solidFill>
                          <a:latin typeface="Castoro"/>
                          <a:ea typeface="Castoro"/>
                          <a:cs typeface="Castoro"/>
                          <a:sym typeface="Castoro"/>
                        </a:rPr>
                        <a:t>this</a:t>
                      </a:r>
                      <a:r>
                        <a:rPr lang="es-ES" sz="1000" dirty="0">
                          <a:solidFill>
                            <a:schemeClr val="dk1"/>
                          </a:solidFill>
                          <a:latin typeface="Castoro"/>
                          <a:ea typeface="Castoro"/>
                          <a:cs typeface="Castoro"/>
                          <a:sym typeface="Castoro"/>
                        </a:rPr>
                        <a:t> </a:t>
                      </a:r>
                      <a:r>
                        <a:rPr lang="es-ES" sz="1000" dirty="0" err="1">
                          <a:solidFill>
                            <a:schemeClr val="dk1"/>
                          </a:solidFill>
                          <a:latin typeface="Castoro"/>
                          <a:ea typeface="Castoro"/>
                          <a:cs typeface="Castoro"/>
                          <a:sym typeface="Castoro"/>
                        </a:rPr>
                        <a:t>example</a:t>
                      </a:r>
                      <a:r>
                        <a:rPr lang="es-ES" sz="1000" dirty="0">
                          <a:solidFill>
                            <a:schemeClr val="dk1"/>
                          </a:solidFill>
                          <a:latin typeface="Castoro"/>
                          <a:ea typeface="Castoro"/>
                          <a:cs typeface="Castoro"/>
                          <a:sym typeface="Castoro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000" dirty="0">
                          <a:solidFill>
                            <a:schemeClr val="dk1"/>
                          </a:solidFill>
                          <a:latin typeface="Castoro"/>
                          <a:ea typeface="Castoro"/>
                          <a:cs typeface="Castoro"/>
                          <a:sym typeface="Castoro"/>
                        </a:rPr>
                        <a:t>https://threejs.org/examples/?q=face#webgl_morphtargets_face</a:t>
                      </a:r>
                    </a:p>
                  </a:txBody>
                  <a:tcPr marL="63671" marR="63671" marT="63671" marB="63671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798386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/>
              <a:t>Procedures</a:t>
            </a:r>
            <a:endParaRPr dirty="0"/>
          </a:p>
        </p:txBody>
      </p:sp>
      <p:sp>
        <p:nvSpPr>
          <p:cNvPr id="492" name="Google Shape;492;p39"/>
          <p:cNvSpPr txBox="1">
            <a:spLocks noGrp="1"/>
          </p:cNvSpPr>
          <p:nvPr>
            <p:ph type="body" idx="1"/>
          </p:nvPr>
        </p:nvSpPr>
        <p:spPr>
          <a:xfrm>
            <a:off x="720000" y="1212950"/>
            <a:ext cx="7704000" cy="33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/>
              <a:t>Overall procedures be like: </a:t>
            </a:r>
            <a:endParaRPr sz="2000" b="1" dirty="0"/>
          </a:p>
          <a:p>
            <a:pPr marL="457200" lvl="0" indent="-307975" algn="l" rtl="0">
              <a:spcBef>
                <a:spcPts val="0"/>
              </a:spcBef>
              <a:spcAft>
                <a:spcPts val="0"/>
              </a:spcAft>
              <a:buSzPts val="1250"/>
              <a:buAutoNum type="arabicPeriod"/>
            </a:pPr>
            <a:r>
              <a:rPr lang="es-ES" sz="2000" dirty="0"/>
              <a:t>S</a:t>
            </a:r>
            <a:r>
              <a:rPr lang="en" sz="2000" dirty="0"/>
              <a:t>et basis using Three.js </a:t>
            </a:r>
          </a:p>
          <a:p>
            <a:pPr marL="457200" lvl="0" indent="-307975" algn="l" rtl="0">
              <a:spcBef>
                <a:spcPts val="0"/>
              </a:spcBef>
              <a:spcAft>
                <a:spcPts val="0"/>
              </a:spcAft>
              <a:buSzPts val="1250"/>
              <a:buAutoNum type="arabicPeriod"/>
            </a:pPr>
            <a:r>
              <a:rPr lang="en" sz="2000" dirty="0"/>
              <a:t>Get face mesh detector from mediapipe </a:t>
            </a:r>
          </a:p>
          <a:p>
            <a:pPr marL="457200" lvl="0" indent="-307975" algn="l" rtl="0">
              <a:spcBef>
                <a:spcPts val="0"/>
              </a:spcBef>
              <a:spcAft>
                <a:spcPts val="0"/>
              </a:spcAft>
              <a:buSzPts val="1250"/>
              <a:buAutoNum type="arabicPeriod"/>
            </a:pPr>
            <a:r>
              <a:rPr lang="es-ES" sz="2000" dirty="0"/>
              <a:t>G</a:t>
            </a:r>
            <a:r>
              <a:rPr lang="en" sz="2000" dirty="0"/>
              <a:t>et 3D face model from </a:t>
            </a:r>
            <a:r>
              <a:rPr lang="es-ES" sz="2000" dirty="0">
                <a:hlinkClick r:id="rId3"/>
              </a:rPr>
              <a:t>https://polyhaven.com/a/marble_bust_01</a:t>
            </a:r>
            <a:endParaRPr lang="es-ES" sz="2000" dirty="0"/>
          </a:p>
          <a:p>
            <a:pPr marL="457200" lvl="0" indent="-307975" algn="l" rtl="0">
              <a:spcBef>
                <a:spcPts val="0"/>
              </a:spcBef>
              <a:spcAft>
                <a:spcPts val="0"/>
              </a:spcAft>
              <a:buSzPts val="1250"/>
              <a:buAutoNum type="arabicPeriod"/>
            </a:pPr>
            <a:r>
              <a:rPr lang="es-ES" sz="2000" dirty="0" err="1"/>
              <a:t>Import</a:t>
            </a:r>
            <a:r>
              <a:rPr lang="es-ES" sz="2000" dirty="0"/>
              <a:t> 3D </a:t>
            </a:r>
            <a:r>
              <a:rPr lang="es-ES" sz="2000" dirty="0" err="1"/>
              <a:t>model</a:t>
            </a:r>
            <a:r>
              <a:rPr lang="es-ES" sz="2000" dirty="0"/>
              <a:t> </a:t>
            </a:r>
            <a:r>
              <a:rPr lang="es-ES" sz="2000" dirty="0" err="1"/>
              <a:t>to</a:t>
            </a:r>
            <a:r>
              <a:rPr lang="es-ES" sz="2000" dirty="0"/>
              <a:t> Three.js (</a:t>
            </a:r>
            <a:r>
              <a:rPr lang="es-ES" sz="2000" dirty="0" err="1"/>
              <a:t>GlTF</a:t>
            </a:r>
            <a:r>
              <a:rPr lang="es-ES" sz="2000" dirty="0"/>
              <a:t>) </a:t>
            </a:r>
          </a:p>
          <a:p>
            <a:pPr marL="457200" lvl="0" indent="-307975" algn="l" rtl="0">
              <a:spcBef>
                <a:spcPts val="0"/>
              </a:spcBef>
              <a:spcAft>
                <a:spcPts val="0"/>
              </a:spcAft>
              <a:buSzPts val="1250"/>
              <a:buAutoNum type="arabicPeriod"/>
            </a:pPr>
            <a:r>
              <a:rPr lang="es-ES" sz="2000" dirty="0" err="1"/>
              <a:t>Map</a:t>
            </a:r>
            <a:r>
              <a:rPr lang="es-ES" sz="2000" dirty="0"/>
              <a:t> </a:t>
            </a:r>
            <a:r>
              <a:rPr lang="es-ES" sz="2000" dirty="0" err="1"/>
              <a:t>Face</a:t>
            </a:r>
            <a:r>
              <a:rPr lang="es-ES" sz="2000" dirty="0"/>
              <a:t> </a:t>
            </a:r>
            <a:r>
              <a:rPr lang="es-ES" sz="2000" dirty="0" err="1"/>
              <a:t>mesh</a:t>
            </a:r>
            <a:r>
              <a:rPr lang="es-ES" sz="2000" dirty="0"/>
              <a:t> </a:t>
            </a:r>
            <a:r>
              <a:rPr lang="es-ES" sz="2000" dirty="0" err="1"/>
              <a:t>landmarks</a:t>
            </a:r>
            <a:r>
              <a:rPr lang="es-ES" sz="2000" dirty="0"/>
              <a:t> </a:t>
            </a:r>
            <a:r>
              <a:rPr lang="es-ES" sz="2000" dirty="0" err="1"/>
              <a:t>to</a:t>
            </a:r>
            <a:r>
              <a:rPr lang="es-ES" sz="2000" dirty="0"/>
              <a:t> </a:t>
            </a:r>
            <a:r>
              <a:rPr lang="es-ES" sz="2000" dirty="0" err="1"/>
              <a:t>the</a:t>
            </a:r>
            <a:r>
              <a:rPr lang="es-ES" sz="2000" dirty="0"/>
              <a:t> 3D </a:t>
            </a:r>
            <a:r>
              <a:rPr lang="es-ES" sz="2000" dirty="0" err="1"/>
              <a:t>face</a:t>
            </a:r>
            <a:r>
              <a:rPr lang="es-ES" sz="2000" dirty="0"/>
              <a:t> </a:t>
            </a:r>
            <a:r>
              <a:rPr lang="es-ES" sz="2000" dirty="0" err="1"/>
              <a:t>model</a:t>
            </a:r>
            <a:endParaRPr lang="es-ES" sz="2000" dirty="0"/>
          </a:p>
          <a:p>
            <a:pPr marL="457200" lvl="0" indent="-307975" algn="l" rtl="0">
              <a:spcBef>
                <a:spcPts val="0"/>
              </a:spcBef>
              <a:spcAft>
                <a:spcPts val="0"/>
              </a:spcAft>
              <a:buSzPts val="1250"/>
              <a:buAutoNum type="arabicPeriod"/>
            </a:pPr>
            <a:endParaRPr dirty="0"/>
          </a:p>
        </p:txBody>
      </p:sp>
      <p:cxnSp>
        <p:nvCxnSpPr>
          <p:cNvPr id="493" name="Google Shape;493;p39"/>
          <p:cNvCxnSpPr/>
          <p:nvPr/>
        </p:nvCxnSpPr>
        <p:spPr>
          <a:xfrm>
            <a:off x="1413675" y="461150"/>
            <a:ext cx="6345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4" name="Google Shape;494;p39"/>
          <p:cNvCxnSpPr/>
          <p:nvPr/>
        </p:nvCxnSpPr>
        <p:spPr>
          <a:xfrm>
            <a:off x="1413675" y="1011475"/>
            <a:ext cx="6345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" name="Picture 5" descr="A statue of a person&#10;&#10;Description automatically generated with medium confidence">
            <a:extLst>
              <a:ext uri="{FF2B5EF4-FFF2-40B4-BE49-F238E27FC236}">
                <a16:creationId xmlns:a16="http://schemas.microsoft.com/office/drawing/2014/main" id="{A281C164-B986-2C49-38CF-F4C74195F7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7214"/>
                    </a14:imgEffect>
                    <a14:imgEffect>
                      <a14:saturation sat="149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0713057">
            <a:off x="7131001" y="1916432"/>
            <a:ext cx="1904948" cy="3563212"/>
          </a:xfrm>
          <a:prstGeom prst="rect">
            <a:avLst/>
          </a:prstGeom>
          <a:noFill/>
          <a:ln>
            <a:solidFill>
              <a:schemeClr val="bg1">
                <a:lumMod val="10000"/>
              </a:schemeClr>
            </a:solidFill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43"/>
          <p:cNvSpPr/>
          <p:nvPr/>
        </p:nvSpPr>
        <p:spPr>
          <a:xfrm flipH="1">
            <a:off x="-1907650" y="2277688"/>
            <a:ext cx="1140000" cy="188100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43"/>
          <p:cNvSpPr txBox="1">
            <a:spLocks noGrp="1"/>
          </p:cNvSpPr>
          <p:nvPr>
            <p:ph type="title"/>
          </p:nvPr>
        </p:nvSpPr>
        <p:spPr>
          <a:xfrm>
            <a:off x="1560977" y="2430237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/>
              <a:t>Effects</a:t>
            </a:r>
            <a:endParaRPr dirty="0"/>
          </a:p>
        </p:txBody>
      </p:sp>
      <p:sp>
        <p:nvSpPr>
          <p:cNvPr id="661" name="Google Shape;661;p43"/>
          <p:cNvSpPr txBox="1">
            <a:spLocks noGrp="1"/>
          </p:cNvSpPr>
          <p:nvPr>
            <p:ph type="subTitle" idx="1"/>
          </p:nvPr>
        </p:nvSpPr>
        <p:spPr>
          <a:xfrm>
            <a:off x="1558687" y="2926166"/>
            <a:ext cx="2336400" cy="11086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s-ES" sz="1400" dirty="0" err="1"/>
              <a:t>aesthetic</a:t>
            </a:r>
            <a:r>
              <a:rPr lang="es-ES" sz="1400" dirty="0"/>
              <a:t> </a:t>
            </a:r>
            <a:r>
              <a:rPr lang="es-ES" sz="1400" dirty="0" err="1"/>
              <a:t>filters</a:t>
            </a:r>
            <a:endParaRPr lang="es-ES" sz="1400" dirty="0"/>
          </a:p>
          <a:p>
            <a:pPr marL="0" indent="0"/>
            <a:r>
              <a:rPr lang="es-ES" dirty="0" err="1"/>
              <a:t>distortion</a:t>
            </a:r>
            <a:endParaRPr lang="es-ES" dirty="0"/>
          </a:p>
          <a:p>
            <a:pPr marL="0" indent="0"/>
            <a:r>
              <a:rPr lang="es-ES" sz="1400" dirty="0"/>
              <a:t> </a:t>
            </a:r>
            <a:r>
              <a:rPr lang="es-ES" sz="1400" dirty="0" err="1"/>
              <a:t>vfx</a:t>
            </a:r>
            <a:endParaRPr lang="es-ES" sz="1400" dirty="0"/>
          </a:p>
          <a:p>
            <a:pPr marL="0" indent="0"/>
            <a:endParaRPr lang="es-ES" sz="1400" dirty="0"/>
          </a:p>
        </p:txBody>
      </p:sp>
      <p:sp>
        <p:nvSpPr>
          <p:cNvPr id="664" name="Google Shape;664;p43"/>
          <p:cNvSpPr txBox="1">
            <a:spLocks noGrp="1"/>
          </p:cNvSpPr>
          <p:nvPr>
            <p:ph type="title" idx="4"/>
          </p:nvPr>
        </p:nvSpPr>
        <p:spPr>
          <a:xfrm>
            <a:off x="4755252" y="2444468"/>
            <a:ext cx="262206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/>
              <a:t>Body</a:t>
            </a:r>
            <a:r>
              <a:rPr lang="es-ES" dirty="0"/>
              <a:t> </a:t>
            </a:r>
            <a:r>
              <a:rPr lang="es-ES" dirty="0" err="1"/>
              <a:t>synchronzing</a:t>
            </a:r>
            <a:endParaRPr dirty="0"/>
          </a:p>
        </p:txBody>
      </p:sp>
      <p:sp>
        <p:nvSpPr>
          <p:cNvPr id="665" name="Google Shape;665;p43"/>
          <p:cNvSpPr txBox="1">
            <a:spLocks noGrp="1"/>
          </p:cNvSpPr>
          <p:nvPr>
            <p:ph type="subTitle" idx="5"/>
          </p:nvPr>
        </p:nvSpPr>
        <p:spPr>
          <a:xfrm>
            <a:off x="5333832" y="2957937"/>
            <a:ext cx="2043480" cy="7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9225" lvl="0" indent="0" algn="l" rtl="0">
              <a:spcBef>
                <a:spcPts val="0"/>
              </a:spcBef>
              <a:spcAft>
                <a:spcPts val="0"/>
              </a:spcAft>
              <a:buSzPts val="1250"/>
            </a:pPr>
            <a:r>
              <a:rPr lang="es-ES" dirty="0"/>
              <a:t>Pose tracking</a:t>
            </a:r>
          </a:p>
          <a:p>
            <a:pPr marL="149225" lvl="0" indent="0" algn="l" rtl="0">
              <a:spcBef>
                <a:spcPts val="0"/>
              </a:spcBef>
              <a:spcAft>
                <a:spcPts val="0"/>
              </a:spcAft>
              <a:buSzPts val="1250"/>
            </a:pPr>
            <a:r>
              <a:rPr lang="es-ES" dirty="0"/>
              <a:t>Inverse </a:t>
            </a:r>
            <a:r>
              <a:rPr lang="es-ES" dirty="0" err="1"/>
              <a:t>kinematics</a:t>
            </a:r>
            <a:endParaRPr lang="es-ES" dirty="0"/>
          </a:p>
          <a:p>
            <a:pPr marL="149225" lvl="0" indent="0" algn="l" rtl="0">
              <a:spcBef>
                <a:spcPts val="0"/>
              </a:spcBef>
              <a:spcAft>
                <a:spcPts val="0"/>
              </a:spcAft>
              <a:buSzPts val="1250"/>
            </a:pPr>
            <a:r>
              <a:rPr lang="es-ES" sz="1400" dirty="0" err="1"/>
              <a:t>Rigging</a:t>
            </a:r>
            <a:endParaRPr lang="es-ES" sz="1400" dirty="0"/>
          </a:p>
        </p:txBody>
      </p:sp>
      <p:sp>
        <p:nvSpPr>
          <p:cNvPr id="666" name="Google Shape;666;p43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/>
              <a:t>Further</a:t>
            </a:r>
            <a:r>
              <a:rPr lang="es-ES" dirty="0"/>
              <a:t> </a:t>
            </a:r>
            <a:r>
              <a:rPr lang="es-ES" dirty="0" err="1"/>
              <a:t>updates</a:t>
            </a:r>
            <a:r>
              <a:rPr lang="es-ES" dirty="0"/>
              <a:t>… </a:t>
            </a:r>
            <a:endParaRPr dirty="0"/>
          </a:p>
        </p:txBody>
      </p:sp>
      <p:cxnSp>
        <p:nvCxnSpPr>
          <p:cNvPr id="682" name="Google Shape;682;p43"/>
          <p:cNvCxnSpPr/>
          <p:nvPr/>
        </p:nvCxnSpPr>
        <p:spPr>
          <a:xfrm>
            <a:off x="3403800" y="461150"/>
            <a:ext cx="23649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3" name="Google Shape;683;p43"/>
          <p:cNvCxnSpPr/>
          <p:nvPr/>
        </p:nvCxnSpPr>
        <p:spPr>
          <a:xfrm>
            <a:off x="3403800" y="1011475"/>
            <a:ext cx="23649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" name="Graphic 6" descr="Metronome with solid fill">
            <a:extLst>
              <a:ext uri="{FF2B5EF4-FFF2-40B4-BE49-F238E27FC236}">
                <a16:creationId xmlns:a16="http://schemas.microsoft.com/office/drawing/2014/main" id="{2911311A-4D02-1060-56FB-DF05ED8BCC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86703" y="1561800"/>
            <a:ext cx="914400" cy="914400"/>
          </a:xfrm>
          <a:prstGeom prst="rect">
            <a:avLst/>
          </a:prstGeom>
        </p:spPr>
      </p:pic>
      <p:pic>
        <p:nvPicPr>
          <p:cNvPr id="9" name="Graphic 8" descr="Constellation with solid fill">
            <a:extLst>
              <a:ext uri="{FF2B5EF4-FFF2-40B4-BE49-F238E27FC236}">
                <a16:creationId xmlns:a16="http://schemas.microsoft.com/office/drawing/2014/main" id="{7987EC21-E329-34EA-6E51-1E1512EB9D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69687" y="1516629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ustainable Clothes for Women MK Campaign by Slidesgo">
  <a:themeElements>
    <a:clrScheme name="Simple Light">
      <a:dk1>
        <a:srgbClr val="7A6974"/>
      </a:dk1>
      <a:lt1>
        <a:srgbClr val="F5F3E5"/>
      </a:lt1>
      <a:dk2>
        <a:srgbClr val="EFD5D4"/>
      </a:dk2>
      <a:lt2>
        <a:srgbClr val="CBBAC4"/>
      </a:lt2>
      <a:accent1>
        <a:srgbClr val="BACAC0"/>
      </a:accent1>
      <a:accent2>
        <a:srgbClr val="CAC4E7"/>
      </a:accent2>
      <a:accent3>
        <a:srgbClr val="DCDFD8"/>
      </a:accent3>
      <a:accent4>
        <a:srgbClr val="FFFFFF"/>
      </a:accent4>
      <a:accent5>
        <a:srgbClr val="FFFFFF"/>
      </a:accent5>
      <a:accent6>
        <a:srgbClr val="FFFFFF"/>
      </a:accent6>
      <a:hlink>
        <a:srgbClr val="7A697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</Words>
  <Application>Microsoft Office PowerPoint</Application>
  <PresentationFormat>On-screen Show (16:9)</PresentationFormat>
  <Paragraphs>23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Castoro</vt:lpstr>
      <vt:lpstr>Bebas Neue</vt:lpstr>
      <vt:lpstr>Sustainable Clothes for Women MK Campaign by Slidesgo</vt:lpstr>
      <vt:lpstr>Augmented  Reality  Proposal -  Statue mapping</vt:lpstr>
      <vt:lpstr>Motivation</vt:lpstr>
      <vt:lpstr>Procedures</vt:lpstr>
      <vt:lpstr>Effects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Augmented  Reality  Proposal -  Statue mapping</dc:title>
  <cp:lastModifiedBy>821093666317</cp:lastModifiedBy>
  <cp:revision>1</cp:revision>
  <dcterms:modified xsi:type="dcterms:W3CDTF">2022-05-08T08:00:51Z</dcterms:modified>
</cp:coreProperties>
</file>