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0" r:id="rId2"/>
    <p:sldId id="299" r:id="rId3"/>
    <p:sldId id="310" r:id="rId4"/>
    <p:sldId id="309" r:id="rId5"/>
    <p:sldId id="312" r:id="rId6"/>
    <p:sldId id="313" r:id="rId7"/>
    <p:sldId id="314" r:id="rId8"/>
    <p:sldId id="315" r:id="rId9"/>
    <p:sldId id="316" r:id="rId10"/>
    <p:sldId id="311" r:id="rId11"/>
    <p:sldId id="292" r:id="rId12"/>
    <p:sldId id="301" r:id="rId13"/>
    <p:sldId id="302" r:id="rId14"/>
    <p:sldId id="303" r:id="rId15"/>
    <p:sldId id="317" r:id="rId16"/>
    <p:sldId id="304" r:id="rId17"/>
    <p:sldId id="293" r:id="rId18"/>
    <p:sldId id="306" r:id="rId19"/>
    <p:sldId id="308" r:id="rId20"/>
    <p:sldId id="305" r:id="rId21"/>
    <p:sldId id="307" r:id="rId22"/>
    <p:sldId id="318" r:id="rId23"/>
    <p:sldId id="319" r:id="rId24"/>
    <p:sldId id="320" r:id="rId25"/>
    <p:sldId id="32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15710-40EF-A9CA-ADB5-335AA2081FCE}" v="6" dt="2024-07-07T17:32:54.323"/>
    <p1510:client id="{673EF4E4-CFD9-FBE3-1BD8-25B1954EC386}" v="23" dt="2024-07-08T05:41:43.916"/>
    <p1510:client id="{7A307C72-5734-B3DF-8698-BA932BC364A2}" v="1178" dt="2024-07-07T17:08:03.033"/>
    <p1510:client id="{7CB410B8-8AD5-68F0-3EEA-3041AB2E9088}" v="314" dt="2024-07-06T11:06:43.043"/>
    <p1510:client id="{D79751D8-F88C-25E4-5335-8F2342877B4C}" v="3178" dt="2024-07-07T14:16:25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s Electrical Lab" userId="S::meds@uet.edu.pk::0ebc9c46-6cd8-4c45-af4a-4de05c326020" providerId="AD" clId="Web-{AA0FE5F6-73C4-ADC9-F0E8-ACF5BCD53A80}"/>
    <pc:docChg chg="addSld delSld modSld sldOrd">
      <pc:chgData name="Meds Electrical Lab" userId="S::meds@uet.edu.pk::0ebc9c46-6cd8-4c45-af4a-4de05c326020" providerId="AD" clId="Web-{AA0FE5F6-73C4-ADC9-F0E8-ACF5BCD53A80}" dt="2024-06-28T10:25:36.891" v="1676" actId="20577"/>
      <pc:docMkLst>
        <pc:docMk/>
      </pc:docMkLst>
      <pc:sldChg chg="modSp">
        <pc:chgData name="Meds Electrical Lab" userId="S::meds@uet.edu.pk::0ebc9c46-6cd8-4c45-af4a-4de05c326020" providerId="AD" clId="Web-{AA0FE5F6-73C4-ADC9-F0E8-ACF5BCD53A80}" dt="2024-06-28T08:42:18.478" v="747" actId="20577"/>
        <pc:sldMkLst>
          <pc:docMk/>
          <pc:sldMk cId="2827364596" sldId="258"/>
        </pc:sldMkLst>
        <pc:spChg chg="mod">
          <ac:chgData name="Meds Electrical Lab" userId="S::meds@uet.edu.pk::0ebc9c46-6cd8-4c45-af4a-4de05c326020" providerId="AD" clId="Web-{AA0FE5F6-73C4-ADC9-F0E8-ACF5BCD53A80}" dt="2024-06-28T08:42:18.478" v="747" actId="20577"/>
          <ac:spMkLst>
            <pc:docMk/>
            <pc:sldMk cId="2827364596" sldId="258"/>
            <ac:spMk id="3" creationId="{F3BE6DE5-1F24-75F7-25EE-D0A9DD3EB54B}"/>
          </ac:spMkLst>
        </pc:spChg>
      </pc:sldChg>
      <pc:sldChg chg="modSp">
        <pc:chgData name="Meds Electrical Lab" userId="S::meds@uet.edu.pk::0ebc9c46-6cd8-4c45-af4a-4de05c326020" providerId="AD" clId="Web-{AA0FE5F6-73C4-ADC9-F0E8-ACF5BCD53A80}" dt="2024-06-28T09:34:10.611" v="1035" actId="20577"/>
        <pc:sldMkLst>
          <pc:docMk/>
          <pc:sldMk cId="1633661546" sldId="259"/>
        </pc:sldMkLst>
        <pc:spChg chg="mod">
          <ac:chgData name="Meds Electrical Lab" userId="S::meds@uet.edu.pk::0ebc9c46-6cd8-4c45-af4a-4de05c326020" providerId="AD" clId="Web-{AA0FE5F6-73C4-ADC9-F0E8-ACF5BCD53A80}" dt="2024-06-28T07:39:36.719" v="10" actId="20577"/>
          <ac:spMkLst>
            <pc:docMk/>
            <pc:sldMk cId="1633661546" sldId="259"/>
            <ac:spMk id="2" creationId="{DB2BC970-E568-FFEA-2707-E0930A8DA730}"/>
          </ac:spMkLst>
        </pc:spChg>
        <pc:spChg chg="mod">
          <ac:chgData name="Meds Electrical Lab" userId="S::meds@uet.edu.pk::0ebc9c46-6cd8-4c45-af4a-4de05c326020" providerId="AD" clId="Web-{AA0FE5F6-73C4-ADC9-F0E8-ACF5BCD53A80}" dt="2024-06-28T09:34:10.611" v="1035" actId="20577"/>
          <ac:spMkLst>
            <pc:docMk/>
            <pc:sldMk cId="1633661546" sldId="259"/>
            <ac:spMk id="3" creationId="{BFE15AC7-BDB7-A5CC-0DA5-6E13FD31034D}"/>
          </ac:spMkLst>
        </pc:spChg>
      </pc:sldChg>
      <pc:sldChg chg="mod modShow">
        <pc:chgData name="Meds Electrical Lab" userId="S::meds@uet.edu.pk::0ebc9c46-6cd8-4c45-af4a-4de05c326020" providerId="AD" clId="Web-{AA0FE5F6-73C4-ADC9-F0E8-ACF5BCD53A80}" dt="2024-06-28T09:35:21.957" v="1037"/>
        <pc:sldMkLst>
          <pc:docMk/>
          <pc:sldMk cId="2803396825" sldId="261"/>
        </pc:sldMkLst>
      </pc:sldChg>
      <pc:sldChg chg="addSp modSp">
        <pc:chgData name="Meds Electrical Lab" userId="S::meds@uet.edu.pk::0ebc9c46-6cd8-4c45-af4a-4de05c326020" providerId="AD" clId="Web-{AA0FE5F6-73C4-ADC9-F0E8-ACF5BCD53A80}" dt="2024-06-28T08:50:10.756" v="833" actId="20577"/>
        <pc:sldMkLst>
          <pc:docMk/>
          <pc:sldMk cId="311760362" sldId="263"/>
        </pc:sldMkLst>
        <pc:spChg chg="mod">
          <ac:chgData name="Meds Electrical Lab" userId="S::meds@uet.edu.pk::0ebc9c46-6cd8-4c45-af4a-4de05c326020" providerId="AD" clId="Web-{AA0FE5F6-73C4-ADC9-F0E8-ACF5BCD53A80}" dt="2024-06-28T08:43:08.886" v="771" actId="20577"/>
          <ac:spMkLst>
            <pc:docMk/>
            <pc:sldMk cId="311760362" sldId="263"/>
            <ac:spMk id="2" creationId="{C0773E49-637E-516F-06DF-2FA89E2AA12E}"/>
          </ac:spMkLst>
        </pc:spChg>
        <pc:spChg chg="mod">
          <ac:chgData name="Meds Electrical Lab" userId="S::meds@uet.edu.pk::0ebc9c46-6cd8-4c45-af4a-4de05c326020" providerId="AD" clId="Web-{AA0FE5F6-73C4-ADC9-F0E8-ACF5BCD53A80}" dt="2024-06-28T08:47:37.486" v="794" actId="20577"/>
          <ac:spMkLst>
            <pc:docMk/>
            <pc:sldMk cId="311760362" sldId="263"/>
            <ac:spMk id="3" creationId="{BFC35390-0DD5-EE19-5E8C-838A04F88232}"/>
          </ac:spMkLst>
        </pc:spChg>
        <pc:spChg chg="add mod">
          <ac:chgData name="Meds Electrical Lab" userId="S::meds@uet.edu.pk::0ebc9c46-6cd8-4c45-af4a-4de05c326020" providerId="AD" clId="Web-{AA0FE5F6-73C4-ADC9-F0E8-ACF5BCD53A80}" dt="2024-06-28T08:50:10.756" v="833" actId="20577"/>
          <ac:spMkLst>
            <pc:docMk/>
            <pc:sldMk cId="311760362" sldId="263"/>
            <ac:spMk id="5" creationId="{4A3F78FE-C5F1-BCE1-CF8B-5482DFECC9BF}"/>
          </ac:spMkLst>
        </pc:spChg>
      </pc:sldChg>
      <pc:sldChg chg="modSp">
        <pc:chgData name="Meds Electrical Lab" userId="S::meds@uet.edu.pk::0ebc9c46-6cd8-4c45-af4a-4de05c326020" providerId="AD" clId="Web-{AA0FE5F6-73C4-ADC9-F0E8-ACF5BCD53A80}" dt="2024-06-28T09:05:19.919" v="1000" actId="20577"/>
        <pc:sldMkLst>
          <pc:docMk/>
          <pc:sldMk cId="465936926" sldId="264"/>
        </pc:sldMkLst>
        <pc:spChg chg="mod">
          <ac:chgData name="Meds Electrical Lab" userId="S::meds@uet.edu.pk::0ebc9c46-6cd8-4c45-af4a-4de05c326020" providerId="AD" clId="Web-{AA0FE5F6-73C4-ADC9-F0E8-ACF5BCD53A80}" dt="2024-06-28T08:51:59.711" v="888" actId="20577"/>
          <ac:spMkLst>
            <pc:docMk/>
            <pc:sldMk cId="465936926" sldId="264"/>
            <ac:spMk id="2" creationId="{F075B947-29AF-4B19-FC61-D63562A1B243}"/>
          </ac:spMkLst>
        </pc:spChg>
        <pc:spChg chg="mod">
          <ac:chgData name="Meds Electrical Lab" userId="S::meds@uet.edu.pk::0ebc9c46-6cd8-4c45-af4a-4de05c326020" providerId="AD" clId="Web-{AA0FE5F6-73C4-ADC9-F0E8-ACF5BCD53A80}" dt="2024-06-28T09:05:19.919" v="1000" actId="20577"/>
          <ac:spMkLst>
            <pc:docMk/>
            <pc:sldMk cId="465936926" sldId="264"/>
            <ac:spMk id="3" creationId="{13E2BD8A-C48F-3993-C5A8-D1839AD98A41}"/>
          </ac:spMkLst>
        </pc:spChg>
      </pc:sldChg>
      <pc:sldChg chg="modSp">
        <pc:chgData name="Meds Electrical Lab" userId="S::meds@uet.edu.pk::0ebc9c46-6cd8-4c45-af4a-4de05c326020" providerId="AD" clId="Web-{AA0FE5F6-73C4-ADC9-F0E8-ACF5BCD53A80}" dt="2024-06-28T09:46:17.492" v="1082" actId="20577"/>
        <pc:sldMkLst>
          <pc:docMk/>
          <pc:sldMk cId="2477186116" sldId="269"/>
        </pc:sldMkLst>
        <pc:spChg chg="mod">
          <ac:chgData name="Meds Electrical Lab" userId="S::meds@uet.edu.pk::0ebc9c46-6cd8-4c45-af4a-4de05c326020" providerId="AD" clId="Web-{AA0FE5F6-73C4-ADC9-F0E8-ACF5BCD53A80}" dt="2024-06-28T09:46:17.492" v="1082" actId="20577"/>
          <ac:spMkLst>
            <pc:docMk/>
            <pc:sldMk cId="2477186116" sldId="269"/>
            <ac:spMk id="2" creationId="{2BA15CB4-EEB5-0D11-5C6E-7827F7D8ED03}"/>
          </ac:spMkLst>
        </pc:spChg>
        <pc:spChg chg="mod">
          <ac:chgData name="Meds Electrical Lab" userId="S::meds@uet.edu.pk::0ebc9c46-6cd8-4c45-af4a-4de05c326020" providerId="AD" clId="Web-{AA0FE5F6-73C4-ADC9-F0E8-ACF5BCD53A80}" dt="2024-06-28T09:44:20.379" v="1074" actId="20577"/>
          <ac:spMkLst>
            <pc:docMk/>
            <pc:sldMk cId="2477186116" sldId="269"/>
            <ac:spMk id="3" creationId="{FCEB8F79-329A-C825-0DE9-90A4B28229CB}"/>
          </ac:spMkLst>
        </pc:spChg>
      </pc:sldChg>
      <pc:sldChg chg="modSp add replId">
        <pc:chgData name="Meds Electrical Lab" userId="S::meds@uet.edu.pk::0ebc9c46-6cd8-4c45-af4a-4de05c326020" providerId="AD" clId="Web-{AA0FE5F6-73C4-ADC9-F0E8-ACF5BCD53A80}" dt="2024-06-28T08:01:32.637" v="707" actId="20577"/>
        <pc:sldMkLst>
          <pc:docMk/>
          <pc:sldMk cId="2213681580" sldId="271"/>
        </pc:sldMkLst>
        <pc:spChg chg="mod">
          <ac:chgData name="Meds Electrical Lab" userId="S::meds@uet.edu.pk::0ebc9c46-6cd8-4c45-af4a-4de05c326020" providerId="AD" clId="Web-{AA0FE5F6-73C4-ADC9-F0E8-ACF5BCD53A80}" dt="2024-06-28T08:01:32.637" v="707" actId="20577"/>
          <ac:spMkLst>
            <pc:docMk/>
            <pc:sldMk cId="2213681580" sldId="271"/>
            <ac:spMk id="3" creationId="{BFE15AC7-BDB7-A5CC-0DA5-6E13FD31034D}"/>
          </ac:spMkLst>
        </pc:spChg>
      </pc:sldChg>
      <pc:sldChg chg="modSp new">
        <pc:chgData name="Meds Electrical Lab" userId="S::meds@uet.edu.pk::0ebc9c46-6cd8-4c45-af4a-4de05c326020" providerId="AD" clId="Web-{AA0FE5F6-73C4-ADC9-F0E8-ACF5BCD53A80}" dt="2024-06-28T07:48:29.283" v="287" actId="20577"/>
        <pc:sldMkLst>
          <pc:docMk/>
          <pc:sldMk cId="3325386289" sldId="272"/>
        </pc:sldMkLst>
        <pc:spChg chg="mod">
          <ac:chgData name="Meds Electrical Lab" userId="S::meds@uet.edu.pk::0ebc9c46-6cd8-4c45-af4a-4de05c326020" providerId="AD" clId="Web-{AA0FE5F6-73C4-ADC9-F0E8-ACF5BCD53A80}" dt="2024-06-28T07:48:12.548" v="266" actId="20577"/>
          <ac:spMkLst>
            <pc:docMk/>
            <pc:sldMk cId="3325386289" sldId="272"/>
            <ac:spMk id="2" creationId="{0522997C-47B6-8235-0E1F-617572A2CC9C}"/>
          </ac:spMkLst>
        </pc:spChg>
        <pc:spChg chg="mod">
          <ac:chgData name="Meds Electrical Lab" userId="S::meds@uet.edu.pk::0ebc9c46-6cd8-4c45-af4a-4de05c326020" providerId="AD" clId="Web-{AA0FE5F6-73C4-ADC9-F0E8-ACF5BCD53A80}" dt="2024-06-28T07:48:29.283" v="287" actId="20577"/>
          <ac:spMkLst>
            <pc:docMk/>
            <pc:sldMk cId="3325386289" sldId="272"/>
            <ac:spMk id="3" creationId="{AC2F0FA6-74F2-CBC2-4174-43073B147DDB}"/>
          </ac:spMkLst>
        </pc:spChg>
      </pc:sldChg>
      <pc:sldChg chg="addSp modSp new">
        <pc:chgData name="Meds Electrical Lab" userId="S::meds@uet.edu.pk::0ebc9c46-6cd8-4c45-af4a-4de05c326020" providerId="AD" clId="Web-{AA0FE5F6-73C4-ADC9-F0E8-ACF5BCD53A80}" dt="2024-06-28T07:47:56.047" v="247" actId="20577"/>
        <pc:sldMkLst>
          <pc:docMk/>
          <pc:sldMk cId="2383054830" sldId="273"/>
        </pc:sldMkLst>
        <pc:spChg chg="mod">
          <ac:chgData name="Meds Electrical Lab" userId="S::meds@uet.edu.pk::0ebc9c46-6cd8-4c45-af4a-4de05c326020" providerId="AD" clId="Web-{AA0FE5F6-73C4-ADC9-F0E8-ACF5BCD53A80}" dt="2024-06-28T07:41:33.723" v="38" actId="20577"/>
          <ac:spMkLst>
            <pc:docMk/>
            <pc:sldMk cId="2383054830" sldId="273"/>
            <ac:spMk id="2" creationId="{E5955E87-1035-4AD6-6CB1-54960C7CC71E}"/>
          </ac:spMkLst>
        </pc:spChg>
        <pc:spChg chg="mod">
          <ac:chgData name="Meds Electrical Lab" userId="S::meds@uet.edu.pk::0ebc9c46-6cd8-4c45-af4a-4de05c326020" providerId="AD" clId="Web-{AA0FE5F6-73C4-ADC9-F0E8-ACF5BCD53A80}" dt="2024-06-28T07:44:22.681" v="159" actId="20577"/>
          <ac:spMkLst>
            <pc:docMk/>
            <pc:sldMk cId="2383054830" sldId="273"/>
            <ac:spMk id="3" creationId="{A30C5109-5CFD-7C89-EE23-E884CCFC10F4}"/>
          </ac:spMkLst>
        </pc:spChg>
        <pc:spChg chg="add mod">
          <ac:chgData name="Meds Electrical Lab" userId="S::meds@uet.edu.pk::0ebc9c46-6cd8-4c45-af4a-4de05c326020" providerId="AD" clId="Web-{AA0FE5F6-73C4-ADC9-F0E8-ACF5BCD53A80}" dt="2024-06-28T07:45:35.324" v="193" actId="20577"/>
          <ac:spMkLst>
            <pc:docMk/>
            <pc:sldMk cId="2383054830" sldId="273"/>
            <ac:spMk id="5" creationId="{5B54C0FC-450F-EEAA-15CD-394627FBE3C5}"/>
          </ac:spMkLst>
        </pc:spChg>
        <pc:spChg chg="add mod">
          <ac:chgData name="Meds Electrical Lab" userId="S::meds@uet.edu.pk::0ebc9c46-6cd8-4c45-af4a-4de05c326020" providerId="AD" clId="Web-{AA0FE5F6-73C4-ADC9-F0E8-ACF5BCD53A80}" dt="2024-06-28T07:47:46.891" v="230" actId="20577"/>
          <ac:spMkLst>
            <pc:docMk/>
            <pc:sldMk cId="2383054830" sldId="273"/>
            <ac:spMk id="7" creationId="{1F56AA01-4D03-B019-A4A5-1714476AEE38}"/>
          </ac:spMkLst>
        </pc:spChg>
        <pc:spChg chg="add mod">
          <ac:chgData name="Meds Electrical Lab" userId="S::meds@uet.edu.pk::0ebc9c46-6cd8-4c45-af4a-4de05c326020" providerId="AD" clId="Web-{AA0FE5F6-73C4-ADC9-F0E8-ACF5BCD53A80}" dt="2024-06-28T07:47:56.047" v="247" actId="20577"/>
          <ac:spMkLst>
            <pc:docMk/>
            <pc:sldMk cId="2383054830" sldId="273"/>
            <ac:spMk id="8" creationId="{D8F2F81A-3607-34E0-8FD8-2529A55CCDB2}"/>
          </ac:spMkLst>
        </pc:spChg>
      </pc:sldChg>
      <pc:sldChg chg="modSp new">
        <pc:chgData name="Meds Electrical Lab" userId="S::meds@uet.edu.pk::0ebc9c46-6cd8-4c45-af4a-4de05c326020" providerId="AD" clId="Web-{AA0FE5F6-73C4-ADC9-F0E8-ACF5BCD53A80}" dt="2024-06-28T07:54:05.731" v="409" actId="20577"/>
        <pc:sldMkLst>
          <pc:docMk/>
          <pc:sldMk cId="2914330848" sldId="275"/>
        </pc:sldMkLst>
        <pc:spChg chg="mod">
          <ac:chgData name="Meds Electrical Lab" userId="S::meds@uet.edu.pk::0ebc9c46-6cd8-4c45-af4a-4de05c326020" providerId="AD" clId="Web-{AA0FE5F6-73C4-ADC9-F0E8-ACF5BCD53A80}" dt="2024-06-28T07:54:05.731" v="409" actId="20577"/>
          <ac:spMkLst>
            <pc:docMk/>
            <pc:sldMk cId="2914330848" sldId="275"/>
            <ac:spMk id="2" creationId="{DB435E18-09AF-E061-1066-12863A5F00DE}"/>
          </ac:spMkLst>
        </pc:spChg>
        <pc:spChg chg="mod">
          <ac:chgData name="Meds Electrical Lab" userId="S::meds@uet.edu.pk::0ebc9c46-6cd8-4c45-af4a-4de05c326020" providerId="AD" clId="Web-{AA0FE5F6-73C4-ADC9-F0E8-ACF5BCD53A80}" dt="2024-06-28T07:52:19.790" v="324" actId="20577"/>
          <ac:spMkLst>
            <pc:docMk/>
            <pc:sldMk cId="2914330848" sldId="275"/>
            <ac:spMk id="3" creationId="{C86481E5-1DC4-BA2E-3BB3-CE607D0B2C0C}"/>
          </ac:spMkLst>
        </pc:spChg>
      </pc:sldChg>
      <pc:sldChg chg="modSp add replId">
        <pc:chgData name="Meds Electrical Lab" userId="S::meds@uet.edu.pk::0ebc9c46-6cd8-4c45-af4a-4de05c326020" providerId="AD" clId="Web-{AA0FE5F6-73C4-ADC9-F0E8-ACF5BCD53A80}" dt="2024-06-28T07:56:06.360" v="539" actId="20577"/>
        <pc:sldMkLst>
          <pc:docMk/>
          <pc:sldMk cId="1316905769" sldId="278"/>
        </pc:sldMkLst>
        <pc:spChg chg="mod">
          <ac:chgData name="Meds Electrical Lab" userId="S::meds@uet.edu.pk::0ebc9c46-6cd8-4c45-af4a-4de05c326020" providerId="AD" clId="Web-{AA0FE5F6-73C4-ADC9-F0E8-ACF5BCD53A80}" dt="2024-06-28T07:54:14.794" v="412" actId="20577"/>
          <ac:spMkLst>
            <pc:docMk/>
            <pc:sldMk cId="1316905769" sldId="278"/>
            <ac:spMk id="2" creationId="{DB435E18-09AF-E061-1066-12863A5F00DE}"/>
          </ac:spMkLst>
        </pc:spChg>
        <pc:spChg chg="mod">
          <ac:chgData name="Meds Electrical Lab" userId="S::meds@uet.edu.pk::0ebc9c46-6cd8-4c45-af4a-4de05c326020" providerId="AD" clId="Web-{AA0FE5F6-73C4-ADC9-F0E8-ACF5BCD53A80}" dt="2024-06-28T07:56:06.360" v="539" actId="20577"/>
          <ac:spMkLst>
            <pc:docMk/>
            <pc:sldMk cId="1316905769" sldId="278"/>
            <ac:spMk id="3" creationId="{C86481E5-1DC4-BA2E-3BB3-CE607D0B2C0C}"/>
          </ac:spMkLst>
        </pc:spChg>
      </pc:sldChg>
      <pc:sldChg chg="modSp add replId">
        <pc:chgData name="Meds Electrical Lab" userId="S::meds@uet.edu.pk::0ebc9c46-6cd8-4c45-af4a-4de05c326020" providerId="AD" clId="Web-{AA0FE5F6-73C4-ADC9-F0E8-ACF5BCD53A80}" dt="2024-06-28T09:36:14.505" v="1059" actId="20577"/>
        <pc:sldMkLst>
          <pc:docMk/>
          <pc:sldMk cId="3439686306" sldId="279"/>
        </pc:sldMkLst>
        <pc:spChg chg="mod">
          <ac:chgData name="Meds Electrical Lab" userId="S::meds@uet.edu.pk::0ebc9c46-6cd8-4c45-af4a-4de05c326020" providerId="AD" clId="Web-{AA0FE5F6-73C4-ADC9-F0E8-ACF5BCD53A80}" dt="2024-06-28T09:36:14.505" v="1059" actId="20577"/>
          <ac:spMkLst>
            <pc:docMk/>
            <pc:sldMk cId="3439686306" sldId="279"/>
            <ac:spMk id="3" creationId="{C86481E5-1DC4-BA2E-3BB3-CE607D0B2C0C}"/>
          </ac:spMkLst>
        </pc:spChg>
      </pc:sldChg>
      <pc:sldChg chg="del">
        <pc:chgData name="Meds Electrical Lab" userId="S::meds@uet.edu.pk::0ebc9c46-6cd8-4c45-af4a-4de05c326020" providerId="AD" clId="Web-{AA0FE5F6-73C4-ADC9-F0E8-ACF5BCD53A80}" dt="2024-06-28T10:09:41.581" v="1493"/>
        <pc:sldMkLst>
          <pc:docMk/>
          <pc:sldMk cId="3575910763" sldId="280"/>
        </pc:sldMkLst>
      </pc:sldChg>
      <pc:sldChg chg="del">
        <pc:chgData name="Meds Electrical Lab" userId="S::meds@uet.edu.pk::0ebc9c46-6cd8-4c45-af4a-4de05c326020" providerId="AD" clId="Web-{AA0FE5F6-73C4-ADC9-F0E8-ACF5BCD53A80}" dt="2024-06-28T10:09:41.581" v="1492"/>
        <pc:sldMkLst>
          <pc:docMk/>
          <pc:sldMk cId="898260754" sldId="281"/>
        </pc:sldMkLst>
      </pc:sldChg>
      <pc:sldChg chg="del">
        <pc:chgData name="Meds Electrical Lab" userId="S::meds@uet.edu.pk::0ebc9c46-6cd8-4c45-af4a-4de05c326020" providerId="AD" clId="Web-{AA0FE5F6-73C4-ADC9-F0E8-ACF5BCD53A80}" dt="2024-06-28T10:09:41.581" v="1494"/>
        <pc:sldMkLst>
          <pc:docMk/>
          <pc:sldMk cId="3214749898" sldId="282"/>
        </pc:sldMkLst>
      </pc:sldChg>
      <pc:sldChg chg="modSp new">
        <pc:chgData name="Meds Electrical Lab" userId="S::meds@uet.edu.pk::0ebc9c46-6cd8-4c45-af4a-4de05c326020" providerId="AD" clId="Web-{AA0FE5F6-73C4-ADC9-F0E8-ACF5BCD53A80}" dt="2024-06-28T09:30:45.042" v="1023" actId="20577"/>
        <pc:sldMkLst>
          <pc:docMk/>
          <pc:sldMk cId="3810764197" sldId="283"/>
        </pc:sldMkLst>
        <pc:spChg chg="mod">
          <ac:chgData name="Meds Electrical Lab" userId="S::meds@uet.edu.pk::0ebc9c46-6cd8-4c45-af4a-4de05c326020" providerId="AD" clId="Web-{AA0FE5F6-73C4-ADC9-F0E8-ACF5BCD53A80}" dt="2024-06-28T08:01:44.856" v="730" actId="20577"/>
          <ac:spMkLst>
            <pc:docMk/>
            <pc:sldMk cId="3810764197" sldId="283"/>
            <ac:spMk id="2" creationId="{879B94C4-A865-DA72-0397-7E90CEAF0650}"/>
          </ac:spMkLst>
        </pc:spChg>
        <pc:spChg chg="mod">
          <ac:chgData name="Meds Electrical Lab" userId="S::meds@uet.edu.pk::0ebc9c46-6cd8-4c45-af4a-4de05c326020" providerId="AD" clId="Web-{AA0FE5F6-73C4-ADC9-F0E8-ACF5BCD53A80}" dt="2024-06-28T09:30:45.042" v="1023" actId="20577"/>
          <ac:spMkLst>
            <pc:docMk/>
            <pc:sldMk cId="3810764197" sldId="283"/>
            <ac:spMk id="3" creationId="{9D0B6374-DBE5-1884-2E54-BC4B9E9DF32E}"/>
          </ac:spMkLst>
        </pc:spChg>
      </pc:sldChg>
      <pc:sldChg chg="modSp new">
        <pc:chgData name="Meds Electrical Lab" userId="S::meds@uet.edu.pk::0ebc9c46-6cd8-4c45-af4a-4de05c326020" providerId="AD" clId="Web-{AA0FE5F6-73C4-ADC9-F0E8-ACF5BCD53A80}" dt="2024-06-28T08:59:40.020" v="920" actId="20577"/>
        <pc:sldMkLst>
          <pc:docMk/>
          <pc:sldMk cId="2234522140" sldId="284"/>
        </pc:sldMkLst>
        <pc:spChg chg="mod">
          <ac:chgData name="Meds Electrical Lab" userId="S::meds@uet.edu.pk::0ebc9c46-6cd8-4c45-af4a-4de05c326020" providerId="AD" clId="Web-{AA0FE5F6-73C4-ADC9-F0E8-ACF5BCD53A80}" dt="2024-06-28T08:52:21.431" v="896" actId="20577"/>
          <ac:spMkLst>
            <pc:docMk/>
            <pc:sldMk cId="2234522140" sldId="284"/>
            <ac:spMk id="2" creationId="{F374452F-0DCF-65A7-28EF-9E8AAADE3ECC}"/>
          </ac:spMkLst>
        </pc:spChg>
        <pc:spChg chg="mod">
          <ac:chgData name="Meds Electrical Lab" userId="S::meds@uet.edu.pk::0ebc9c46-6cd8-4c45-af4a-4de05c326020" providerId="AD" clId="Web-{AA0FE5F6-73C4-ADC9-F0E8-ACF5BCD53A80}" dt="2024-06-28T08:59:40.020" v="920" actId="20577"/>
          <ac:spMkLst>
            <pc:docMk/>
            <pc:sldMk cId="2234522140" sldId="284"/>
            <ac:spMk id="3" creationId="{D9248BD3-E0EB-189A-9FDA-2127A67C5F0F}"/>
          </ac:spMkLst>
        </pc:spChg>
      </pc:sldChg>
      <pc:sldChg chg="addSp delSp modSp new">
        <pc:chgData name="Meds Electrical Lab" userId="S::meds@uet.edu.pk::0ebc9c46-6cd8-4c45-af4a-4de05c326020" providerId="AD" clId="Web-{AA0FE5F6-73C4-ADC9-F0E8-ACF5BCD53A80}" dt="2024-06-28T09:50:20.562" v="1144" actId="20577"/>
        <pc:sldMkLst>
          <pc:docMk/>
          <pc:sldMk cId="368604716" sldId="285"/>
        </pc:sldMkLst>
        <pc:spChg chg="mod">
          <ac:chgData name="Meds Electrical Lab" userId="S::meds@uet.edu.pk::0ebc9c46-6cd8-4c45-af4a-4de05c326020" providerId="AD" clId="Web-{AA0FE5F6-73C4-ADC9-F0E8-ACF5BCD53A80}" dt="2024-06-28T09:46:37.649" v="1085" actId="20577"/>
          <ac:spMkLst>
            <pc:docMk/>
            <pc:sldMk cId="368604716" sldId="285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AA0FE5F6-73C4-ADC9-F0E8-ACF5BCD53A80}" dt="2024-06-28T09:50:20.562" v="1144" actId="20577"/>
          <ac:spMkLst>
            <pc:docMk/>
            <pc:sldMk cId="368604716" sldId="285"/>
            <ac:spMk id="3" creationId="{1AE84954-EC61-CDB8-37C0-49A1DCE9C91C}"/>
          </ac:spMkLst>
        </pc:spChg>
        <pc:graphicFrameChg chg="add mod modGraphic">
          <ac:chgData name="Meds Electrical Lab" userId="S::meds@uet.edu.pk::0ebc9c46-6cd8-4c45-af4a-4de05c326020" providerId="AD" clId="Web-{AA0FE5F6-73C4-ADC9-F0E8-ACF5BCD53A80}" dt="2024-06-28T09:50:16.531" v="1140"/>
          <ac:graphicFrameMkLst>
            <pc:docMk/>
            <pc:sldMk cId="368604716" sldId="285"/>
            <ac:graphicFrameMk id="5" creationId="{609F73EF-2AC3-6EAE-CDF9-B7391A510D0A}"/>
          </ac:graphicFrameMkLst>
        </pc:graphicFrameChg>
        <pc:picChg chg="add del mod">
          <ac:chgData name="Meds Electrical Lab" userId="S::meds@uet.edu.pk::0ebc9c46-6cd8-4c45-af4a-4de05c326020" providerId="AD" clId="Web-{AA0FE5F6-73C4-ADC9-F0E8-ACF5BCD53A80}" dt="2024-06-28T09:48:20.465" v="1120"/>
          <ac:picMkLst>
            <pc:docMk/>
            <pc:sldMk cId="368604716" sldId="285"/>
            <ac:picMk id="4" creationId="{3E9484ED-E5D3-114D-28CF-7E70EB3EC4B2}"/>
          </ac:picMkLst>
        </pc:picChg>
      </pc:sldChg>
      <pc:sldChg chg="modSp new del">
        <pc:chgData name="Meds Electrical Lab" userId="S::meds@uet.edu.pk::0ebc9c46-6cd8-4c45-af4a-4de05c326020" providerId="AD" clId="Web-{AA0FE5F6-73C4-ADC9-F0E8-ACF5BCD53A80}" dt="2024-06-28T09:06:11.467" v="1010"/>
        <pc:sldMkLst>
          <pc:docMk/>
          <pc:sldMk cId="3981028433" sldId="285"/>
        </pc:sldMkLst>
        <pc:spChg chg="mod">
          <ac:chgData name="Meds Electrical Lab" userId="S::meds@uet.edu.pk::0ebc9c46-6cd8-4c45-af4a-4de05c326020" providerId="AD" clId="Web-{AA0FE5F6-73C4-ADC9-F0E8-ACF5BCD53A80}" dt="2024-06-28T09:05:37.528" v="1009" actId="20577"/>
          <ac:spMkLst>
            <pc:docMk/>
            <pc:sldMk cId="3981028433" sldId="285"/>
            <ac:spMk id="2" creationId="{3314E753-FDF6-7360-E256-2607F1B447B7}"/>
          </ac:spMkLst>
        </pc:spChg>
      </pc:sldChg>
      <pc:sldChg chg="addSp modSp add replId">
        <pc:chgData name="Meds Electrical Lab" userId="S::meds@uet.edu.pk::0ebc9c46-6cd8-4c45-af4a-4de05c326020" providerId="AD" clId="Web-{AA0FE5F6-73C4-ADC9-F0E8-ACF5BCD53A80}" dt="2024-06-28T09:59:07.453" v="1263"/>
        <pc:sldMkLst>
          <pc:docMk/>
          <pc:sldMk cId="2943799856" sldId="286"/>
        </pc:sldMkLst>
        <pc:spChg chg="mod">
          <ac:chgData name="Meds Electrical Lab" userId="S::meds@uet.edu.pk::0ebc9c46-6cd8-4c45-af4a-4de05c326020" providerId="AD" clId="Web-{AA0FE5F6-73C4-ADC9-F0E8-ACF5BCD53A80}" dt="2024-06-28T09:58:48.437" v="1255" actId="20577"/>
          <ac:spMkLst>
            <pc:docMk/>
            <pc:sldMk cId="2943799856" sldId="286"/>
            <ac:spMk id="3" creationId="{1AE84954-EC61-CDB8-37C0-49A1DCE9C91C}"/>
          </ac:spMkLst>
        </pc:spChg>
        <pc:graphicFrameChg chg="add mod modGraphic">
          <ac:chgData name="Meds Electrical Lab" userId="S::meds@uet.edu.pk::0ebc9c46-6cd8-4c45-af4a-4de05c326020" providerId="AD" clId="Web-{AA0FE5F6-73C4-ADC9-F0E8-ACF5BCD53A80}" dt="2024-06-28T09:59:07.453" v="1263"/>
          <ac:graphicFrameMkLst>
            <pc:docMk/>
            <pc:sldMk cId="2943799856" sldId="286"/>
            <ac:graphicFrameMk id="4" creationId="{D051A65C-DA33-0AFC-EAA4-B753A6C732EF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09:58:22.827" v="1246"/>
          <ac:graphicFrameMkLst>
            <pc:docMk/>
            <pc:sldMk cId="2943799856" sldId="286"/>
            <ac:graphicFrameMk id="5" creationId="{609F73EF-2AC3-6EAE-CDF9-B7391A510D0A}"/>
          </ac:graphicFrameMkLst>
        </pc:graphicFrameChg>
      </pc:sldChg>
      <pc:sldChg chg="addSp delSp modSp add replId">
        <pc:chgData name="Meds Electrical Lab" userId="S::meds@uet.edu.pk::0ebc9c46-6cd8-4c45-af4a-4de05c326020" providerId="AD" clId="Web-{AA0FE5F6-73C4-ADC9-F0E8-ACF5BCD53A80}" dt="2024-06-28T09:57:02.590" v="1231"/>
        <pc:sldMkLst>
          <pc:docMk/>
          <pc:sldMk cId="3142399043" sldId="287"/>
        </pc:sldMkLst>
        <pc:spChg chg="mod">
          <ac:chgData name="Meds Electrical Lab" userId="S::meds@uet.edu.pk::0ebc9c46-6cd8-4c45-af4a-4de05c326020" providerId="AD" clId="Web-{AA0FE5F6-73C4-ADC9-F0E8-ACF5BCD53A80}" dt="2024-06-28T09:55:22.399" v="1210" actId="20577"/>
          <ac:spMkLst>
            <pc:docMk/>
            <pc:sldMk cId="3142399043" sldId="287"/>
            <ac:spMk id="3" creationId="{1AE84954-EC61-CDB8-37C0-49A1DCE9C91C}"/>
          </ac:spMkLst>
        </pc:spChg>
        <pc:graphicFrameChg chg="del">
          <ac:chgData name="Meds Electrical Lab" userId="S::meds@uet.edu.pk::0ebc9c46-6cd8-4c45-af4a-4de05c326020" providerId="AD" clId="Web-{AA0FE5F6-73C4-ADC9-F0E8-ACF5BCD53A80}" dt="2024-06-28T09:55:04.836" v="1205"/>
          <ac:graphicFrameMkLst>
            <pc:docMk/>
            <pc:sldMk cId="3142399043" sldId="287"/>
            <ac:graphicFrameMk id="4" creationId="{D051A65C-DA33-0AFC-EAA4-B753A6C732EF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09:56:00.791" v="1227" actId="1076"/>
          <ac:graphicFrameMkLst>
            <pc:docMk/>
            <pc:sldMk cId="3142399043" sldId="287"/>
            <ac:graphicFrameMk id="5" creationId="{609F73EF-2AC3-6EAE-CDF9-B7391A510D0A}"/>
          </ac:graphicFrameMkLst>
        </pc:graphicFrameChg>
        <pc:graphicFrameChg chg="add del">
          <ac:chgData name="Meds Electrical Lab" userId="S::meds@uet.edu.pk::0ebc9c46-6cd8-4c45-af4a-4de05c326020" providerId="AD" clId="Web-{AA0FE5F6-73C4-ADC9-F0E8-ACF5BCD53A80}" dt="2024-06-28T09:57:02.590" v="1231"/>
          <ac:graphicFrameMkLst>
            <pc:docMk/>
            <pc:sldMk cId="3142399043" sldId="287"/>
            <ac:graphicFrameMk id="6" creationId="{73152173-94A3-5E3F-FED1-977E6278BC65}"/>
          </ac:graphicFrameMkLst>
        </pc:graphicFrameChg>
      </pc:sldChg>
      <pc:sldChg chg="add del replId">
        <pc:chgData name="Meds Electrical Lab" userId="S::meds@uet.edu.pk::0ebc9c46-6cd8-4c45-af4a-4de05c326020" providerId="AD" clId="Web-{AA0FE5F6-73C4-ADC9-F0E8-ACF5BCD53A80}" dt="2024-06-28T09:53:00.754" v="1176"/>
        <pc:sldMkLst>
          <pc:docMk/>
          <pc:sldMk cId="3901246445" sldId="287"/>
        </pc:sldMkLst>
      </pc:sldChg>
      <pc:sldChg chg="add del replId">
        <pc:chgData name="Meds Electrical Lab" userId="S::meds@uet.edu.pk::0ebc9c46-6cd8-4c45-af4a-4de05c326020" providerId="AD" clId="Web-{AA0FE5F6-73C4-ADC9-F0E8-ACF5BCD53A80}" dt="2024-06-28T09:57:41.732" v="1234"/>
        <pc:sldMkLst>
          <pc:docMk/>
          <pc:sldMk cId="3245640324" sldId="288"/>
        </pc:sldMkLst>
      </pc:sldChg>
      <pc:sldChg chg="add del replId">
        <pc:chgData name="Meds Electrical Lab" userId="S::meds@uet.edu.pk::0ebc9c46-6cd8-4c45-af4a-4de05c326020" providerId="AD" clId="Web-{AA0FE5F6-73C4-ADC9-F0E8-ACF5BCD53A80}" dt="2024-06-28T09:56:47.918" v="1230"/>
        <pc:sldMkLst>
          <pc:docMk/>
          <pc:sldMk cId="3779550570" sldId="288"/>
        </pc:sldMkLst>
      </pc:sldChg>
      <pc:sldChg chg="add replId">
        <pc:chgData name="Meds Electrical Lab" userId="S::meds@uet.edu.pk::0ebc9c46-6cd8-4c45-af4a-4de05c326020" providerId="AD" clId="Web-{AA0FE5F6-73C4-ADC9-F0E8-ACF5BCD53A80}" dt="2024-06-28T09:57:39.607" v="1233"/>
        <pc:sldMkLst>
          <pc:docMk/>
          <pc:sldMk cId="293849843" sldId="289"/>
        </pc:sldMkLst>
      </pc:sldChg>
      <pc:sldChg chg="modSp add replId">
        <pc:chgData name="Meds Electrical Lab" userId="S::meds@uet.edu.pk::0ebc9c46-6cd8-4c45-af4a-4de05c326020" providerId="AD" clId="Web-{AA0FE5F6-73C4-ADC9-F0E8-ACF5BCD53A80}" dt="2024-06-28T10:01:49.114" v="1362" actId="1076"/>
        <pc:sldMkLst>
          <pc:docMk/>
          <pc:sldMk cId="52160357" sldId="290"/>
        </pc:sldMkLst>
        <pc:spChg chg="mod">
          <ac:chgData name="Meds Electrical Lab" userId="S::meds@uet.edu.pk::0ebc9c46-6cd8-4c45-af4a-4de05c326020" providerId="AD" clId="Web-{AA0FE5F6-73C4-ADC9-F0E8-ACF5BCD53A80}" dt="2024-06-28T09:59:33.188" v="1265" actId="20577"/>
          <ac:spMkLst>
            <pc:docMk/>
            <pc:sldMk cId="52160357" sldId="290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01:49.114" v="1362" actId="1076"/>
          <ac:graphicFrameMkLst>
            <pc:docMk/>
            <pc:sldMk cId="52160357" sldId="290"/>
            <ac:graphicFrameMk id="5" creationId="{609F73EF-2AC3-6EAE-CDF9-B7391A510D0A}"/>
          </ac:graphicFrameMkLst>
        </pc:graphicFrameChg>
      </pc:sldChg>
      <pc:sldChg chg="addSp modSp add replId">
        <pc:chgData name="Meds Electrical Lab" userId="S::meds@uet.edu.pk::0ebc9c46-6cd8-4c45-af4a-4de05c326020" providerId="AD" clId="Web-{AA0FE5F6-73C4-ADC9-F0E8-ACF5BCD53A80}" dt="2024-06-28T10:03:37.930" v="1391"/>
        <pc:sldMkLst>
          <pc:docMk/>
          <pc:sldMk cId="465669350" sldId="291"/>
        </pc:sldMkLst>
        <pc:spChg chg="mod">
          <ac:chgData name="Meds Electrical Lab" userId="S::meds@uet.edu.pk::0ebc9c46-6cd8-4c45-af4a-4de05c326020" providerId="AD" clId="Web-{AA0FE5F6-73C4-ADC9-F0E8-ACF5BCD53A80}" dt="2024-06-28T10:02:37.866" v="1373" actId="20577"/>
          <ac:spMkLst>
            <pc:docMk/>
            <pc:sldMk cId="465669350" sldId="291"/>
            <ac:spMk id="3" creationId="{1AE84954-EC61-CDB8-37C0-49A1DCE9C91C}"/>
          </ac:spMkLst>
        </pc:spChg>
        <pc:graphicFrameChg chg="add mod modGraphic">
          <ac:chgData name="Meds Electrical Lab" userId="S::meds@uet.edu.pk::0ebc9c46-6cd8-4c45-af4a-4de05c326020" providerId="AD" clId="Web-{AA0FE5F6-73C4-ADC9-F0E8-ACF5BCD53A80}" dt="2024-06-28T10:03:37.930" v="1391"/>
          <ac:graphicFrameMkLst>
            <pc:docMk/>
            <pc:sldMk cId="465669350" sldId="291"/>
            <ac:graphicFrameMk id="4" creationId="{C7DFFBCC-521E-DE78-5D00-5E85B71A04BA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10:02:52.725" v="1377"/>
          <ac:graphicFrameMkLst>
            <pc:docMk/>
            <pc:sldMk cId="465669350" sldId="291"/>
            <ac:graphicFrameMk id="5" creationId="{609F73EF-2AC3-6EAE-CDF9-B7391A510D0A}"/>
          </ac:graphicFrameMkLst>
        </pc:graphicFrameChg>
      </pc:sldChg>
      <pc:sldChg chg="modSp add">
        <pc:chgData name="Meds Electrical Lab" userId="S::meds@uet.edu.pk::0ebc9c46-6cd8-4c45-af4a-4de05c326020" providerId="AD" clId="Web-{AA0FE5F6-73C4-ADC9-F0E8-ACF5BCD53A80}" dt="2024-06-28T10:04:36.650" v="1407"/>
        <pc:sldMkLst>
          <pc:docMk/>
          <pc:sldMk cId="2892338606" sldId="292"/>
        </pc:sldMkLst>
        <pc:spChg chg="mod">
          <ac:chgData name="Meds Electrical Lab" userId="S::meds@uet.edu.pk::0ebc9c46-6cd8-4c45-af4a-4de05c326020" providerId="AD" clId="Web-{AA0FE5F6-73C4-ADC9-F0E8-ACF5BCD53A80}" dt="2024-06-28T10:04:02.024" v="1393" actId="20577"/>
          <ac:spMkLst>
            <pc:docMk/>
            <pc:sldMk cId="2892338606" sldId="292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04:36.650" v="1407"/>
          <ac:graphicFrameMkLst>
            <pc:docMk/>
            <pc:sldMk cId="2892338606" sldId="292"/>
            <ac:graphicFrameMk id="5" creationId="{609F73EF-2AC3-6EAE-CDF9-B7391A510D0A}"/>
          </ac:graphicFrameMkLst>
        </pc:graphicFrameChg>
      </pc:sldChg>
      <pc:sldChg chg="modSp add ord replId">
        <pc:chgData name="Meds Electrical Lab" userId="S::meds@uet.edu.pk::0ebc9c46-6cd8-4c45-af4a-4de05c326020" providerId="AD" clId="Web-{AA0FE5F6-73C4-ADC9-F0E8-ACF5BCD53A80}" dt="2024-06-28T10:07:21.202" v="1434"/>
        <pc:sldMkLst>
          <pc:docMk/>
          <pc:sldMk cId="846843365" sldId="293"/>
        </pc:sldMkLst>
        <pc:spChg chg="mod">
          <ac:chgData name="Meds Electrical Lab" userId="S::meds@uet.edu.pk::0ebc9c46-6cd8-4c45-af4a-4de05c326020" providerId="AD" clId="Web-{AA0FE5F6-73C4-ADC9-F0E8-ACF5BCD53A80}" dt="2024-06-28T10:05:17.558" v="1413" actId="20577"/>
          <ac:spMkLst>
            <pc:docMk/>
            <pc:sldMk cId="846843365" sldId="293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05:32.636" v="1421"/>
          <ac:graphicFrameMkLst>
            <pc:docMk/>
            <pc:sldMk cId="846843365" sldId="293"/>
            <ac:graphicFrameMk id="5" creationId="{609F73EF-2AC3-6EAE-CDF9-B7391A510D0A}"/>
          </ac:graphicFrameMkLst>
        </pc:graphicFrameChg>
      </pc:sldChg>
      <pc:sldChg chg="modSp add replId">
        <pc:chgData name="Meds Electrical Lab" userId="S::meds@uet.edu.pk::0ebc9c46-6cd8-4c45-af4a-4de05c326020" providerId="AD" clId="Web-{AA0FE5F6-73C4-ADC9-F0E8-ACF5BCD53A80}" dt="2024-06-28T10:06:36.310" v="1433"/>
        <pc:sldMkLst>
          <pc:docMk/>
          <pc:sldMk cId="864399167" sldId="294"/>
        </pc:sldMkLst>
        <pc:spChg chg="mod">
          <ac:chgData name="Meds Electrical Lab" userId="S::meds@uet.edu.pk::0ebc9c46-6cd8-4c45-af4a-4de05c326020" providerId="AD" clId="Web-{AA0FE5F6-73C4-ADC9-F0E8-ACF5BCD53A80}" dt="2024-06-28T10:06:03.528" v="1423" actId="20577"/>
          <ac:spMkLst>
            <pc:docMk/>
            <pc:sldMk cId="864399167" sldId="294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06:36.310" v="1433"/>
          <ac:graphicFrameMkLst>
            <pc:docMk/>
            <pc:sldMk cId="864399167" sldId="294"/>
            <ac:graphicFrameMk id="5" creationId="{609F73EF-2AC3-6EAE-CDF9-B7391A510D0A}"/>
          </ac:graphicFrameMkLst>
        </pc:graphicFrameChg>
      </pc:sldChg>
      <pc:sldChg chg="delSp modSp add replId">
        <pc:chgData name="Meds Electrical Lab" userId="S::meds@uet.edu.pk::0ebc9c46-6cd8-4c45-af4a-4de05c326020" providerId="AD" clId="Web-{AA0FE5F6-73C4-ADC9-F0E8-ACF5BCD53A80}" dt="2024-06-28T10:09:30.909" v="1491"/>
        <pc:sldMkLst>
          <pc:docMk/>
          <pc:sldMk cId="3246876849" sldId="295"/>
        </pc:sldMkLst>
        <pc:spChg chg="mod">
          <ac:chgData name="Meds Electrical Lab" userId="S::meds@uet.edu.pk::0ebc9c46-6cd8-4c45-af4a-4de05c326020" providerId="AD" clId="Web-{AA0FE5F6-73C4-ADC9-F0E8-ACF5BCD53A80}" dt="2024-06-28T10:09:02.221" v="1484" actId="20577"/>
          <ac:spMkLst>
            <pc:docMk/>
            <pc:sldMk cId="3246876849" sldId="295"/>
            <ac:spMk id="2" creationId="{FBB1AD31-232D-5165-F960-F6901E63815B}"/>
          </ac:spMkLst>
        </pc:spChg>
        <pc:spChg chg="del mod">
          <ac:chgData name="Meds Electrical Lab" userId="S::meds@uet.edu.pk::0ebc9c46-6cd8-4c45-af4a-4de05c326020" providerId="AD" clId="Web-{AA0FE5F6-73C4-ADC9-F0E8-ACF5BCD53A80}" dt="2024-06-28T10:09:23.112" v="1488"/>
          <ac:spMkLst>
            <pc:docMk/>
            <pc:sldMk cId="3246876849" sldId="295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09:30.909" v="1491"/>
          <ac:graphicFrameMkLst>
            <pc:docMk/>
            <pc:sldMk cId="3246876849" sldId="295"/>
            <ac:graphicFrameMk id="5" creationId="{609F73EF-2AC3-6EAE-CDF9-B7391A510D0A}"/>
          </ac:graphicFrameMkLst>
        </pc:graphicFrameChg>
      </pc:sldChg>
      <pc:sldChg chg="addSp modSp add">
        <pc:chgData name="Meds Electrical Lab" userId="S::meds@uet.edu.pk::0ebc9c46-6cd8-4c45-af4a-4de05c326020" providerId="AD" clId="Web-{AA0FE5F6-73C4-ADC9-F0E8-ACF5BCD53A80}" dt="2024-06-28T10:13:32.901" v="1520"/>
        <pc:sldMkLst>
          <pc:docMk/>
          <pc:sldMk cId="556934470" sldId="296"/>
        </pc:sldMkLst>
        <pc:spChg chg="mod">
          <ac:chgData name="Meds Electrical Lab" userId="S::meds@uet.edu.pk::0ebc9c46-6cd8-4c45-af4a-4de05c326020" providerId="AD" clId="Web-{AA0FE5F6-73C4-ADC9-F0E8-ACF5BCD53A80}" dt="2024-06-28T10:11:47.773" v="1500" actId="20577"/>
          <ac:spMkLst>
            <pc:docMk/>
            <pc:sldMk cId="556934470" sldId="296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AA0FE5F6-73C4-ADC9-F0E8-ACF5BCD53A80}" dt="2024-06-28T10:12:40.915" v="1512" actId="20577"/>
          <ac:spMkLst>
            <pc:docMk/>
            <pc:sldMk cId="556934470" sldId="296"/>
            <ac:spMk id="3" creationId="{1AE84954-EC61-CDB8-37C0-49A1DCE9C91C}"/>
          </ac:spMkLst>
        </pc:spChg>
        <pc:graphicFrameChg chg="add mod modGraphic">
          <ac:chgData name="Meds Electrical Lab" userId="S::meds@uet.edu.pk::0ebc9c46-6cd8-4c45-af4a-4de05c326020" providerId="AD" clId="Web-{AA0FE5F6-73C4-ADC9-F0E8-ACF5BCD53A80}" dt="2024-06-28T10:13:32.901" v="1520"/>
          <ac:graphicFrameMkLst>
            <pc:docMk/>
            <pc:sldMk cId="556934470" sldId="296"/>
            <ac:graphicFrameMk id="4" creationId="{36B5A27E-6A28-D046-A0B1-C808488E0729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10:12:16.133" v="1507"/>
          <ac:graphicFrameMkLst>
            <pc:docMk/>
            <pc:sldMk cId="556934470" sldId="296"/>
            <ac:graphicFrameMk id="5" creationId="{609F73EF-2AC3-6EAE-CDF9-B7391A510D0A}"/>
          </ac:graphicFrameMkLst>
        </pc:graphicFrameChg>
      </pc:sldChg>
      <pc:sldChg chg="delSp modSp add replId">
        <pc:chgData name="Meds Electrical Lab" userId="S::meds@uet.edu.pk::0ebc9c46-6cd8-4c45-af4a-4de05c326020" providerId="AD" clId="Web-{AA0FE5F6-73C4-ADC9-F0E8-ACF5BCD53A80}" dt="2024-06-28T10:14:39.106" v="1537"/>
        <pc:sldMkLst>
          <pc:docMk/>
          <pc:sldMk cId="1084766980" sldId="297"/>
        </pc:sldMkLst>
        <pc:spChg chg="mod">
          <ac:chgData name="Meds Electrical Lab" userId="S::meds@uet.edu.pk::0ebc9c46-6cd8-4c45-af4a-4de05c326020" providerId="AD" clId="Web-{AA0FE5F6-73C4-ADC9-F0E8-ACF5BCD53A80}" dt="2024-06-28T10:14:05.683" v="1523" actId="20577"/>
          <ac:spMkLst>
            <pc:docMk/>
            <pc:sldMk cId="1084766980" sldId="297"/>
            <ac:spMk id="3" creationId="{1AE84954-EC61-CDB8-37C0-49A1DCE9C91C}"/>
          </ac:spMkLst>
        </pc:spChg>
        <pc:graphicFrameChg chg="del">
          <ac:chgData name="Meds Electrical Lab" userId="S::meds@uet.edu.pk::0ebc9c46-6cd8-4c45-af4a-4de05c326020" providerId="AD" clId="Web-{AA0FE5F6-73C4-ADC9-F0E8-ACF5BCD53A80}" dt="2024-06-28T10:14:15.465" v="1524"/>
          <ac:graphicFrameMkLst>
            <pc:docMk/>
            <pc:sldMk cId="1084766980" sldId="297"/>
            <ac:graphicFrameMk id="4" creationId="{36B5A27E-6A28-D046-A0B1-C808488E0729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10:14:39.106" v="1537"/>
          <ac:graphicFrameMkLst>
            <pc:docMk/>
            <pc:sldMk cId="1084766980" sldId="297"/>
            <ac:graphicFrameMk id="5" creationId="{609F73EF-2AC3-6EAE-CDF9-B7391A510D0A}"/>
          </ac:graphicFrameMkLst>
        </pc:graphicFrameChg>
      </pc:sldChg>
      <pc:sldChg chg="modSp add replId">
        <pc:chgData name="Meds Electrical Lab" userId="S::meds@uet.edu.pk::0ebc9c46-6cd8-4c45-af4a-4de05c326020" providerId="AD" clId="Web-{AA0FE5F6-73C4-ADC9-F0E8-ACF5BCD53A80}" dt="2024-06-28T10:15:32.076" v="1554"/>
        <pc:sldMkLst>
          <pc:docMk/>
          <pc:sldMk cId="236562775" sldId="298"/>
        </pc:sldMkLst>
        <pc:spChg chg="mod">
          <ac:chgData name="Meds Electrical Lab" userId="S::meds@uet.edu.pk::0ebc9c46-6cd8-4c45-af4a-4de05c326020" providerId="AD" clId="Web-{AA0FE5F6-73C4-ADC9-F0E8-ACF5BCD53A80}" dt="2024-06-28T10:15:10.732" v="1540" actId="20577"/>
          <ac:spMkLst>
            <pc:docMk/>
            <pc:sldMk cId="236562775" sldId="298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15:32.076" v="1554"/>
          <ac:graphicFrameMkLst>
            <pc:docMk/>
            <pc:sldMk cId="236562775" sldId="298"/>
            <ac:graphicFrameMk id="5" creationId="{609F73EF-2AC3-6EAE-CDF9-B7391A510D0A}"/>
          </ac:graphicFrameMkLst>
        </pc:graphicFrameChg>
      </pc:sldChg>
      <pc:sldChg chg="modSp add replId">
        <pc:chgData name="Meds Electrical Lab" userId="S::meds@uet.edu.pk::0ebc9c46-6cd8-4c45-af4a-4de05c326020" providerId="AD" clId="Web-{AA0FE5F6-73C4-ADC9-F0E8-ACF5BCD53A80}" dt="2024-06-28T10:17:09.736" v="1576"/>
        <pc:sldMkLst>
          <pc:docMk/>
          <pc:sldMk cId="173154231" sldId="299"/>
        </pc:sldMkLst>
        <pc:spChg chg="mod">
          <ac:chgData name="Meds Electrical Lab" userId="S::meds@uet.edu.pk::0ebc9c46-6cd8-4c45-af4a-4de05c326020" providerId="AD" clId="Web-{AA0FE5F6-73C4-ADC9-F0E8-ACF5BCD53A80}" dt="2024-06-28T10:16:20.750" v="1557" actId="20577"/>
          <ac:spMkLst>
            <pc:docMk/>
            <pc:sldMk cId="173154231" sldId="299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17:09.736" v="1576"/>
          <ac:graphicFrameMkLst>
            <pc:docMk/>
            <pc:sldMk cId="173154231" sldId="299"/>
            <ac:graphicFrameMk id="5" creationId="{609F73EF-2AC3-6EAE-CDF9-B7391A510D0A}"/>
          </ac:graphicFrameMkLst>
        </pc:graphicFrameChg>
      </pc:sldChg>
      <pc:sldChg chg="modSp add replId">
        <pc:chgData name="Meds Electrical Lab" userId="S::meds@uet.edu.pk::0ebc9c46-6cd8-4c45-af4a-4de05c326020" providerId="AD" clId="Web-{AA0FE5F6-73C4-ADC9-F0E8-ACF5BCD53A80}" dt="2024-06-28T10:18:19.410" v="1587"/>
        <pc:sldMkLst>
          <pc:docMk/>
          <pc:sldMk cId="4061850339" sldId="300"/>
        </pc:sldMkLst>
        <pc:spChg chg="mod">
          <ac:chgData name="Meds Electrical Lab" userId="S::meds@uet.edu.pk::0ebc9c46-6cd8-4c45-af4a-4de05c326020" providerId="AD" clId="Web-{AA0FE5F6-73C4-ADC9-F0E8-ACF5BCD53A80}" dt="2024-06-28T10:17:54.549" v="1579" actId="20577"/>
          <ac:spMkLst>
            <pc:docMk/>
            <pc:sldMk cId="4061850339" sldId="300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AA0FE5F6-73C4-ADC9-F0E8-ACF5BCD53A80}" dt="2024-06-28T10:18:19.410" v="1587"/>
          <ac:graphicFrameMkLst>
            <pc:docMk/>
            <pc:sldMk cId="4061850339" sldId="300"/>
            <ac:graphicFrameMk id="5" creationId="{609F73EF-2AC3-6EAE-CDF9-B7391A510D0A}"/>
          </ac:graphicFrameMkLst>
        </pc:graphicFrameChg>
      </pc:sldChg>
      <pc:sldChg chg="addSp modSp add replId">
        <pc:chgData name="Meds Electrical Lab" userId="S::meds@uet.edu.pk::0ebc9c46-6cd8-4c45-af4a-4de05c326020" providerId="AD" clId="Web-{AA0FE5F6-73C4-ADC9-F0E8-ACF5BCD53A80}" dt="2024-06-28T10:23:21.700" v="1641"/>
        <pc:sldMkLst>
          <pc:docMk/>
          <pc:sldMk cId="2885519409" sldId="301"/>
        </pc:sldMkLst>
        <pc:spChg chg="mod">
          <ac:chgData name="Meds Electrical Lab" userId="S::meds@uet.edu.pk::0ebc9c46-6cd8-4c45-af4a-4de05c326020" providerId="AD" clId="Web-{AA0FE5F6-73C4-ADC9-F0E8-ACF5BCD53A80}" dt="2024-06-28T10:19:26.302" v="1590" actId="20577"/>
          <ac:spMkLst>
            <pc:docMk/>
            <pc:sldMk cId="2885519409" sldId="301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AA0FE5F6-73C4-ADC9-F0E8-ACF5BCD53A80}" dt="2024-06-28T10:20:08.475" v="1599" actId="20577"/>
          <ac:spMkLst>
            <pc:docMk/>
            <pc:sldMk cId="2885519409" sldId="301"/>
            <ac:spMk id="3" creationId="{1AE84954-EC61-CDB8-37C0-49A1DCE9C91C}"/>
          </ac:spMkLst>
        </pc:spChg>
        <pc:graphicFrameChg chg="add mod modGraphic">
          <ac:chgData name="Meds Electrical Lab" userId="S::meds@uet.edu.pk::0ebc9c46-6cd8-4c45-af4a-4de05c326020" providerId="AD" clId="Web-{AA0FE5F6-73C4-ADC9-F0E8-ACF5BCD53A80}" dt="2024-06-28T10:23:21.700" v="1641"/>
          <ac:graphicFrameMkLst>
            <pc:docMk/>
            <pc:sldMk cId="2885519409" sldId="301"/>
            <ac:graphicFrameMk id="4" creationId="{552E3432-4393-CD3B-B4E3-97E305725BCA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10:20:21.163" v="1600" actId="1076"/>
          <ac:graphicFrameMkLst>
            <pc:docMk/>
            <pc:sldMk cId="2885519409" sldId="301"/>
            <ac:graphicFrameMk id="5" creationId="{609F73EF-2AC3-6EAE-CDF9-B7391A510D0A}"/>
          </ac:graphicFrameMkLst>
        </pc:graphicFrameChg>
      </pc:sldChg>
      <pc:sldChg chg="delSp modSp add replId">
        <pc:chgData name="Meds Electrical Lab" userId="S::meds@uet.edu.pk::0ebc9c46-6cd8-4c45-af4a-4de05c326020" providerId="AD" clId="Web-{AA0FE5F6-73C4-ADC9-F0E8-ACF5BCD53A80}" dt="2024-06-28T10:24:00.592" v="1654" actId="20577"/>
        <pc:sldMkLst>
          <pc:docMk/>
          <pc:sldMk cId="3369158060" sldId="302"/>
        </pc:sldMkLst>
        <pc:spChg chg="mod">
          <ac:chgData name="Meds Electrical Lab" userId="S::meds@uet.edu.pk::0ebc9c46-6cd8-4c45-af4a-4de05c326020" providerId="AD" clId="Web-{AA0FE5F6-73C4-ADC9-F0E8-ACF5BCD53A80}" dt="2024-06-28T10:24:00.592" v="1654" actId="20577"/>
          <ac:spMkLst>
            <pc:docMk/>
            <pc:sldMk cId="3369158060" sldId="302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AA0FE5F6-73C4-ADC9-F0E8-ACF5BCD53A80}" dt="2024-06-28T10:23:53.170" v="1650" actId="20577"/>
          <ac:spMkLst>
            <pc:docMk/>
            <pc:sldMk cId="3369158060" sldId="302"/>
            <ac:spMk id="3" creationId="{1AE84954-EC61-CDB8-37C0-49A1DCE9C91C}"/>
          </ac:spMkLst>
        </pc:spChg>
        <pc:graphicFrameChg chg="del">
          <ac:chgData name="Meds Electrical Lab" userId="S::meds@uet.edu.pk::0ebc9c46-6cd8-4c45-af4a-4de05c326020" providerId="AD" clId="Web-{AA0FE5F6-73C4-ADC9-F0E8-ACF5BCD53A80}" dt="2024-06-28T10:21:27.493" v="1609"/>
          <ac:graphicFrameMkLst>
            <pc:docMk/>
            <pc:sldMk cId="3369158060" sldId="302"/>
            <ac:graphicFrameMk id="4" creationId="{552E3432-4393-CD3B-B4E3-97E305725BCA}"/>
          </ac:graphicFrameMkLst>
        </pc:graphicFrameChg>
        <pc:graphicFrameChg chg="mod modGraphic">
          <ac:chgData name="Meds Electrical Lab" userId="S::meds@uet.edu.pk::0ebc9c46-6cd8-4c45-af4a-4de05c326020" providerId="AD" clId="Web-{AA0FE5F6-73C4-ADC9-F0E8-ACF5BCD53A80}" dt="2024-06-28T10:22:20.432" v="1632"/>
          <ac:graphicFrameMkLst>
            <pc:docMk/>
            <pc:sldMk cId="3369158060" sldId="302"/>
            <ac:graphicFrameMk id="5" creationId="{609F73EF-2AC3-6EAE-CDF9-B7391A510D0A}"/>
          </ac:graphicFrameMkLst>
        </pc:graphicFrameChg>
      </pc:sldChg>
      <pc:sldChg chg="add replId">
        <pc:chgData name="Meds Electrical Lab" userId="S::meds@uet.edu.pk::0ebc9c46-6cd8-4c45-af4a-4de05c326020" providerId="AD" clId="Web-{AA0FE5F6-73C4-ADC9-F0E8-ACF5BCD53A80}" dt="2024-06-28T10:22:27.308" v="1633"/>
        <pc:sldMkLst>
          <pc:docMk/>
          <pc:sldMk cId="2515024605" sldId="303"/>
        </pc:sldMkLst>
      </pc:sldChg>
      <pc:sldChg chg="delSp modSp add replId">
        <pc:chgData name="Meds Electrical Lab" userId="S::meds@uet.edu.pk::0ebc9c46-6cd8-4c45-af4a-4de05c326020" providerId="AD" clId="Web-{AA0FE5F6-73C4-ADC9-F0E8-ACF5BCD53A80}" dt="2024-06-28T10:25:36.891" v="1676" actId="20577"/>
        <pc:sldMkLst>
          <pc:docMk/>
          <pc:sldMk cId="3633578947" sldId="304"/>
        </pc:sldMkLst>
        <pc:spChg chg="mod">
          <ac:chgData name="Meds Electrical Lab" userId="S::meds@uet.edu.pk::0ebc9c46-6cd8-4c45-af4a-4de05c326020" providerId="AD" clId="Web-{AA0FE5F6-73C4-ADC9-F0E8-ACF5BCD53A80}" dt="2024-06-28T10:24:54.093" v="1662" actId="20577"/>
          <ac:spMkLst>
            <pc:docMk/>
            <pc:sldMk cId="3633578947" sldId="304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AA0FE5F6-73C4-ADC9-F0E8-ACF5BCD53A80}" dt="2024-06-28T10:25:36.891" v="1676" actId="20577"/>
          <ac:spMkLst>
            <pc:docMk/>
            <pc:sldMk cId="3633578947" sldId="304"/>
            <ac:spMk id="3" creationId="{1AE84954-EC61-CDB8-37C0-49A1DCE9C91C}"/>
          </ac:spMkLst>
        </pc:spChg>
        <pc:graphicFrameChg chg="del">
          <ac:chgData name="Meds Electrical Lab" userId="S::meds@uet.edu.pk::0ebc9c46-6cd8-4c45-af4a-4de05c326020" providerId="AD" clId="Web-{AA0FE5F6-73C4-ADC9-F0E8-ACF5BCD53A80}" dt="2024-06-28T10:24:57.468" v="1663"/>
          <ac:graphicFrameMkLst>
            <pc:docMk/>
            <pc:sldMk cId="3633578947" sldId="304"/>
            <ac:graphicFrameMk id="5" creationId="{609F73EF-2AC3-6EAE-CDF9-B7391A510D0A}"/>
          </ac:graphicFrameMkLst>
        </pc:graphicFrameChg>
      </pc:sldChg>
    </pc:docChg>
  </pc:docChgLst>
  <pc:docChgLst>
    <pc:chgData name="Meds Electrical Lab" userId="S::meds@uet.edu.pk::0ebc9c46-6cd8-4c45-af4a-4de05c326020" providerId="AD" clId="Web-{80683289-E3EB-E5CE-48EA-6B18BC2DF2AF}"/>
    <pc:docChg chg="modSld">
      <pc:chgData name="Meds Electrical Lab" userId="S::meds@uet.edu.pk::0ebc9c46-6cd8-4c45-af4a-4de05c326020" providerId="AD" clId="Web-{80683289-E3EB-E5CE-48EA-6B18BC2DF2AF}" dt="2024-07-01T06:57:50.051" v="127" actId="1076"/>
      <pc:docMkLst>
        <pc:docMk/>
      </pc:docMkLst>
      <pc:sldChg chg="mod modShow">
        <pc:chgData name="Meds Electrical Lab" userId="S::meds@uet.edu.pk::0ebc9c46-6cd8-4c45-af4a-4de05c326020" providerId="AD" clId="Web-{80683289-E3EB-E5CE-48EA-6B18BC2DF2AF}" dt="2024-07-01T05:50:20.143" v="2"/>
        <pc:sldMkLst>
          <pc:docMk/>
          <pc:sldMk cId="2803396825" sldId="261"/>
        </pc:sldMkLst>
      </pc:sldChg>
      <pc:sldChg chg="modSp">
        <pc:chgData name="Meds Electrical Lab" userId="S::meds@uet.edu.pk::0ebc9c46-6cd8-4c45-af4a-4de05c326020" providerId="AD" clId="Web-{80683289-E3EB-E5CE-48EA-6B18BC2DF2AF}" dt="2024-07-01T05:59:28.412" v="97" actId="20577"/>
        <pc:sldMkLst>
          <pc:docMk/>
          <pc:sldMk cId="1641111939" sldId="266"/>
        </pc:sldMkLst>
        <pc:spChg chg="mod">
          <ac:chgData name="Meds Electrical Lab" userId="S::meds@uet.edu.pk::0ebc9c46-6cd8-4c45-af4a-4de05c326020" providerId="AD" clId="Web-{80683289-E3EB-E5CE-48EA-6B18BC2DF2AF}" dt="2024-07-01T05:59:28.412" v="97" actId="20577"/>
          <ac:spMkLst>
            <pc:docMk/>
            <pc:sldMk cId="1641111939" sldId="266"/>
            <ac:spMk id="3" creationId="{82B71A3B-25C3-37F8-AE9F-99A11D4CB3E9}"/>
          </ac:spMkLst>
        </pc:spChg>
      </pc:sldChg>
      <pc:sldChg chg="addSp delSp modSp mod modShow">
        <pc:chgData name="Meds Electrical Lab" userId="S::meds@uet.edu.pk::0ebc9c46-6cd8-4c45-af4a-4de05c326020" providerId="AD" clId="Web-{80683289-E3EB-E5CE-48EA-6B18BC2DF2AF}" dt="2024-07-01T06:57:50.051" v="127" actId="1076"/>
        <pc:sldMkLst>
          <pc:docMk/>
          <pc:sldMk cId="3810764197" sldId="283"/>
        </pc:sldMkLst>
        <pc:spChg chg="mod">
          <ac:chgData name="Meds Electrical Lab" userId="S::meds@uet.edu.pk::0ebc9c46-6cd8-4c45-af4a-4de05c326020" providerId="AD" clId="Web-{80683289-E3EB-E5CE-48EA-6B18BC2DF2AF}" dt="2024-07-01T06:57:44.426" v="126" actId="20577"/>
          <ac:spMkLst>
            <pc:docMk/>
            <pc:sldMk cId="3810764197" sldId="283"/>
            <ac:spMk id="3" creationId="{9D0B6374-DBE5-1884-2E54-BC4B9E9DF32E}"/>
          </ac:spMkLst>
        </pc:spChg>
        <pc:picChg chg="add del mod">
          <ac:chgData name="Meds Electrical Lab" userId="S::meds@uet.edu.pk::0ebc9c46-6cd8-4c45-af4a-4de05c326020" providerId="AD" clId="Web-{80683289-E3EB-E5CE-48EA-6B18BC2DF2AF}" dt="2024-07-01T06:57:29.832" v="122"/>
          <ac:picMkLst>
            <pc:docMk/>
            <pc:sldMk cId="3810764197" sldId="283"/>
            <ac:picMk id="4" creationId="{F05CEDBC-A5AF-8D13-3A5D-C230593D3792}"/>
          </ac:picMkLst>
        </pc:picChg>
        <pc:picChg chg="add mod">
          <ac:chgData name="Meds Electrical Lab" userId="S::meds@uet.edu.pk::0ebc9c46-6cd8-4c45-af4a-4de05c326020" providerId="AD" clId="Web-{80683289-E3EB-E5CE-48EA-6B18BC2DF2AF}" dt="2024-07-01T06:57:50.051" v="127" actId="1076"/>
          <ac:picMkLst>
            <pc:docMk/>
            <pc:sldMk cId="3810764197" sldId="283"/>
            <ac:picMk id="5" creationId="{1C284789-97CF-7E99-1128-111051EDFF81}"/>
          </ac:picMkLst>
        </pc:picChg>
      </pc:sldChg>
    </pc:docChg>
  </pc:docChgLst>
  <pc:docChgLst>
    <pc:chgData name="Meds Electrical Lab" userId="S::meds@uet.edu.pk::0ebc9c46-6cd8-4c45-af4a-4de05c326020" providerId="AD" clId="Web-{71AB844E-D7B1-CD6C-A5BE-B769020227E7}"/>
    <pc:docChg chg="addSld delSld modSld sldOrd addMainMaster delMainMaster">
      <pc:chgData name="Meds Electrical Lab" userId="S::meds@uet.edu.pk::0ebc9c46-6cd8-4c45-af4a-4de05c326020" providerId="AD" clId="Web-{71AB844E-D7B1-CD6C-A5BE-B769020227E7}" dt="2024-06-28T08:05:31.202" v="1563" actId="20577"/>
      <pc:docMkLst>
        <pc:docMk/>
      </pc:docMkLst>
      <pc:sldChg chg="addSp delSp modSp mod setBg modClrScheme chgLayout">
        <pc:chgData name="Meds Electrical Lab" userId="S::meds@uet.edu.pk::0ebc9c46-6cd8-4c45-af4a-4de05c326020" providerId="AD" clId="Web-{71AB844E-D7B1-CD6C-A5BE-B769020227E7}" dt="2024-06-28T07:44:40.231" v="1203"/>
        <pc:sldMkLst>
          <pc:docMk/>
          <pc:sldMk cId="109857222" sldId="256"/>
        </pc:sldMkLst>
        <pc:spChg chg="mod">
          <ac:chgData name="Meds Electrical Lab" userId="S::meds@uet.edu.pk::0ebc9c46-6cd8-4c45-af4a-4de05c326020" providerId="AD" clId="Web-{71AB844E-D7B1-CD6C-A5BE-B769020227E7}" dt="2024-06-28T06:53:07.191" v="107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ds Electrical Lab" userId="S::meds@uet.edu.pk::0ebc9c46-6cd8-4c45-af4a-4de05c326020" providerId="AD" clId="Web-{71AB844E-D7B1-CD6C-A5BE-B769020227E7}" dt="2024-06-27T15:28:39.709" v="46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eds Electrical Lab" userId="S::meds@uet.edu.pk::0ebc9c46-6cd8-4c45-af4a-4de05c326020" providerId="AD" clId="Web-{71AB844E-D7B1-CD6C-A5BE-B769020227E7}" dt="2024-06-28T07:44:40.231" v="1203"/>
          <ac:spMkLst>
            <pc:docMk/>
            <pc:sldMk cId="109857222" sldId="256"/>
            <ac:spMk id="5" creationId="{48587C41-CFE1-BB31-C74E-CA3DD99D89F2}"/>
          </ac:spMkLst>
        </pc:spChg>
        <pc:spChg chg="add">
          <ac:chgData name="Meds Electrical Lab" userId="S::meds@uet.edu.pk::0ebc9c46-6cd8-4c45-af4a-4de05c326020" providerId="AD" clId="Web-{71AB844E-D7B1-CD6C-A5BE-B769020227E7}" dt="2024-06-27T15:28:39.709" v="46"/>
          <ac:spMkLst>
            <pc:docMk/>
            <pc:sldMk cId="109857222" sldId="256"/>
            <ac:spMk id="9" creationId="{E91DC736-0EF8-4F87-9146-EBF1D2EE4D3D}"/>
          </ac:spMkLst>
        </pc:spChg>
        <pc:spChg chg="add">
          <ac:chgData name="Meds Electrical Lab" userId="S::meds@uet.edu.pk::0ebc9c46-6cd8-4c45-af4a-4de05c326020" providerId="AD" clId="Web-{71AB844E-D7B1-CD6C-A5BE-B769020227E7}" dt="2024-06-27T15:28:39.709" v="46"/>
          <ac:spMkLst>
            <pc:docMk/>
            <pc:sldMk cId="109857222" sldId="256"/>
            <ac:spMk id="11" creationId="{097CD68E-23E3-4007-8847-CD0944C4F7BE}"/>
          </ac:spMkLst>
        </pc:spChg>
        <pc:spChg chg="add">
          <ac:chgData name="Meds Electrical Lab" userId="S::meds@uet.edu.pk::0ebc9c46-6cd8-4c45-af4a-4de05c326020" providerId="AD" clId="Web-{71AB844E-D7B1-CD6C-A5BE-B769020227E7}" dt="2024-06-27T15:28:39.709" v="46"/>
          <ac:spMkLst>
            <pc:docMk/>
            <pc:sldMk cId="109857222" sldId="256"/>
            <ac:spMk id="13" creationId="{AF2F604E-43BE-4DC3-B983-E071523364F8}"/>
          </ac:spMkLst>
        </pc:spChg>
        <pc:spChg chg="add">
          <ac:chgData name="Meds Electrical Lab" userId="S::meds@uet.edu.pk::0ebc9c46-6cd8-4c45-af4a-4de05c326020" providerId="AD" clId="Web-{71AB844E-D7B1-CD6C-A5BE-B769020227E7}" dt="2024-06-27T15:28:39.709" v="46"/>
          <ac:spMkLst>
            <pc:docMk/>
            <pc:sldMk cId="109857222" sldId="256"/>
            <ac:spMk id="15" creationId="{08C9B587-E65E-4B52-B37C-ABEBB6E87928}"/>
          </ac:spMkLst>
        </pc:spChg>
        <pc:picChg chg="add mod">
          <ac:chgData name="Meds Electrical Lab" userId="S::meds@uet.edu.pk::0ebc9c46-6cd8-4c45-af4a-4de05c326020" providerId="AD" clId="Web-{71AB844E-D7B1-CD6C-A5BE-B769020227E7}" dt="2024-06-28T06:54:02.662" v="1078"/>
          <ac:picMkLst>
            <pc:docMk/>
            <pc:sldMk cId="109857222" sldId="256"/>
            <ac:picMk id="4" creationId="{F724EA18-8C8D-C946-F38A-9225EAD5C9DE}"/>
          </ac:picMkLst>
        </pc:picChg>
      </pc:sldChg>
      <pc:sldChg chg="modSp new">
        <pc:chgData name="Meds Electrical Lab" userId="S::meds@uet.edu.pk::0ebc9c46-6cd8-4c45-af4a-4de05c326020" providerId="AD" clId="Web-{71AB844E-D7B1-CD6C-A5BE-B769020227E7}" dt="2024-06-27T15:41:23.803" v="92" actId="20577"/>
        <pc:sldMkLst>
          <pc:docMk/>
          <pc:sldMk cId="615549581" sldId="257"/>
        </pc:sldMkLst>
        <pc:spChg chg="mod">
          <ac:chgData name="Meds Electrical Lab" userId="S::meds@uet.edu.pk::0ebc9c46-6cd8-4c45-af4a-4de05c326020" providerId="AD" clId="Web-{71AB844E-D7B1-CD6C-A5BE-B769020227E7}" dt="2024-06-27T15:38:04.670" v="68" actId="20577"/>
          <ac:spMkLst>
            <pc:docMk/>
            <pc:sldMk cId="615549581" sldId="257"/>
            <ac:spMk id="2" creationId="{D5EB44AD-CC47-0E42-BFC5-09D9A3BE0C1D}"/>
          </ac:spMkLst>
        </pc:spChg>
        <pc:spChg chg="mod">
          <ac:chgData name="Meds Electrical Lab" userId="S::meds@uet.edu.pk::0ebc9c46-6cd8-4c45-af4a-4de05c326020" providerId="AD" clId="Web-{71AB844E-D7B1-CD6C-A5BE-B769020227E7}" dt="2024-06-27T15:41:23.803" v="92" actId="20577"/>
          <ac:spMkLst>
            <pc:docMk/>
            <pc:sldMk cId="615549581" sldId="257"/>
            <ac:spMk id="3" creationId="{D64D0348-4593-753A-01E0-C1ACB18CF9B3}"/>
          </ac:spMkLst>
        </pc:spChg>
      </pc:sldChg>
      <pc:sldChg chg="modSp new">
        <pc:chgData name="Meds Electrical Lab" userId="S::meds@uet.edu.pk::0ebc9c46-6cd8-4c45-af4a-4de05c326020" providerId="AD" clId="Web-{71AB844E-D7B1-CD6C-A5BE-B769020227E7}" dt="2024-06-28T08:02:44.493" v="1550" actId="20577"/>
        <pc:sldMkLst>
          <pc:docMk/>
          <pc:sldMk cId="2827364596" sldId="258"/>
        </pc:sldMkLst>
        <pc:spChg chg="mod">
          <ac:chgData name="Meds Electrical Lab" userId="S::meds@uet.edu.pk::0ebc9c46-6cd8-4c45-af4a-4de05c326020" providerId="AD" clId="Web-{71AB844E-D7B1-CD6C-A5BE-B769020227E7}" dt="2024-06-27T15:43:37.700" v="110" actId="20577"/>
          <ac:spMkLst>
            <pc:docMk/>
            <pc:sldMk cId="2827364596" sldId="258"/>
            <ac:spMk id="2" creationId="{585F8242-EC68-E441-219A-6E1706DC140E}"/>
          </ac:spMkLst>
        </pc:spChg>
        <pc:spChg chg="mod">
          <ac:chgData name="Meds Electrical Lab" userId="S::meds@uet.edu.pk::0ebc9c46-6cd8-4c45-af4a-4de05c326020" providerId="AD" clId="Web-{71AB844E-D7B1-CD6C-A5BE-B769020227E7}" dt="2024-06-28T08:02:44.493" v="1550" actId="20577"/>
          <ac:spMkLst>
            <pc:docMk/>
            <pc:sldMk cId="2827364596" sldId="258"/>
            <ac:spMk id="3" creationId="{F3BE6DE5-1F24-75F7-25EE-D0A9DD3EB54B}"/>
          </ac:spMkLst>
        </pc:spChg>
      </pc:sldChg>
      <pc:sldChg chg="modSp new ord">
        <pc:chgData name="Meds Electrical Lab" userId="S::meds@uet.edu.pk::0ebc9c46-6cd8-4c45-af4a-4de05c326020" providerId="AD" clId="Web-{71AB844E-D7B1-CD6C-A5BE-B769020227E7}" dt="2024-06-28T06:05:51.592" v="359" actId="20577"/>
        <pc:sldMkLst>
          <pc:docMk/>
          <pc:sldMk cId="1633661546" sldId="259"/>
        </pc:sldMkLst>
        <pc:spChg chg="mod">
          <ac:chgData name="Meds Electrical Lab" userId="S::meds@uet.edu.pk::0ebc9c46-6cd8-4c45-af4a-4de05c326020" providerId="AD" clId="Web-{71AB844E-D7B1-CD6C-A5BE-B769020227E7}" dt="2024-06-28T06:01:53.396" v="253" actId="20577"/>
          <ac:spMkLst>
            <pc:docMk/>
            <pc:sldMk cId="1633661546" sldId="259"/>
            <ac:spMk id="2" creationId="{DB2BC970-E568-FFEA-2707-E0930A8DA730}"/>
          </ac:spMkLst>
        </pc:spChg>
        <pc:spChg chg="mod">
          <ac:chgData name="Meds Electrical Lab" userId="S::meds@uet.edu.pk::0ebc9c46-6cd8-4c45-af4a-4de05c326020" providerId="AD" clId="Web-{71AB844E-D7B1-CD6C-A5BE-B769020227E7}" dt="2024-06-28T06:05:51.592" v="359" actId="20577"/>
          <ac:spMkLst>
            <pc:docMk/>
            <pc:sldMk cId="1633661546" sldId="259"/>
            <ac:spMk id="3" creationId="{BFE15AC7-BDB7-A5CC-0DA5-6E13FD31034D}"/>
          </ac:spMkLst>
        </pc:spChg>
      </pc:sldChg>
      <pc:sldChg chg="addSp delSp modSp new del mod ord setBg setClrOvrMap">
        <pc:chgData name="Meds Electrical Lab" userId="S::meds@uet.edu.pk::0ebc9c46-6cd8-4c45-af4a-4de05c326020" providerId="AD" clId="Web-{71AB844E-D7B1-CD6C-A5BE-B769020227E7}" dt="2024-06-28T05:55:46.554" v="186"/>
        <pc:sldMkLst>
          <pc:docMk/>
          <pc:sldMk cId="1580223678" sldId="260"/>
        </pc:sldMkLst>
        <pc:spChg chg="mod">
          <ac:chgData name="Meds Electrical Lab" userId="S::meds@uet.edu.pk::0ebc9c46-6cd8-4c45-af4a-4de05c326020" providerId="AD" clId="Web-{71AB844E-D7B1-CD6C-A5BE-B769020227E7}" dt="2024-06-28T05:55:06.100" v="180" actId="14100"/>
          <ac:spMkLst>
            <pc:docMk/>
            <pc:sldMk cId="1580223678" sldId="260"/>
            <ac:spMk id="2" creationId="{8DB0CB2E-5559-0881-BB39-9C86810BA498}"/>
          </ac:spMkLst>
        </pc:spChg>
        <pc:spChg chg="del mod">
          <ac:chgData name="Meds Electrical Lab" userId="S::meds@uet.edu.pk::0ebc9c46-6cd8-4c45-af4a-4de05c326020" providerId="AD" clId="Web-{71AB844E-D7B1-CD6C-A5BE-B769020227E7}" dt="2024-06-28T05:55:42.617" v="185"/>
          <ac:spMkLst>
            <pc:docMk/>
            <pc:sldMk cId="1580223678" sldId="260"/>
            <ac:spMk id="3" creationId="{1723FDBA-4643-B2D1-EAAE-9D0716B5B5AA}"/>
          </ac:spMkLst>
        </pc:spChg>
        <pc:spChg chg="add del mod ord">
          <ac:chgData name="Meds Electrical Lab" userId="S::meds@uet.edu.pk::0ebc9c46-6cd8-4c45-af4a-4de05c326020" providerId="AD" clId="Web-{71AB844E-D7B1-CD6C-A5BE-B769020227E7}" dt="2024-06-28T05:53:15.627" v="157"/>
          <ac:spMkLst>
            <pc:docMk/>
            <pc:sldMk cId="1580223678" sldId="260"/>
            <ac:spMk id="5" creationId="{A953C484-EAAC-A75A-D1AD-67A2CB5D66F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22.748" v="150"/>
          <ac:spMkLst>
            <pc:docMk/>
            <pc:sldMk cId="1580223678" sldId="260"/>
            <ac:spMk id="7" creationId="{E91DC736-0EF8-4F87-9146-EBF1D2EE4D3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22.748" v="150"/>
          <ac:spMkLst>
            <pc:docMk/>
            <pc:sldMk cId="1580223678" sldId="260"/>
            <ac:spMk id="8" creationId="{097CD68E-23E3-4007-8847-CD0944C4F7BE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22.748" v="150"/>
          <ac:spMkLst>
            <pc:docMk/>
            <pc:sldMk cId="1580223678" sldId="260"/>
            <ac:spMk id="9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0:51.996" v="144"/>
          <ac:spMkLst>
            <pc:docMk/>
            <pc:sldMk cId="1580223678" sldId="260"/>
            <ac:spMk id="10" creationId="{E91DC736-0EF8-4F87-9146-EBF1D2EE4D3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22.748" v="150"/>
          <ac:spMkLst>
            <pc:docMk/>
            <pc:sldMk cId="1580223678" sldId="260"/>
            <ac:spMk id="11" creationId="{08C9B587-E65E-4B52-B37C-ABEBB6E8792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0:51.996" v="144"/>
          <ac:spMkLst>
            <pc:docMk/>
            <pc:sldMk cId="1580223678" sldId="260"/>
            <ac:spMk id="12" creationId="{097CD68E-23E3-4007-8847-CD0944C4F7BE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2:55.704" v="156"/>
          <ac:spMkLst>
            <pc:docMk/>
            <pc:sldMk cId="1580223678" sldId="260"/>
            <ac:spMk id="13" creationId="{4DA4374D-F270-4C02-88D7-B751FD9BD6B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0:51.996" v="144"/>
          <ac:spMkLst>
            <pc:docMk/>
            <pc:sldMk cId="1580223678" sldId="260"/>
            <ac:spMk id="14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2:55.704" v="156"/>
          <ac:spMkLst>
            <pc:docMk/>
            <pc:sldMk cId="1580223678" sldId="260"/>
            <ac:spMk id="15" creationId="{1ACA2EA0-FFD3-42EC-9406-B595015ED96E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0:51.996" v="144"/>
          <ac:spMkLst>
            <pc:docMk/>
            <pc:sldMk cId="1580223678" sldId="260"/>
            <ac:spMk id="16" creationId="{08C9B587-E65E-4B52-B37C-ABEBB6E8792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2:55.704" v="156"/>
          <ac:spMkLst>
            <pc:docMk/>
            <pc:sldMk cId="1580223678" sldId="260"/>
            <ac:spMk id="17" creationId="{D5288BCE-665C-472A-8C43-664BCFA31E43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12.466" v="148"/>
          <ac:spMkLst>
            <pc:docMk/>
            <pc:sldMk cId="1580223678" sldId="260"/>
            <ac:spMk id="18" creationId="{90E701D1-A34F-CF86-7316-8761C7835E03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12.466" v="148"/>
          <ac:spMkLst>
            <pc:docMk/>
            <pc:sldMk cId="1580223678" sldId="260"/>
            <ac:spMk id="19" creationId="{33E93247-6229-44AB-A550-739E971E690B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12.466" v="148"/>
          <ac:spMkLst>
            <pc:docMk/>
            <pc:sldMk cId="1580223678" sldId="260"/>
            <ac:spMk id="21" creationId="{5144B498-CCDC-D4DC-B7BB-68A8A7A83CEA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1:12.466" v="148"/>
          <ac:spMkLst>
            <pc:docMk/>
            <pc:sldMk cId="1580223678" sldId="260"/>
            <ac:spMk id="22" creationId="{2165A4AE-FFE9-B2D5-017C-17337DDB3F3B}"/>
          </ac:spMkLst>
        </pc:spChg>
        <pc:spChg chg="add del mod">
          <ac:chgData name="Meds Electrical Lab" userId="S::meds@uet.edu.pk::0ebc9c46-6cd8-4c45-af4a-4de05c326020" providerId="AD" clId="Web-{71AB844E-D7B1-CD6C-A5BE-B769020227E7}" dt="2024-06-28T05:52:55.704" v="156"/>
          <ac:spMkLst>
            <pc:docMk/>
            <pc:sldMk cId="1580223678" sldId="260"/>
            <ac:spMk id="23" creationId="{46C57131-53A7-4C1A-BEA8-25F06A06AD29}"/>
          </ac:spMkLst>
        </pc:spChg>
        <pc:spChg chg="add mod">
          <ac:chgData name="Meds Electrical Lab" userId="S::meds@uet.edu.pk::0ebc9c46-6cd8-4c45-af4a-4de05c326020" providerId="AD" clId="Web-{71AB844E-D7B1-CD6C-A5BE-B769020227E7}" dt="2024-06-28T05:55:42.617" v="185"/>
          <ac:spMkLst>
            <pc:docMk/>
            <pc:sldMk cId="1580223678" sldId="260"/>
            <ac:spMk id="26" creationId="{2368CC20-B3D8-900F-D209-7E33D0E5001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29" creationId="{FB33DC6A-1F1C-4A06-834E-CFF88F1C0BB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31" creationId="{0FE1D5CF-87B8-4A8A-AD3C-01D06A60769B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33" creationId="{60926200-45C2-41E9-839F-31CD5FE4CD5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35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37" creationId="{08C9B587-E65E-4B52-B37C-ABEBB6E8792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4.174" v="160"/>
          <ac:spMkLst>
            <pc:docMk/>
            <pc:sldMk cId="1580223678" sldId="260"/>
            <ac:spMk id="42" creationId="{68AF5748-FED8-45BA-8631-26D1D10F3246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4.174" v="160"/>
          <ac:spMkLst>
            <pc:docMk/>
            <pc:sldMk cId="1580223678" sldId="260"/>
            <ac:spMk id="44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4.174" v="160"/>
          <ac:spMkLst>
            <pc:docMk/>
            <pc:sldMk cId="1580223678" sldId="260"/>
            <ac:spMk id="46" creationId="{08C9B587-E65E-4B52-B37C-ABEBB6E8792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7.331" v="162"/>
          <ac:spMkLst>
            <pc:docMk/>
            <pc:sldMk cId="1580223678" sldId="260"/>
            <ac:spMk id="48" creationId="{46C57131-53A7-4C1A-BEA8-25F06A06AD2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7.331" v="162"/>
          <ac:spMkLst>
            <pc:docMk/>
            <pc:sldMk cId="1580223678" sldId="260"/>
            <ac:spMk id="49" creationId="{4DA4374D-F270-4C02-88D7-B751FD9BD6B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7.331" v="162"/>
          <ac:spMkLst>
            <pc:docMk/>
            <pc:sldMk cId="1580223678" sldId="260"/>
            <ac:spMk id="50" creationId="{1ACA2EA0-FFD3-42EC-9406-B595015ED96E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37.331" v="162"/>
          <ac:spMkLst>
            <pc:docMk/>
            <pc:sldMk cId="1580223678" sldId="260"/>
            <ac:spMk id="51" creationId="{D5288BCE-665C-472A-8C43-664BCFA31E43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41.425" v="164"/>
          <ac:spMkLst>
            <pc:docMk/>
            <pc:sldMk cId="1580223678" sldId="260"/>
            <ac:spMk id="53" creationId="{0671A8AE-40A1-4631-A6B8-581AFF065482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41.425" v="164"/>
          <ac:spMkLst>
            <pc:docMk/>
            <pc:sldMk cId="1580223678" sldId="260"/>
            <ac:spMk id="54" creationId="{A44CD100-6267-4E62-AA64-2182A3A6A1C0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41.425" v="164"/>
          <ac:spMkLst>
            <pc:docMk/>
            <pc:sldMk cId="1580223678" sldId="260"/>
            <ac:spMk id="55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41.425" v="164"/>
          <ac:spMkLst>
            <pc:docMk/>
            <pc:sldMk cId="1580223678" sldId="260"/>
            <ac:spMk id="56" creationId="{08C9B587-E65E-4B52-B37C-ABEBB6E8792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28" v="166"/>
          <ac:spMkLst>
            <pc:docMk/>
            <pc:sldMk cId="1580223678" sldId="260"/>
            <ac:spMk id="58" creationId="{5DCB5928-DC7D-4612-9922-441966E15627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28" v="166"/>
          <ac:spMkLst>
            <pc:docMk/>
            <pc:sldMk cId="1580223678" sldId="260"/>
            <ac:spMk id="59" creationId="{682C1161-1736-45EC-99B7-33F3CAE9D517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28" v="166"/>
          <ac:spMkLst>
            <pc:docMk/>
            <pc:sldMk cId="1580223678" sldId="260"/>
            <ac:spMk id="60" creationId="{84D4DDB8-B68F-45B0-9F62-C4279996F672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28" v="166"/>
          <ac:spMkLst>
            <pc:docMk/>
            <pc:sldMk cId="1580223678" sldId="260"/>
            <ac:spMk id="61" creationId="{AF2F604E-43BE-4DC3-B983-E071523364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5:53:57.628" v="166"/>
          <ac:spMkLst>
            <pc:docMk/>
            <pc:sldMk cId="1580223678" sldId="260"/>
            <ac:spMk id="62" creationId="{08C9B587-E65E-4B52-B37C-ABEBB6E87928}"/>
          </ac:spMkLst>
        </pc:spChg>
        <pc:spChg chg="add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64" creationId="{C1A1C5D3-C053-4EE9-BE1A-419B6E27CCAE}"/>
          </ac:spMkLst>
        </pc:spChg>
        <pc:spChg chg="add">
          <ac:chgData name="Meds Electrical Lab" userId="S::meds@uet.edu.pk::0ebc9c46-6cd8-4c45-af4a-4de05c326020" providerId="AD" clId="Web-{71AB844E-D7B1-CD6C-A5BE-B769020227E7}" dt="2024-06-28T05:53:57.644" v="167"/>
          <ac:spMkLst>
            <pc:docMk/>
            <pc:sldMk cId="1580223678" sldId="260"/>
            <ac:spMk id="65" creationId="{A3473CF9-37EB-43E7-89EF-D2D1C53D1DAC}"/>
          </ac:spMkLst>
        </pc:spChg>
        <pc:spChg chg="add ord">
          <ac:chgData name="Meds Electrical Lab" userId="S::meds@uet.edu.pk::0ebc9c46-6cd8-4c45-af4a-4de05c326020" providerId="AD" clId="Web-{71AB844E-D7B1-CD6C-A5BE-B769020227E7}" dt="2024-06-28T05:55:24.757" v="182"/>
          <ac:spMkLst>
            <pc:docMk/>
            <pc:sldMk cId="1580223678" sldId="260"/>
            <ac:spMk id="66" creationId="{586B4EF9-43BA-4655-A6FF-1D8E21574C95}"/>
          </ac:spMkLst>
        </pc:spChg>
        <pc:picChg chg="add del mod ord">
          <ac:chgData name="Meds Electrical Lab" userId="S::meds@uet.edu.pk::0ebc9c46-6cd8-4c45-af4a-4de05c326020" providerId="AD" clId="Web-{71AB844E-D7B1-CD6C-A5BE-B769020227E7}" dt="2024-06-28T05:53:20.049" v="158"/>
          <ac:picMkLst>
            <pc:docMk/>
            <pc:sldMk cId="1580223678" sldId="260"/>
            <ac:picMk id="4" creationId="{388F85A5-8219-0635-4ECD-F78D542BFBF6}"/>
          </ac:picMkLst>
        </pc:picChg>
        <pc:picChg chg="add mod ord modCrop">
          <ac:chgData name="Meds Electrical Lab" userId="S::meds@uet.edu.pk::0ebc9c46-6cd8-4c45-af4a-4de05c326020" providerId="AD" clId="Web-{71AB844E-D7B1-CD6C-A5BE-B769020227E7}" dt="2024-06-28T05:54:37.895" v="173" actId="1076"/>
          <ac:picMkLst>
            <pc:docMk/>
            <pc:sldMk cId="1580223678" sldId="260"/>
            <ac:picMk id="24" creationId="{D6642EE9-A302-FEF5-E797-0338D30FA576}"/>
          </ac:picMkLst>
        </pc:picChg>
        <pc:cxnChg chg="add del">
          <ac:chgData name="Meds Electrical Lab" userId="S::meds@uet.edu.pk::0ebc9c46-6cd8-4c45-af4a-4de05c326020" providerId="AD" clId="Web-{71AB844E-D7B1-CD6C-A5BE-B769020227E7}" dt="2024-06-28T05:51:12.466" v="148"/>
          <ac:cxnSpMkLst>
            <pc:docMk/>
            <pc:sldMk cId="1580223678" sldId="260"/>
            <ac:cxnSpMk id="20" creationId="{EE2E603F-4A95-4FE8-BB06-211DFD75DBEF}"/>
          </ac:cxnSpMkLst>
        </pc:cxnChg>
      </pc:sldChg>
      <pc:sldChg chg="addSp delSp modSp new mod ord setBg">
        <pc:chgData name="Meds Electrical Lab" userId="S::meds@uet.edu.pk::0ebc9c46-6cd8-4c45-af4a-4de05c326020" providerId="AD" clId="Web-{71AB844E-D7B1-CD6C-A5BE-B769020227E7}" dt="2024-06-28T06:18:01.472" v="421"/>
        <pc:sldMkLst>
          <pc:docMk/>
          <pc:sldMk cId="1994193905" sldId="260"/>
        </pc:sldMkLst>
        <pc:spChg chg="mod">
          <ac:chgData name="Meds Electrical Lab" userId="S::meds@uet.edu.pk::0ebc9c46-6cd8-4c45-af4a-4de05c326020" providerId="AD" clId="Web-{71AB844E-D7B1-CD6C-A5BE-B769020227E7}" dt="2024-06-28T05:59:00.499" v="240" actId="20577"/>
          <ac:spMkLst>
            <pc:docMk/>
            <pc:sldMk cId="1994193905" sldId="260"/>
            <ac:spMk id="2" creationId="{CBD16473-200A-7F30-0B61-67CE43D5DDAC}"/>
          </ac:spMkLst>
        </pc:spChg>
        <pc:spChg chg="mod">
          <ac:chgData name="Meds Electrical Lab" userId="S::meds@uet.edu.pk::0ebc9c46-6cd8-4c45-af4a-4de05c326020" providerId="AD" clId="Web-{71AB844E-D7B1-CD6C-A5BE-B769020227E7}" dt="2024-06-28T06:18:01.472" v="421"/>
          <ac:spMkLst>
            <pc:docMk/>
            <pc:sldMk cId="1994193905" sldId="260"/>
            <ac:spMk id="3" creationId="{8021ADBB-CAAF-0743-4324-8BDED44CF706}"/>
          </ac:spMkLst>
        </pc:spChg>
        <pc:picChg chg="add del mod">
          <ac:chgData name="Meds Electrical Lab" userId="S::meds@uet.edu.pk::0ebc9c46-6cd8-4c45-af4a-4de05c326020" providerId="AD" clId="Web-{71AB844E-D7B1-CD6C-A5BE-B769020227E7}" dt="2024-06-28T05:58:00.731" v="236"/>
          <ac:picMkLst>
            <pc:docMk/>
            <pc:sldMk cId="1994193905" sldId="260"/>
            <ac:picMk id="4" creationId="{CB475ECF-C792-B313-CB18-5AE8E6340502}"/>
          </ac:picMkLst>
        </pc:picChg>
      </pc:sldChg>
      <pc:sldChg chg="addSp delSp modSp new mod setBg">
        <pc:chgData name="Meds Electrical Lab" userId="S::meds@uet.edu.pk::0ebc9c46-6cd8-4c45-af4a-4de05c326020" providerId="AD" clId="Web-{71AB844E-D7B1-CD6C-A5BE-B769020227E7}" dt="2024-06-28T06:14:58.544" v="396"/>
        <pc:sldMkLst>
          <pc:docMk/>
          <pc:sldMk cId="2803396825" sldId="261"/>
        </pc:sldMkLst>
        <pc:spChg chg="mod">
          <ac:chgData name="Meds Electrical Lab" userId="S::meds@uet.edu.pk::0ebc9c46-6cd8-4c45-af4a-4de05c326020" providerId="AD" clId="Web-{71AB844E-D7B1-CD6C-A5BE-B769020227E7}" dt="2024-06-28T06:14:58.544" v="396"/>
          <ac:spMkLst>
            <pc:docMk/>
            <pc:sldMk cId="2803396825" sldId="261"/>
            <ac:spMk id="2" creationId="{0DC10E0E-22CB-9F83-0172-4A70538147D1}"/>
          </ac:spMkLst>
        </pc:spChg>
        <pc:spChg chg="mod">
          <ac:chgData name="Meds Electrical Lab" userId="S::meds@uet.edu.pk::0ebc9c46-6cd8-4c45-af4a-4de05c326020" providerId="AD" clId="Web-{71AB844E-D7B1-CD6C-A5BE-B769020227E7}" dt="2024-06-28T06:14:58.544" v="396"/>
          <ac:spMkLst>
            <pc:docMk/>
            <pc:sldMk cId="2803396825" sldId="261"/>
            <ac:spMk id="3" creationId="{67DDBAFB-2A4A-1F61-F63A-22F8DC87749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45.028" v="389"/>
          <ac:spMkLst>
            <pc:docMk/>
            <pc:sldMk cId="2803396825" sldId="261"/>
            <ac:spMk id="9" creationId="{0B9EE3F3-89B7-43C3-8651-C4C96830993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45.028" v="389"/>
          <ac:spMkLst>
            <pc:docMk/>
            <pc:sldMk cId="2803396825" sldId="261"/>
            <ac:spMk id="11" creationId="{33AE4636-AEEC-45D6-84D4-7AC2DA48EC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45.028" v="389"/>
          <ac:spMkLst>
            <pc:docMk/>
            <pc:sldMk cId="2803396825" sldId="261"/>
            <ac:spMk id="13" creationId="{8D9CE0F4-2EB2-4F1F-8AAC-DB3571D9FE10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0.934" v="391"/>
          <ac:spMkLst>
            <pc:docMk/>
            <pc:sldMk cId="2803396825" sldId="261"/>
            <ac:spMk id="15" creationId="{2A865FE3-5FC9-4049-87CF-30019C46C0F5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0.934" v="391"/>
          <ac:spMkLst>
            <pc:docMk/>
            <pc:sldMk cId="2803396825" sldId="261"/>
            <ac:spMk id="16" creationId="{2C9A9DA9-7DC8-488B-A882-123947B0F3D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0.934" v="391"/>
          <ac:spMkLst>
            <pc:docMk/>
            <pc:sldMk cId="2803396825" sldId="261"/>
            <ac:spMk id="17" creationId="{57F6BDD4-E066-4008-8011-6CC31AEB4556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0.934" v="391"/>
          <ac:spMkLst>
            <pc:docMk/>
            <pc:sldMk cId="2803396825" sldId="261"/>
            <ac:spMk id="18" creationId="{2711A8FB-68FC-45FC-B01E-38F809E2D43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3.981" v="393"/>
          <ac:spMkLst>
            <pc:docMk/>
            <pc:sldMk cId="2803396825" sldId="261"/>
            <ac:spMk id="20" creationId="{0B9EE3F3-89B7-43C3-8651-C4C96830993D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3.981" v="393"/>
          <ac:spMkLst>
            <pc:docMk/>
            <pc:sldMk cId="2803396825" sldId="261"/>
            <ac:spMk id="21" creationId="{33AE4636-AEEC-45D6-84D4-7AC2DA48ECF8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3.981" v="393"/>
          <ac:spMkLst>
            <pc:docMk/>
            <pc:sldMk cId="2803396825" sldId="261"/>
            <ac:spMk id="22" creationId="{8D9CE0F4-2EB2-4F1F-8AAC-DB3571D9FE10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8.544" v="395"/>
          <ac:spMkLst>
            <pc:docMk/>
            <pc:sldMk cId="2803396825" sldId="261"/>
            <ac:spMk id="24" creationId="{2C9A9DA9-7DC8-488B-A882-123947B0F3D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8.544" v="395"/>
          <ac:spMkLst>
            <pc:docMk/>
            <pc:sldMk cId="2803396825" sldId="261"/>
            <ac:spMk id="25" creationId="{57F6BDD4-E066-4008-8011-6CC31AEB4556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8.544" v="395"/>
          <ac:spMkLst>
            <pc:docMk/>
            <pc:sldMk cId="2803396825" sldId="261"/>
            <ac:spMk id="26" creationId="{2711A8FB-68FC-45FC-B01E-38F809E2D439}"/>
          </ac:spMkLst>
        </pc:spChg>
        <pc:spChg chg="add del">
          <ac:chgData name="Meds Electrical Lab" userId="S::meds@uet.edu.pk::0ebc9c46-6cd8-4c45-af4a-4de05c326020" providerId="AD" clId="Web-{71AB844E-D7B1-CD6C-A5BE-B769020227E7}" dt="2024-06-28T06:14:58.544" v="395"/>
          <ac:spMkLst>
            <pc:docMk/>
            <pc:sldMk cId="2803396825" sldId="261"/>
            <ac:spMk id="27" creationId="{2A865FE3-5FC9-4049-87CF-30019C46C0F5}"/>
          </ac:spMkLst>
        </pc:spChg>
        <pc:spChg chg="add">
          <ac:chgData name="Meds Electrical Lab" userId="S::meds@uet.edu.pk::0ebc9c46-6cd8-4c45-af4a-4de05c326020" providerId="AD" clId="Web-{71AB844E-D7B1-CD6C-A5BE-B769020227E7}" dt="2024-06-28T06:14:58.544" v="396"/>
          <ac:spMkLst>
            <pc:docMk/>
            <pc:sldMk cId="2803396825" sldId="261"/>
            <ac:spMk id="29" creationId="{0B9EE3F3-89B7-43C3-8651-C4C96830993D}"/>
          </ac:spMkLst>
        </pc:spChg>
        <pc:spChg chg="add">
          <ac:chgData name="Meds Electrical Lab" userId="S::meds@uet.edu.pk::0ebc9c46-6cd8-4c45-af4a-4de05c326020" providerId="AD" clId="Web-{71AB844E-D7B1-CD6C-A5BE-B769020227E7}" dt="2024-06-28T06:14:58.544" v="396"/>
          <ac:spMkLst>
            <pc:docMk/>
            <pc:sldMk cId="2803396825" sldId="261"/>
            <ac:spMk id="30" creationId="{33AE4636-AEEC-45D6-84D4-7AC2DA48ECF8}"/>
          </ac:spMkLst>
        </pc:spChg>
        <pc:spChg chg="add">
          <ac:chgData name="Meds Electrical Lab" userId="S::meds@uet.edu.pk::0ebc9c46-6cd8-4c45-af4a-4de05c326020" providerId="AD" clId="Web-{71AB844E-D7B1-CD6C-A5BE-B769020227E7}" dt="2024-06-28T06:14:58.544" v="396"/>
          <ac:spMkLst>
            <pc:docMk/>
            <pc:sldMk cId="2803396825" sldId="261"/>
            <ac:spMk id="31" creationId="{8D9CE0F4-2EB2-4F1F-8AAC-DB3571D9FE10}"/>
          </ac:spMkLst>
        </pc:spChg>
        <pc:picChg chg="add mod">
          <ac:chgData name="Meds Electrical Lab" userId="S::meds@uet.edu.pk::0ebc9c46-6cd8-4c45-af4a-4de05c326020" providerId="AD" clId="Web-{71AB844E-D7B1-CD6C-A5BE-B769020227E7}" dt="2024-06-28T06:14:58.544" v="396"/>
          <ac:picMkLst>
            <pc:docMk/>
            <pc:sldMk cId="2803396825" sldId="261"/>
            <ac:picMk id="4" creationId="{F760D8F2-FD4B-97CD-F867-AE0741CAAC3B}"/>
          </ac:picMkLst>
        </pc:picChg>
      </pc:sldChg>
      <pc:sldChg chg="modSp new">
        <pc:chgData name="Meds Electrical Lab" userId="S::meds@uet.edu.pk::0ebc9c46-6cd8-4c45-af4a-4de05c326020" providerId="AD" clId="Web-{71AB844E-D7B1-CD6C-A5BE-B769020227E7}" dt="2024-06-28T06:16:44.719" v="420" actId="20577"/>
        <pc:sldMkLst>
          <pc:docMk/>
          <pc:sldMk cId="1128427366" sldId="262"/>
        </pc:sldMkLst>
        <pc:spChg chg="mod">
          <ac:chgData name="Meds Electrical Lab" userId="S::meds@uet.edu.pk::0ebc9c46-6cd8-4c45-af4a-4de05c326020" providerId="AD" clId="Web-{71AB844E-D7B1-CD6C-A5BE-B769020227E7}" dt="2024-06-28T06:16:04.562" v="398" actId="20577"/>
          <ac:spMkLst>
            <pc:docMk/>
            <pc:sldMk cId="1128427366" sldId="262"/>
            <ac:spMk id="2" creationId="{CE16940B-DA04-813D-DBCB-1A70FB5FF72D}"/>
          </ac:spMkLst>
        </pc:spChg>
        <pc:spChg chg="mod">
          <ac:chgData name="Meds Electrical Lab" userId="S::meds@uet.edu.pk::0ebc9c46-6cd8-4c45-af4a-4de05c326020" providerId="AD" clId="Web-{71AB844E-D7B1-CD6C-A5BE-B769020227E7}" dt="2024-06-28T06:16:44.719" v="420" actId="20577"/>
          <ac:spMkLst>
            <pc:docMk/>
            <pc:sldMk cId="1128427366" sldId="262"/>
            <ac:spMk id="3" creationId="{9F75609B-38B5-B3D0-F5DD-0899C14214CD}"/>
          </ac:spMkLst>
        </pc:spChg>
      </pc:sldChg>
      <pc:sldChg chg="modSp new">
        <pc:chgData name="Meds Electrical Lab" userId="S::meds@uet.edu.pk::0ebc9c46-6cd8-4c45-af4a-4de05c326020" providerId="AD" clId="Web-{71AB844E-D7B1-CD6C-A5BE-B769020227E7}" dt="2024-06-28T08:03:22.541" v="1556" actId="20577"/>
        <pc:sldMkLst>
          <pc:docMk/>
          <pc:sldMk cId="311760362" sldId="263"/>
        </pc:sldMkLst>
        <pc:spChg chg="mod">
          <ac:chgData name="Meds Electrical Lab" userId="S::meds@uet.edu.pk::0ebc9c46-6cd8-4c45-af4a-4de05c326020" providerId="AD" clId="Web-{71AB844E-D7B1-CD6C-A5BE-B769020227E7}" dt="2024-06-28T06:20:46.478" v="445" actId="20577"/>
          <ac:spMkLst>
            <pc:docMk/>
            <pc:sldMk cId="311760362" sldId="263"/>
            <ac:spMk id="2" creationId="{C0773E49-637E-516F-06DF-2FA89E2AA12E}"/>
          </ac:spMkLst>
        </pc:spChg>
        <pc:spChg chg="mod">
          <ac:chgData name="Meds Electrical Lab" userId="S::meds@uet.edu.pk::0ebc9c46-6cd8-4c45-af4a-4de05c326020" providerId="AD" clId="Web-{71AB844E-D7B1-CD6C-A5BE-B769020227E7}" dt="2024-06-28T08:03:22.541" v="1556" actId="20577"/>
          <ac:spMkLst>
            <pc:docMk/>
            <pc:sldMk cId="311760362" sldId="263"/>
            <ac:spMk id="3" creationId="{BFC35390-0DD5-EE19-5E8C-838A04F88232}"/>
          </ac:spMkLst>
        </pc:spChg>
      </pc:sldChg>
      <pc:sldChg chg="modSp new">
        <pc:chgData name="Meds Electrical Lab" userId="S::meds@uet.edu.pk::0ebc9c46-6cd8-4c45-af4a-4de05c326020" providerId="AD" clId="Web-{71AB844E-D7B1-CD6C-A5BE-B769020227E7}" dt="2024-06-28T08:05:13.592" v="1561" actId="20577"/>
        <pc:sldMkLst>
          <pc:docMk/>
          <pc:sldMk cId="465936926" sldId="264"/>
        </pc:sldMkLst>
        <pc:spChg chg="mod">
          <ac:chgData name="Meds Electrical Lab" userId="S::meds@uet.edu.pk::0ebc9c46-6cd8-4c45-af4a-4de05c326020" providerId="AD" clId="Web-{71AB844E-D7B1-CD6C-A5BE-B769020227E7}" dt="2024-06-28T06:32:17.098" v="680" actId="20577"/>
          <ac:spMkLst>
            <pc:docMk/>
            <pc:sldMk cId="465936926" sldId="264"/>
            <ac:spMk id="2" creationId="{F075B947-29AF-4B19-FC61-D63562A1B243}"/>
          </ac:spMkLst>
        </pc:spChg>
        <pc:spChg chg="mod">
          <ac:chgData name="Meds Electrical Lab" userId="S::meds@uet.edu.pk::0ebc9c46-6cd8-4c45-af4a-4de05c326020" providerId="AD" clId="Web-{71AB844E-D7B1-CD6C-A5BE-B769020227E7}" dt="2024-06-28T08:05:13.592" v="1561" actId="20577"/>
          <ac:spMkLst>
            <pc:docMk/>
            <pc:sldMk cId="465936926" sldId="264"/>
            <ac:spMk id="3" creationId="{13E2BD8A-C48F-3993-C5A8-D1839AD98A41}"/>
          </ac:spMkLst>
        </pc:spChg>
      </pc:sldChg>
      <pc:sldChg chg="modSp new">
        <pc:chgData name="Meds Electrical Lab" userId="S::meds@uet.edu.pk::0ebc9c46-6cd8-4c45-af4a-4de05c326020" providerId="AD" clId="Web-{71AB844E-D7B1-CD6C-A5BE-B769020227E7}" dt="2024-06-28T08:05:31.202" v="1563" actId="20577"/>
        <pc:sldMkLst>
          <pc:docMk/>
          <pc:sldMk cId="3557873226" sldId="265"/>
        </pc:sldMkLst>
        <pc:spChg chg="mod">
          <ac:chgData name="Meds Electrical Lab" userId="S::meds@uet.edu.pk::0ebc9c46-6cd8-4c45-af4a-4de05c326020" providerId="AD" clId="Web-{71AB844E-D7B1-CD6C-A5BE-B769020227E7}" dt="2024-06-28T06:38:12.127" v="784" actId="20577"/>
          <ac:spMkLst>
            <pc:docMk/>
            <pc:sldMk cId="3557873226" sldId="265"/>
            <ac:spMk id="2" creationId="{0E65957C-5CFA-77D5-CD00-B6B8660E9DAE}"/>
          </ac:spMkLst>
        </pc:spChg>
        <pc:spChg chg="mod">
          <ac:chgData name="Meds Electrical Lab" userId="S::meds@uet.edu.pk::0ebc9c46-6cd8-4c45-af4a-4de05c326020" providerId="AD" clId="Web-{71AB844E-D7B1-CD6C-A5BE-B769020227E7}" dt="2024-06-28T08:05:31.202" v="1563" actId="20577"/>
          <ac:spMkLst>
            <pc:docMk/>
            <pc:sldMk cId="3557873226" sldId="265"/>
            <ac:spMk id="3" creationId="{1B32C75B-162D-163D-5A54-863225F214CF}"/>
          </ac:spMkLst>
        </pc:spChg>
      </pc:sldChg>
      <pc:sldChg chg="modSp new">
        <pc:chgData name="Meds Electrical Lab" userId="S::meds@uet.edu.pk::0ebc9c46-6cd8-4c45-af4a-4de05c326020" providerId="AD" clId="Web-{71AB844E-D7B1-CD6C-A5BE-B769020227E7}" dt="2024-06-28T07:56:54.916" v="1477" actId="20577"/>
        <pc:sldMkLst>
          <pc:docMk/>
          <pc:sldMk cId="1641111939" sldId="266"/>
        </pc:sldMkLst>
        <pc:spChg chg="mod">
          <ac:chgData name="Meds Electrical Lab" userId="S::meds@uet.edu.pk::0ebc9c46-6cd8-4c45-af4a-4de05c326020" providerId="AD" clId="Web-{71AB844E-D7B1-CD6C-A5BE-B769020227E7}" dt="2024-06-28T07:51:13.840" v="1345" actId="20577"/>
          <ac:spMkLst>
            <pc:docMk/>
            <pc:sldMk cId="1641111939" sldId="266"/>
            <ac:spMk id="2" creationId="{B3DFEA97-6E44-87BE-A4AF-B787701B0238}"/>
          </ac:spMkLst>
        </pc:spChg>
        <pc:spChg chg="mod">
          <ac:chgData name="Meds Electrical Lab" userId="S::meds@uet.edu.pk::0ebc9c46-6cd8-4c45-af4a-4de05c326020" providerId="AD" clId="Web-{71AB844E-D7B1-CD6C-A5BE-B769020227E7}" dt="2024-06-28T07:56:54.916" v="1477" actId="20577"/>
          <ac:spMkLst>
            <pc:docMk/>
            <pc:sldMk cId="1641111939" sldId="266"/>
            <ac:spMk id="3" creationId="{82B71A3B-25C3-37F8-AE9F-99A11D4CB3E9}"/>
          </ac:spMkLst>
        </pc:spChg>
      </pc:sldChg>
      <pc:sldChg chg="addSp delSp modSp new del ord">
        <pc:chgData name="Meds Electrical Lab" userId="S::meds@uet.edu.pk::0ebc9c46-6cd8-4c45-af4a-4de05c326020" providerId="AD" clId="Web-{71AB844E-D7B1-CD6C-A5BE-B769020227E7}" dt="2024-06-28T06:57:07.169" v="1126"/>
        <pc:sldMkLst>
          <pc:docMk/>
          <pc:sldMk cId="1844099436" sldId="267"/>
        </pc:sldMkLst>
        <pc:spChg chg="mod">
          <ac:chgData name="Meds Electrical Lab" userId="S::meds@uet.edu.pk::0ebc9c46-6cd8-4c45-af4a-4de05c326020" providerId="AD" clId="Web-{71AB844E-D7B1-CD6C-A5BE-B769020227E7}" dt="2024-06-28T06:54:40.257" v="1089" actId="20577"/>
          <ac:spMkLst>
            <pc:docMk/>
            <pc:sldMk cId="1844099436" sldId="267"/>
            <ac:spMk id="2" creationId="{14A00A2B-1F9B-C58C-AAD6-FBB9116154F2}"/>
          </ac:spMkLst>
        </pc:spChg>
        <pc:spChg chg="mod">
          <ac:chgData name="Meds Electrical Lab" userId="S::meds@uet.edu.pk::0ebc9c46-6cd8-4c45-af4a-4de05c326020" providerId="AD" clId="Web-{71AB844E-D7B1-CD6C-A5BE-B769020227E7}" dt="2024-06-28T06:54:54.774" v="1091" actId="20577"/>
          <ac:spMkLst>
            <pc:docMk/>
            <pc:sldMk cId="1844099436" sldId="267"/>
            <ac:spMk id="3" creationId="{8F771BF5-C973-823D-1756-0FE335A40D53}"/>
          </ac:spMkLst>
        </pc:spChg>
        <pc:spChg chg="add mod">
          <ac:chgData name="Meds Electrical Lab" userId="S::meds@uet.edu.pk::0ebc9c46-6cd8-4c45-af4a-4de05c326020" providerId="AD" clId="Web-{71AB844E-D7B1-CD6C-A5BE-B769020227E7}" dt="2024-06-28T06:55:19.056" v="1095"/>
          <ac:spMkLst>
            <pc:docMk/>
            <pc:sldMk cId="1844099436" sldId="267"/>
            <ac:spMk id="5" creationId="{F285BFA9-69E2-AB0D-5864-298F3AD58797}"/>
          </ac:spMkLst>
        </pc:spChg>
        <pc:picChg chg="add del mod">
          <ac:chgData name="Meds Electrical Lab" userId="S::meds@uet.edu.pk::0ebc9c46-6cd8-4c45-af4a-4de05c326020" providerId="AD" clId="Web-{71AB844E-D7B1-CD6C-A5BE-B769020227E7}" dt="2024-06-28T06:56:04.870" v="1113"/>
          <ac:picMkLst>
            <pc:docMk/>
            <pc:sldMk cId="1844099436" sldId="267"/>
            <ac:picMk id="4" creationId="{67FD00D2-17E7-9E03-17DC-D55026367C0A}"/>
          </ac:picMkLst>
        </pc:picChg>
      </pc:sldChg>
      <pc:sldChg chg="addSp delSp modSp add replId">
        <pc:chgData name="Meds Electrical Lab" userId="S::meds@uet.edu.pk::0ebc9c46-6cd8-4c45-af4a-4de05c326020" providerId="AD" clId="Web-{71AB844E-D7B1-CD6C-A5BE-B769020227E7}" dt="2024-06-28T07:44:33.106" v="1202"/>
        <pc:sldMkLst>
          <pc:docMk/>
          <pc:sldMk cId="454426213" sldId="268"/>
        </pc:sldMkLst>
        <pc:spChg chg="mod">
          <ac:chgData name="Meds Electrical Lab" userId="S::meds@uet.edu.pk::0ebc9c46-6cd8-4c45-af4a-4de05c326020" providerId="AD" clId="Web-{71AB844E-D7B1-CD6C-A5BE-B769020227E7}" dt="2024-06-28T06:55:56.104" v="1112" actId="20577"/>
          <ac:spMkLst>
            <pc:docMk/>
            <pc:sldMk cId="454426213" sldId="268"/>
            <ac:spMk id="2" creationId="{00000000-0000-0000-0000-000000000000}"/>
          </ac:spMkLst>
        </pc:spChg>
        <pc:spChg chg="del">
          <ac:chgData name="Meds Electrical Lab" userId="S::meds@uet.edu.pk::0ebc9c46-6cd8-4c45-af4a-4de05c326020" providerId="AD" clId="Web-{71AB844E-D7B1-CD6C-A5BE-B769020227E7}" dt="2024-06-28T07:44:33.106" v="1202"/>
          <ac:spMkLst>
            <pc:docMk/>
            <pc:sldMk cId="454426213" sldId="268"/>
            <ac:spMk id="5" creationId="{48587C41-CFE1-BB31-C74E-CA3DD99D89F2}"/>
          </ac:spMkLst>
        </pc:spChg>
        <pc:spChg chg="add del mod">
          <ac:chgData name="Meds Electrical Lab" userId="S::meds@uet.edu.pk::0ebc9c46-6cd8-4c45-af4a-4de05c326020" providerId="AD" clId="Web-{71AB844E-D7B1-CD6C-A5BE-B769020227E7}" dt="2024-06-28T07:44:29.762" v="1201"/>
          <ac:spMkLst>
            <pc:docMk/>
            <pc:sldMk cId="454426213" sldId="268"/>
            <ac:spMk id="8" creationId="{A1C630B2-5F7B-D98A-548B-79666DA5E296}"/>
          </ac:spMkLst>
        </pc:spChg>
        <pc:picChg chg="add del mod">
          <ac:chgData name="Meds Electrical Lab" userId="S::meds@uet.edu.pk::0ebc9c46-6cd8-4c45-af4a-4de05c326020" providerId="AD" clId="Web-{71AB844E-D7B1-CD6C-A5BE-B769020227E7}" dt="2024-06-28T06:56:59.622" v="1123"/>
          <ac:picMkLst>
            <pc:docMk/>
            <pc:sldMk cId="454426213" sldId="268"/>
            <ac:picMk id="4" creationId="{F724EA18-8C8D-C946-F38A-9225EAD5C9DE}"/>
          </ac:picMkLst>
        </pc:picChg>
        <pc:picChg chg="add del mod">
          <ac:chgData name="Meds Electrical Lab" userId="S::meds@uet.edu.pk::0ebc9c46-6cd8-4c45-af4a-4de05c326020" providerId="AD" clId="Web-{71AB844E-D7B1-CD6C-A5BE-B769020227E7}" dt="2024-06-28T06:56:12.558" v="1116"/>
          <ac:picMkLst>
            <pc:docMk/>
            <pc:sldMk cId="454426213" sldId="268"/>
            <ac:picMk id="6" creationId="{1513FFEC-5E26-4F46-3B3E-5BAEBDBC0FE3}"/>
          </ac:picMkLst>
        </pc:picChg>
        <pc:picChg chg="add del mod">
          <ac:chgData name="Meds Electrical Lab" userId="S::meds@uet.edu.pk::0ebc9c46-6cd8-4c45-af4a-4de05c326020" providerId="AD" clId="Web-{71AB844E-D7B1-CD6C-A5BE-B769020227E7}" dt="2024-06-28T06:56:40.028" v="1121"/>
          <ac:picMkLst>
            <pc:docMk/>
            <pc:sldMk cId="454426213" sldId="268"/>
            <ac:picMk id="7" creationId="{197E8202-618A-68D0-23A5-81A30AE17B5C}"/>
          </ac:picMkLst>
        </pc:picChg>
      </pc:sldChg>
      <pc:sldChg chg="addSp delSp modSp new">
        <pc:chgData name="Meds Electrical Lab" userId="S::meds@uet.edu.pk::0ebc9c46-6cd8-4c45-af4a-4de05c326020" providerId="AD" clId="Web-{71AB844E-D7B1-CD6C-A5BE-B769020227E7}" dt="2024-06-28T07:59:28.891" v="1494" actId="20577"/>
        <pc:sldMkLst>
          <pc:docMk/>
          <pc:sldMk cId="2477186116" sldId="269"/>
        </pc:sldMkLst>
        <pc:spChg chg="mod">
          <ac:chgData name="Meds Electrical Lab" userId="S::meds@uet.edu.pk::0ebc9c46-6cd8-4c45-af4a-4de05c326020" providerId="AD" clId="Web-{71AB844E-D7B1-CD6C-A5BE-B769020227E7}" dt="2024-06-28T07:59:07.234" v="1488" actId="20577"/>
          <ac:spMkLst>
            <pc:docMk/>
            <pc:sldMk cId="2477186116" sldId="269"/>
            <ac:spMk id="2" creationId="{2BA15CB4-EEB5-0D11-5C6E-7827F7D8ED03}"/>
          </ac:spMkLst>
        </pc:spChg>
        <pc:spChg chg="mod">
          <ac:chgData name="Meds Electrical Lab" userId="S::meds@uet.edu.pk::0ebc9c46-6cd8-4c45-af4a-4de05c326020" providerId="AD" clId="Web-{71AB844E-D7B1-CD6C-A5BE-B769020227E7}" dt="2024-06-28T07:59:28.891" v="1494" actId="20577"/>
          <ac:spMkLst>
            <pc:docMk/>
            <pc:sldMk cId="2477186116" sldId="269"/>
            <ac:spMk id="3" creationId="{FCEB8F79-329A-C825-0DE9-90A4B28229CB}"/>
          </ac:spMkLst>
        </pc:spChg>
        <pc:spChg chg="add del mod">
          <ac:chgData name="Meds Electrical Lab" userId="S::meds@uet.edu.pk::0ebc9c46-6cd8-4c45-af4a-4de05c326020" providerId="AD" clId="Web-{71AB844E-D7B1-CD6C-A5BE-B769020227E7}" dt="2024-06-28T07:00:54.787" v="1162"/>
          <ac:spMkLst>
            <pc:docMk/>
            <pc:sldMk cId="2477186116" sldId="269"/>
            <ac:spMk id="4" creationId="{FB009609-A087-6649-8485-FDF84DD9447F}"/>
          </ac:spMkLst>
        </pc:spChg>
      </pc:sldChg>
      <pc:sldChg chg="modSp new del ord">
        <pc:chgData name="Meds Electrical Lab" userId="S::meds@uet.edu.pk::0ebc9c46-6cd8-4c45-af4a-4de05c326020" providerId="AD" clId="Web-{71AB844E-D7B1-CD6C-A5BE-B769020227E7}" dt="2024-06-28T07:44:04.214" v="1182"/>
        <pc:sldMkLst>
          <pc:docMk/>
          <pc:sldMk cId="2017186820" sldId="270"/>
        </pc:sldMkLst>
        <pc:spChg chg="mod">
          <ac:chgData name="Meds Electrical Lab" userId="S::meds@uet.edu.pk::0ebc9c46-6cd8-4c45-af4a-4de05c326020" providerId="AD" clId="Web-{71AB844E-D7B1-CD6C-A5BE-B769020227E7}" dt="2024-06-28T07:44:01.855" v="1181" actId="20577"/>
          <ac:spMkLst>
            <pc:docMk/>
            <pc:sldMk cId="2017186820" sldId="270"/>
            <ac:spMk id="2" creationId="{B6AC5E74-C4D5-E5C2-3949-97D3F41B4567}"/>
          </ac:spMkLst>
        </pc:spChg>
      </pc:sldChg>
      <pc:sldChg chg="modSp">
        <pc:chgData name="Meds Electrical Lab" userId="S::meds@uet.edu.pk::0ebc9c46-6cd8-4c45-af4a-4de05c326020" providerId="AD" clId="Web-{71AB844E-D7B1-CD6C-A5BE-B769020227E7}" dt="2024-06-28T07:48:52.741" v="1279" actId="20577"/>
        <pc:sldMkLst>
          <pc:docMk/>
          <pc:sldMk cId="3325386289" sldId="272"/>
        </pc:sldMkLst>
        <pc:spChg chg="mod">
          <ac:chgData name="Meds Electrical Lab" userId="S::meds@uet.edu.pk::0ebc9c46-6cd8-4c45-af4a-4de05c326020" providerId="AD" clId="Web-{71AB844E-D7B1-CD6C-A5BE-B769020227E7}" dt="2024-06-28T07:40:20.674" v="1179" actId="20577"/>
          <ac:spMkLst>
            <pc:docMk/>
            <pc:sldMk cId="3325386289" sldId="272"/>
            <ac:spMk id="2" creationId="{0522997C-47B6-8235-0E1F-617572A2CC9C}"/>
          </ac:spMkLst>
        </pc:spChg>
        <pc:spChg chg="mod">
          <ac:chgData name="Meds Electrical Lab" userId="S::meds@uet.edu.pk::0ebc9c46-6cd8-4c45-af4a-4de05c326020" providerId="AD" clId="Web-{71AB844E-D7B1-CD6C-A5BE-B769020227E7}" dt="2024-06-28T07:48:52.741" v="1279" actId="20577"/>
          <ac:spMkLst>
            <pc:docMk/>
            <pc:sldMk cId="3325386289" sldId="272"/>
            <ac:spMk id="3" creationId="{AC2F0FA6-74F2-CBC2-4174-43073B147DDB}"/>
          </ac:spMkLst>
        </pc:spChg>
      </pc:sldChg>
      <pc:sldChg chg="modSp">
        <pc:chgData name="Meds Electrical Lab" userId="S::meds@uet.edu.pk::0ebc9c46-6cd8-4c45-af4a-4de05c326020" providerId="AD" clId="Web-{71AB844E-D7B1-CD6C-A5BE-B769020227E7}" dt="2024-06-28T07:49:15.554" v="1282" actId="20577"/>
        <pc:sldMkLst>
          <pc:docMk/>
          <pc:sldMk cId="2383054830" sldId="273"/>
        </pc:sldMkLst>
        <pc:spChg chg="mod">
          <ac:chgData name="Meds Electrical Lab" userId="S::meds@uet.edu.pk::0ebc9c46-6cd8-4c45-af4a-4de05c326020" providerId="AD" clId="Web-{71AB844E-D7B1-CD6C-A5BE-B769020227E7}" dt="2024-06-28T07:49:15.554" v="1282" actId="20577"/>
          <ac:spMkLst>
            <pc:docMk/>
            <pc:sldMk cId="2383054830" sldId="273"/>
            <ac:spMk id="2" creationId="{E5955E87-1035-4AD6-6CB1-54960C7CC71E}"/>
          </ac:spMkLst>
        </pc:spChg>
        <pc:spChg chg="mod">
          <ac:chgData name="Meds Electrical Lab" userId="S::meds@uet.edu.pk::0ebc9c46-6cd8-4c45-af4a-4de05c326020" providerId="AD" clId="Web-{71AB844E-D7B1-CD6C-A5BE-B769020227E7}" dt="2024-06-28T07:48:27.990" v="1277" actId="20577"/>
          <ac:spMkLst>
            <pc:docMk/>
            <pc:sldMk cId="2383054830" sldId="273"/>
            <ac:spMk id="8" creationId="{D8F2F81A-3607-34E0-8FD8-2529A55CCDB2}"/>
          </ac:spMkLst>
        </pc:spChg>
      </pc:sldChg>
      <pc:sldChg chg="addSp delSp modSp add replId">
        <pc:chgData name="Meds Electrical Lab" userId="S::meds@uet.edu.pk::0ebc9c46-6cd8-4c45-af4a-4de05c326020" providerId="AD" clId="Web-{71AB844E-D7B1-CD6C-A5BE-B769020227E7}" dt="2024-06-28T07:45:58.578" v="1209"/>
        <pc:sldMkLst>
          <pc:docMk/>
          <pc:sldMk cId="162985751" sldId="274"/>
        </pc:sldMkLst>
        <pc:spChg chg="mod">
          <ac:chgData name="Meds Electrical Lab" userId="S::meds@uet.edu.pk::0ebc9c46-6cd8-4c45-af4a-4de05c326020" providerId="AD" clId="Web-{71AB844E-D7B1-CD6C-A5BE-B769020227E7}" dt="2024-06-28T07:45:49.421" v="1208" actId="14100"/>
          <ac:spMkLst>
            <pc:docMk/>
            <pc:sldMk cId="162985751" sldId="274"/>
            <ac:spMk id="2" creationId="{00000000-0000-0000-0000-000000000000}"/>
          </ac:spMkLst>
        </pc:spChg>
        <pc:spChg chg="del">
          <ac:chgData name="Meds Electrical Lab" userId="S::meds@uet.edu.pk::0ebc9c46-6cd8-4c45-af4a-4de05c326020" providerId="AD" clId="Web-{71AB844E-D7B1-CD6C-A5BE-B769020227E7}" dt="2024-06-28T07:44:23.340" v="1200"/>
          <ac:spMkLst>
            <pc:docMk/>
            <pc:sldMk cId="162985751" sldId="274"/>
            <ac:spMk id="5" creationId="{48587C41-CFE1-BB31-C74E-CA3DD99D89F2}"/>
          </ac:spMkLst>
        </pc:spChg>
        <pc:spChg chg="add del mod">
          <ac:chgData name="Meds Electrical Lab" userId="S::meds@uet.edu.pk::0ebc9c46-6cd8-4c45-af4a-4de05c326020" providerId="AD" clId="Web-{71AB844E-D7B1-CD6C-A5BE-B769020227E7}" dt="2024-06-28T07:45:58.578" v="1209"/>
          <ac:spMkLst>
            <pc:docMk/>
            <pc:sldMk cId="162985751" sldId="274"/>
            <ac:spMk id="6" creationId="{7FAB0CB6-E6AD-71E8-FBA7-28BEEC926AB7}"/>
          </ac:spMkLst>
        </pc:spChg>
        <pc:spChg chg="del mod">
          <ac:chgData name="Meds Electrical Lab" userId="S::meds@uet.edu.pk::0ebc9c46-6cd8-4c45-af4a-4de05c326020" providerId="AD" clId="Web-{71AB844E-D7B1-CD6C-A5BE-B769020227E7}" dt="2024-06-28T07:44:19.902" v="1199"/>
          <ac:spMkLst>
            <pc:docMk/>
            <pc:sldMk cId="162985751" sldId="274"/>
            <ac:spMk id="8" creationId="{A1C630B2-5F7B-D98A-548B-79666DA5E296}"/>
          </ac:spMkLst>
        </pc:spChg>
        <pc:picChg chg="mod">
          <ac:chgData name="Meds Electrical Lab" userId="S::meds@uet.edu.pk::0ebc9c46-6cd8-4c45-af4a-4de05c326020" providerId="AD" clId="Web-{71AB844E-D7B1-CD6C-A5BE-B769020227E7}" dt="2024-06-28T07:45:42.437" v="1205"/>
          <ac:picMkLst>
            <pc:docMk/>
            <pc:sldMk cId="162985751" sldId="274"/>
            <ac:picMk id="4" creationId="{F724EA18-8C8D-C946-F38A-9225EAD5C9DE}"/>
          </ac:picMkLst>
        </pc:picChg>
      </pc:sldChg>
      <pc:sldChg chg="modSp">
        <pc:chgData name="Meds Electrical Lab" userId="S::meds@uet.edu.pk::0ebc9c46-6cd8-4c45-af4a-4de05c326020" providerId="AD" clId="Web-{71AB844E-D7B1-CD6C-A5BE-B769020227E7}" dt="2024-06-28T07:58:10.216" v="1481" actId="20577"/>
        <pc:sldMkLst>
          <pc:docMk/>
          <pc:sldMk cId="2914330848" sldId="275"/>
        </pc:sldMkLst>
        <pc:spChg chg="mod">
          <ac:chgData name="Meds Electrical Lab" userId="S::meds@uet.edu.pk::0ebc9c46-6cd8-4c45-af4a-4de05c326020" providerId="AD" clId="Web-{71AB844E-D7B1-CD6C-A5BE-B769020227E7}" dt="2024-06-28T07:58:10.216" v="1481" actId="20577"/>
          <ac:spMkLst>
            <pc:docMk/>
            <pc:sldMk cId="2914330848" sldId="275"/>
            <ac:spMk id="3" creationId="{C86481E5-1DC4-BA2E-3BB3-CE607D0B2C0C}"/>
          </ac:spMkLst>
        </pc:spChg>
      </pc:sldChg>
      <pc:sldChg chg="modSp add replId">
        <pc:chgData name="Meds Electrical Lab" userId="S::meds@uet.edu.pk::0ebc9c46-6cd8-4c45-af4a-4de05c326020" providerId="AD" clId="Web-{71AB844E-D7B1-CD6C-A5BE-B769020227E7}" dt="2024-06-28T07:54:51.302" v="1423" actId="20577"/>
        <pc:sldMkLst>
          <pc:docMk/>
          <pc:sldMk cId="1346247334" sldId="276"/>
        </pc:sldMkLst>
        <pc:spChg chg="mod">
          <ac:chgData name="Meds Electrical Lab" userId="S::meds@uet.edu.pk::0ebc9c46-6cd8-4c45-af4a-4de05c326020" providerId="AD" clId="Web-{71AB844E-D7B1-CD6C-A5BE-B769020227E7}" dt="2024-06-28T07:51:51.639" v="1354" actId="20577"/>
          <ac:spMkLst>
            <pc:docMk/>
            <pc:sldMk cId="1346247334" sldId="276"/>
            <ac:spMk id="2" creationId="{B3DFEA97-6E44-87BE-A4AF-B787701B0238}"/>
          </ac:spMkLst>
        </pc:spChg>
        <pc:spChg chg="mod">
          <ac:chgData name="Meds Electrical Lab" userId="S::meds@uet.edu.pk::0ebc9c46-6cd8-4c45-af4a-4de05c326020" providerId="AD" clId="Web-{71AB844E-D7B1-CD6C-A5BE-B769020227E7}" dt="2024-06-28T07:54:51.302" v="1423" actId="20577"/>
          <ac:spMkLst>
            <pc:docMk/>
            <pc:sldMk cId="1346247334" sldId="276"/>
            <ac:spMk id="3" creationId="{82B71A3B-25C3-37F8-AE9F-99A11D4CB3E9}"/>
          </ac:spMkLst>
        </pc:spChg>
      </pc:sldChg>
      <pc:sldChg chg="modSp add replId">
        <pc:chgData name="Meds Electrical Lab" userId="S::meds@uet.edu.pk::0ebc9c46-6cd8-4c45-af4a-4de05c326020" providerId="AD" clId="Web-{71AB844E-D7B1-CD6C-A5BE-B769020227E7}" dt="2024-06-28T08:02:17.273" v="1547" actId="20577"/>
        <pc:sldMkLst>
          <pc:docMk/>
          <pc:sldMk cId="2399448973" sldId="277"/>
        </pc:sldMkLst>
        <pc:spChg chg="mod">
          <ac:chgData name="Meds Electrical Lab" userId="S::meds@uet.edu.pk::0ebc9c46-6cd8-4c45-af4a-4de05c326020" providerId="AD" clId="Web-{71AB844E-D7B1-CD6C-A5BE-B769020227E7}" dt="2024-06-28T07:52:32.875" v="1365" actId="20577"/>
          <ac:spMkLst>
            <pc:docMk/>
            <pc:sldMk cId="2399448973" sldId="277"/>
            <ac:spMk id="2" creationId="{B3DFEA97-6E44-87BE-A4AF-B787701B0238}"/>
          </ac:spMkLst>
        </pc:spChg>
        <pc:spChg chg="mod">
          <ac:chgData name="Meds Electrical Lab" userId="S::meds@uet.edu.pk::0ebc9c46-6cd8-4c45-af4a-4de05c326020" providerId="AD" clId="Web-{71AB844E-D7B1-CD6C-A5BE-B769020227E7}" dt="2024-06-28T08:02:17.273" v="1547" actId="20577"/>
          <ac:spMkLst>
            <pc:docMk/>
            <pc:sldMk cId="2399448973" sldId="277"/>
            <ac:spMk id="3" creationId="{82B71A3B-25C3-37F8-AE9F-99A11D4CB3E9}"/>
          </ac:spMkLst>
        </pc:spChg>
      </pc:sldChg>
      <pc:sldChg chg="modSp add replId">
        <pc:chgData name="Meds Electrical Lab" userId="S::meds@uet.edu.pk::0ebc9c46-6cd8-4c45-af4a-4de05c326020" providerId="AD" clId="Web-{71AB844E-D7B1-CD6C-A5BE-B769020227E7}" dt="2024-06-28T08:00:32.894" v="1520" actId="20577"/>
        <pc:sldMkLst>
          <pc:docMk/>
          <pc:sldMk cId="3575910763" sldId="280"/>
        </pc:sldMkLst>
        <pc:spChg chg="mod">
          <ac:chgData name="Meds Electrical Lab" userId="S::meds@uet.edu.pk::0ebc9c46-6cd8-4c45-af4a-4de05c326020" providerId="AD" clId="Web-{71AB844E-D7B1-CD6C-A5BE-B769020227E7}" dt="2024-06-28T07:59:48.892" v="1503" actId="20577"/>
          <ac:spMkLst>
            <pc:docMk/>
            <pc:sldMk cId="3575910763" sldId="280"/>
            <ac:spMk id="2" creationId="{2BA15CB4-EEB5-0D11-5C6E-7827F7D8ED03}"/>
          </ac:spMkLst>
        </pc:spChg>
        <pc:spChg chg="mod">
          <ac:chgData name="Meds Electrical Lab" userId="S::meds@uet.edu.pk::0ebc9c46-6cd8-4c45-af4a-4de05c326020" providerId="AD" clId="Web-{71AB844E-D7B1-CD6C-A5BE-B769020227E7}" dt="2024-06-28T08:00:32.894" v="1520" actId="20577"/>
          <ac:spMkLst>
            <pc:docMk/>
            <pc:sldMk cId="3575910763" sldId="280"/>
            <ac:spMk id="3" creationId="{FCEB8F79-329A-C825-0DE9-90A4B28229CB}"/>
          </ac:spMkLst>
        </pc:spChg>
      </pc:sldChg>
      <pc:sldChg chg="addSp delSp modSp add replId">
        <pc:chgData name="Meds Electrical Lab" userId="S::meds@uet.edu.pk::0ebc9c46-6cd8-4c45-af4a-4de05c326020" providerId="AD" clId="Web-{71AB844E-D7B1-CD6C-A5BE-B769020227E7}" dt="2024-06-28T08:01:48.709" v="1545" actId="20577"/>
        <pc:sldMkLst>
          <pc:docMk/>
          <pc:sldMk cId="898260754" sldId="281"/>
        </pc:sldMkLst>
        <pc:spChg chg="mod">
          <ac:chgData name="Meds Electrical Lab" userId="S::meds@uet.edu.pk::0ebc9c46-6cd8-4c45-af4a-4de05c326020" providerId="AD" clId="Web-{71AB844E-D7B1-CD6C-A5BE-B769020227E7}" dt="2024-06-28T08:01:03.895" v="1532" actId="20577"/>
          <ac:spMkLst>
            <pc:docMk/>
            <pc:sldMk cId="898260754" sldId="281"/>
            <ac:spMk id="2" creationId="{2BA15CB4-EEB5-0D11-5C6E-7827F7D8ED03}"/>
          </ac:spMkLst>
        </pc:spChg>
        <pc:spChg chg="del mod">
          <ac:chgData name="Meds Electrical Lab" userId="S::meds@uet.edu.pk::0ebc9c46-6cd8-4c45-af4a-4de05c326020" providerId="AD" clId="Web-{71AB844E-D7B1-CD6C-A5BE-B769020227E7}" dt="2024-06-28T08:01:42.209" v="1542"/>
          <ac:spMkLst>
            <pc:docMk/>
            <pc:sldMk cId="898260754" sldId="281"/>
            <ac:spMk id="3" creationId="{FCEB8F79-329A-C825-0DE9-90A4B28229CB}"/>
          </ac:spMkLst>
        </pc:spChg>
        <pc:spChg chg="add mod">
          <ac:chgData name="Meds Electrical Lab" userId="S::meds@uet.edu.pk::0ebc9c46-6cd8-4c45-af4a-4de05c326020" providerId="AD" clId="Web-{71AB844E-D7B1-CD6C-A5BE-B769020227E7}" dt="2024-06-28T08:01:48.709" v="1545" actId="20577"/>
          <ac:spMkLst>
            <pc:docMk/>
            <pc:sldMk cId="898260754" sldId="281"/>
            <ac:spMk id="5" creationId="{805B4037-2D98-CE00-9E33-473ED3FEAF77}"/>
          </ac:spMkLst>
        </pc:spChg>
      </pc:sldChg>
      <pc:sldChg chg="modSp add ord replId">
        <pc:chgData name="Meds Electrical Lab" userId="S::meds@uet.edu.pk::0ebc9c46-6cd8-4c45-af4a-4de05c326020" providerId="AD" clId="Web-{71AB844E-D7B1-CD6C-A5BE-B769020227E7}" dt="2024-06-28T08:00:01.549" v="1511" actId="20577"/>
        <pc:sldMkLst>
          <pc:docMk/>
          <pc:sldMk cId="3214749898" sldId="282"/>
        </pc:sldMkLst>
        <pc:spChg chg="mod">
          <ac:chgData name="Meds Electrical Lab" userId="S::meds@uet.edu.pk::0ebc9c46-6cd8-4c45-af4a-4de05c326020" providerId="AD" clId="Web-{71AB844E-D7B1-CD6C-A5BE-B769020227E7}" dt="2024-06-28T08:00:01.549" v="1511" actId="20577"/>
          <ac:spMkLst>
            <pc:docMk/>
            <pc:sldMk cId="3214749898" sldId="282"/>
            <ac:spMk id="2" creationId="{2BA15CB4-EEB5-0D11-5C6E-7827F7D8ED03}"/>
          </ac:spMkLst>
        </pc:spChg>
      </pc:sldChg>
      <pc:sldMasterChg chg="del delSldLayout">
        <pc:chgData name="Meds Electrical Lab" userId="S::meds@uet.edu.pk::0ebc9c46-6cd8-4c45-af4a-4de05c326020" providerId="AD" clId="Web-{71AB844E-D7B1-CD6C-A5BE-B769020227E7}" dt="2024-06-27T15:28:39.709" v="46"/>
        <pc:sldMasterMkLst>
          <pc:docMk/>
          <pc:sldMasterMk cId="2460954070" sldId="2147483660"/>
        </pc:sldMasterMkLst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eds Electrical Lab" userId="S::meds@uet.edu.pk::0ebc9c46-6cd8-4c45-af4a-4de05c326020" providerId="AD" clId="Web-{71AB844E-D7B1-CD6C-A5BE-B769020227E7}" dt="2024-06-27T15:28:39.709" v="46"/>
        <pc:sldMasterMkLst>
          <pc:docMk/>
          <pc:sldMasterMk cId="3044002911" sldId="2147483698"/>
        </pc:sldMasterMkLst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2447925392" sldId="2147483687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330296702" sldId="2147483688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3485088299" sldId="2147483689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481966112" sldId="2147483690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2357624213" sldId="2147483691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1009689807" sldId="2147483692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1353164837" sldId="2147483693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1820709262" sldId="2147483694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3645722807" sldId="2147483695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2793181702" sldId="2147483696"/>
          </pc:sldLayoutMkLst>
        </pc:sldLayoutChg>
        <pc:sldLayoutChg chg="add">
          <pc:chgData name="Meds Electrical Lab" userId="S::meds@uet.edu.pk::0ebc9c46-6cd8-4c45-af4a-4de05c326020" providerId="AD" clId="Web-{71AB844E-D7B1-CD6C-A5BE-B769020227E7}" dt="2024-06-27T15:28:39.709" v="46"/>
          <pc:sldLayoutMkLst>
            <pc:docMk/>
            <pc:sldMasterMk cId="3044002911" sldId="2147483698"/>
            <pc:sldLayoutMk cId="870225534" sldId="2147483697"/>
          </pc:sldLayoutMkLst>
        </pc:sldLayoutChg>
      </pc:sldMasterChg>
    </pc:docChg>
  </pc:docChgLst>
  <pc:docChgLst>
    <pc:chgData name="Meds Electrical Lab" userId="S::meds@uet.edu.pk::0ebc9c46-6cd8-4c45-af4a-4de05c326020" providerId="AD" clId="Web-{7CB410B8-8AD5-68F0-3EEA-3041AB2E9088}"/>
    <pc:docChg chg="delSld modSld">
      <pc:chgData name="Meds Electrical Lab" userId="S::meds@uet.edu.pk::0ebc9c46-6cd8-4c45-af4a-4de05c326020" providerId="AD" clId="Web-{7CB410B8-8AD5-68F0-3EEA-3041AB2E9088}" dt="2024-07-06T11:06:43.027" v="279" actId="20577"/>
      <pc:docMkLst>
        <pc:docMk/>
      </pc:docMkLst>
      <pc:sldChg chg="addSp delSp modSp mod setBg">
        <pc:chgData name="Meds Electrical Lab" userId="S::meds@uet.edu.pk::0ebc9c46-6cd8-4c45-af4a-4de05c326020" providerId="AD" clId="Web-{7CB410B8-8AD5-68F0-3EEA-3041AB2E9088}" dt="2024-07-06T10:24:17.908" v="198"/>
        <pc:sldMkLst>
          <pc:docMk/>
          <pc:sldMk cId="109857222" sldId="256"/>
        </pc:sldMkLst>
        <pc:spChg chg="mo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Meds Electrical Lab" userId="S::meds@uet.edu.pk::0ebc9c46-6cd8-4c45-af4a-4de05c326020" providerId="AD" clId="Web-{7CB410B8-8AD5-68F0-3EEA-3041AB2E9088}" dt="2024-07-06T10:24:17.908" v="198"/>
          <ac:spMkLst>
            <pc:docMk/>
            <pc:sldMk cId="109857222" sldId="256"/>
            <ac:spMk id="5" creationId="{EDD8A8DD-45EA-869D-7B9D-E118AF0A00C8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15" creationId="{08C9B587-E65E-4B52-B37C-ABEBB6E87928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89"/>
          <ac:spMkLst>
            <pc:docMk/>
            <pc:sldMk cId="109857222" sldId="256"/>
            <ac:spMk id="20" creationId="{0671A8AE-40A1-4631-A6B8-581AFF065482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89"/>
          <ac:spMkLst>
            <pc:docMk/>
            <pc:sldMk cId="109857222" sldId="256"/>
            <ac:spMk id="22" creationId="{A44CD100-6267-4E62-AA64-2182A3A6A1C0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89"/>
          <ac:spMkLst>
            <pc:docMk/>
            <pc:sldMk cId="109857222" sldId="256"/>
            <ac:spMk id="24" creationId="{AF2F604E-43BE-4DC3-B983-E071523364F8}"/>
          </ac:spMkLst>
        </pc:spChg>
        <pc:spChg chg="add del">
          <ac:chgData name="Meds Electrical Lab" userId="S::meds@uet.edu.pk::0ebc9c46-6cd8-4c45-af4a-4de05c326020" providerId="AD" clId="Web-{7CB410B8-8AD5-68F0-3EEA-3041AB2E9088}" dt="2024-07-06T10:22:05.232" v="189"/>
          <ac:spMkLst>
            <pc:docMk/>
            <pc:sldMk cId="109857222" sldId="256"/>
            <ac:spMk id="26" creationId="{08C9B587-E65E-4B52-B37C-ABEBB6E87928}"/>
          </ac:spMkLst>
        </pc:spChg>
        <pc:spChg chg="ad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28" creationId="{0671A8AE-40A1-4631-A6B8-581AFF065482}"/>
          </ac:spMkLst>
        </pc:spChg>
        <pc:spChg chg="ad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29" creationId="{A44CD100-6267-4E62-AA64-2182A3A6A1C0}"/>
          </ac:spMkLst>
        </pc:spChg>
        <pc:spChg chg="ad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30" creationId="{AF2F604E-43BE-4DC3-B983-E071523364F8}"/>
          </ac:spMkLst>
        </pc:spChg>
        <pc:spChg chg="add">
          <ac:chgData name="Meds Electrical Lab" userId="S::meds@uet.edu.pk::0ebc9c46-6cd8-4c45-af4a-4de05c326020" providerId="AD" clId="Web-{7CB410B8-8AD5-68F0-3EEA-3041AB2E9088}" dt="2024-07-06T10:22:05.232" v="190"/>
          <ac:spMkLst>
            <pc:docMk/>
            <pc:sldMk cId="109857222" sldId="256"/>
            <ac:spMk id="31" creationId="{08C9B587-E65E-4B52-B37C-ABEBB6E87928}"/>
          </ac:spMkLst>
        </pc:spChg>
        <pc:picChg chg="add del mod">
          <ac:chgData name="Meds Electrical Lab" userId="S::meds@uet.edu.pk::0ebc9c46-6cd8-4c45-af4a-4de05c326020" providerId="AD" clId="Web-{7CB410B8-8AD5-68F0-3EEA-3041AB2E9088}" dt="2024-07-06T10:22:05.232" v="190"/>
          <ac:picMkLst>
            <pc:docMk/>
            <pc:sldMk cId="109857222" sldId="256"/>
            <ac:picMk id="4" creationId="{F724EA18-8C8D-C946-F38A-9225EAD5C9DE}"/>
          </ac:picMkLst>
        </pc:picChg>
      </pc:sldChg>
      <pc:sldChg chg="del">
        <pc:chgData name="Meds Electrical Lab" userId="S::meds@uet.edu.pk::0ebc9c46-6cd8-4c45-af4a-4de05c326020" providerId="AD" clId="Web-{7CB410B8-8AD5-68F0-3EEA-3041AB2E9088}" dt="2024-07-06T10:18:58.413" v="129"/>
        <pc:sldMkLst>
          <pc:docMk/>
          <pc:sldMk cId="615549581" sldId="257"/>
        </pc:sldMkLst>
      </pc:sldChg>
      <pc:sldChg chg="del">
        <pc:chgData name="Meds Electrical Lab" userId="S::meds@uet.edu.pk::0ebc9c46-6cd8-4c45-af4a-4de05c326020" providerId="AD" clId="Web-{7CB410B8-8AD5-68F0-3EEA-3041AB2E9088}" dt="2024-07-06T10:18:59.382" v="130"/>
        <pc:sldMkLst>
          <pc:docMk/>
          <pc:sldMk cId="2827364596" sldId="258"/>
        </pc:sldMkLst>
      </pc:sldChg>
      <pc:sldChg chg="modSp">
        <pc:chgData name="Meds Electrical Lab" userId="S::meds@uet.edu.pk::0ebc9c46-6cd8-4c45-af4a-4de05c326020" providerId="AD" clId="Web-{7CB410B8-8AD5-68F0-3EEA-3041AB2E9088}" dt="2024-07-06T10:24:12.267" v="197" actId="20577"/>
        <pc:sldMkLst>
          <pc:docMk/>
          <pc:sldMk cId="1633661546" sldId="259"/>
        </pc:sldMkLst>
        <pc:spChg chg="mod">
          <ac:chgData name="Meds Electrical Lab" userId="S::meds@uet.edu.pk::0ebc9c46-6cd8-4c45-af4a-4de05c326020" providerId="AD" clId="Web-{7CB410B8-8AD5-68F0-3EEA-3041AB2E9088}" dt="2024-07-06T10:24:12.267" v="197" actId="20577"/>
          <ac:spMkLst>
            <pc:docMk/>
            <pc:sldMk cId="1633661546" sldId="259"/>
            <ac:spMk id="3" creationId="{BFE15AC7-BDB7-A5CC-0DA5-6E13FD31034D}"/>
          </ac:spMkLst>
        </pc:spChg>
      </pc:sldChg>
      <pc:sldChg chg="modSp">
        <pc:chgData name="Meds Electrical Lab" userId="S::meds@uet.edu.pk::0ebc9c46-6cd8-4c45-af4a-4de05c326020" providerId="AD" clId="Web-{7CB410B8-8AD5-68F0-3EEA-3041AB2E9088}" dt="2024-07-06T10:16:30.378" v="19" actId="20577"/>
        <pc:sldMkLst>
          <pc:docMk/>
          <pc:sldMk cId="1994193905" sldId="260"/>
        </pc:sldMkLst>
        <pc:spChg chg="mod">
          <ac:chgData name="Meds Electrical Lab" userId="S::meds@uet.edu.pk::0ebc9c46-6cd8-4c45-af4a-4de05c326020" providerId="AD" clId="Web-{7CB410B8-8AD5-68F0-3EEA-3041AB2E9088}" dt="2024-07-06T10:16:30.378" v="19" actId="20577"/>
          <ac:spMkLst>
            <pc:docMk/>
            <pc:sldMk cId="1994193905" sldId="260"/>
            <ac:spMk id="3" creationId="{8021ADBB-CAAF-0743-4324-8BDED44CF706}"/>
          </ac:spMkLst>
        </pc:spChg>
      </pc:sldChg>
      <pc:sldChg chg="del">
        <pc:chgData name="Meds Electrical Lab" userId="S::meds@uet.edu.pk::0ebc9c46-6cd8-4c45-af4a-4de05c326020" providerId="AD" clId="Web-{7CB410B8-8AD5-68F0-3EEA-3041AB2E9088}" dt="2024-07-06T10:18:50.601" v="127"/>
        <pc:sldMkLst>
          <pc:docMk/>
          <pc:sldMk cId="2803396825" sldId="261"/>
        </pc:sldMkLst>
      </pc:sldChg>
      <pc:sldChg chg="del">
        <pc:chgData name="Meds Electrical Lab" userId="S::meds@uet.edu.pk::0ebc9c46-6cd8-4c45-af4a-4de05c326020" providerId="AD" clId="Web-{7CB410B8-8AD5-68F0-3EEA-3041AB2E9088}" dt="2024-07-06T10:18:52.382" v="128"/>
        <pc:sldMkLst>
          <pc:docMk/>
          <pc:sldMk cId="1128427366" sldId="262"/>
        </pc:sldMkLst>
      </pc:sldChg>
      <pc:sldChg chg="del">
        <pc:chgData name="Meds Electrical Lab" userId="S::meds@uet.edu.pk::0ebc9c46-6cd8-4c45-af4a-4de05c326020" providerId="AD" clId="Web-{7CB410B8-8AD5-68F0-3EEA-3041AB2E9088}" dt="2024-07-06T10:18:59.882" v="131"/>
        <pc:sldMkLst>
          <pc:docMk/>
          <pc:sldMk cId="311760362" sldId="263"/>
        </pc:sldMkLst>
      </pc:sldChg>
      <pc:sldChg chg="del">
        <pc:chgData name="Meds Electrical Lab" userId="S::meds@uet.edu.pk::0ebc9c46-6cd8-4c45-af4a-4de05c326020" providerId="AD" clId="Web-{7CB410B8-8AD5-68F0-3EEA-3041AB2E9088}" dt="2024-07-06T10:19:00.726" v="132"/>
        <pc:sldMkLst>
          <pc:docMk/>
          <pc:sldMk cId="465936926" sldId="264"/>
        </pc:sldMkLst>
      </pc:sldChg>
      <pc:sldChg chg="del">
        <pc:chgData name="Meds Electrical Lab" userId="S::meds@uet.edu.pk::0ebc9c46-6cd8-4c45-af4a-4de05c326020" providerId="AD" clId="Web-{7CB410B8-8AD5-68F0-3EEA-3041AB2E9088}" dt="2024-07-06T10:19:16.961" v="134"/>
        <pc:sldMkLst>
          <pc:docMk/>
          <pc:sldMk cId="3557873226" sldId="265"/>
        </pc:sldMkLst>
      </pc:sldChg>
      <pc:sldChg chg="del">
        <pc:chgData name="Meds Electrical Lab" userId="S::meds@uet.edu.pk::0ebc9c46-6cd8-4c45-af4a-4de05c326020" providerId="AD" clId="Web-{7CB410B8-8AD5-68F0-3EEA-3041AB2E9088}" dt="2024-07-06T10:19:18.352" v="136"/>
        <pc:sldMkLst>
          <pc:docMk/>
          <pc:sldMk cId="1641111939" sldId="266"/>
        </pc:sldMkLst>
      </pc:sldChg>
      <pc:sldChg chg="del">
        <pc:chgData name="Meds Electrical Lab" userId="S::meds@uet.edu.pk::0ebc9c46-6cd8-4c45-af4a-4de05c326020" providerId="AD" clId="Web-{7CB410B8-8AD5-68F0-3EEA-3041AB2E9088}" dt="2024-07-06T10:19:17.633" v="135"/>
        <pc:sldMkLst>
          <pc:docMk/>
          <pc:sldMk cId="454426213" sldId="268"/>
        </pc:sldMkLst>
      </pc:sldChg>
      <pc:sldChg chg="del">
        <pc:chgData name="Meds Electrical Lab" userId="S::meds@uet.edu.pk::0ebc9c46-6cd8-4c45-af4a-4de05c326020" providerId="AD" clId="Web-{7CB410B8-8AD5-68F0-3EEA-3041AB2E9088}" dt="2024-07-06T10:19:22.367" v="140"/>
        <pc:sldMkLst>
          <pc:docMk/>
          <pc:sldMk cId="2477186116" sldId="269"/>
        </pc:sldMkLst>
      </pc:sldChg>
      <pc:sldChg chg="del">
        <pc:chgData name="Meds Electrical Lab" userId="S::meds@uet.edu.pk::0ebc9c46-6cd8-4c45-af4a-4de05c326020" providerId="AD" clId="Web-{7CB410B8-8AD5-68F0-3EEA-3041AB2E9088}" dt="2024-07-06T10:18:47.304" v="124"/>
        <pc:sldMkLst>
          <pc:docMk/>
          <pc:sldMk cId="2213681580" sldId="271"/>
        </pc:sldMkLst>
      </pc:sldChg>
      <pc:sldChg chg="del">
        <pc:chgData name="Meds Electrical Lab" userId="S::meds@uet.edu.pk::0ebc9c46-6cd8-4c45-af4a-4de05c326020" providerId="AD" clId="Web-{7CB410B8-8AD5-68F0-3EEA-3041AB2E9088}" dt="2024-07-06T10:18:42.351" v="119"/>
        <pc:sldMkLst>
          <pc:docMk/>
          <pc:sldMk cId="3325386289" sldId="272"/>
        </pc:sldMkLst>
      </pc:sldChg>
      <pc:sldChg chg="del">
        <pc:chgData name="Meds Electrical Lab" userId="S::meds@uet.edu.pk::0ebc9c46-6cd8-4c45-af4a-4de05c326020" providerId="AD" clId="Web-{7CB410B8-8AD5-68F0-3EEA-3041AB2E9088}" dt="2024-07-06T10:18:41.069" v="118"/>
        <pc:sldMkLst>
          <pc:docMk/>
          <pc:sldMk cId="2383054830" sldId="273"/>
        </pc:sldMkLst>
      </pc:sldChg>
      <pc:sldChg chg="del">
        <pc:chgData name="Meds Electrical Lab" userId="S::meds@uet.edu.pk::0ebc9c46-6cd8-4c45-af4a-4de05c326020" providerId="AD" clId="Web-{7CB410B8-8AD5-68F0-3EEA-3041AB2E9088}" dt="2024-07-06T10:19:21.195" v="139"/>
        <pc:sldMkLst>
          <pc:docMk/>
          <pc:sldMk cId="162985751" sldId="274"/>
        </pc:sldMkLst>
      </pc:sldChg>
      <pc:sldChg chg="del">
        <pc:chgData name="Meds Electrical Lab" userId="S::meds@uet.edu.pk::0ebc9c46-6cd8-4c45-af4a-4de05c326020" providerId="AD" clId="Web-{7CB410B8-8AD5-68F0-3EEA-3041AB2E9088}" dt="2024-07-06T10:18:43.163" v="120"/>
        <pc:sldMkLst>
          <pc:docMk/>
          <pc:sldMk cId="2914330848" sldId="275"/>
        </pc:sldMkLst>
      </pc:sldChg>
      <pc:sldChg chg="del">
        <pc:chgData name="Meds Electrical Lab" userId="S::meds@uet.edu.pk::0ebc9c46-6cd8-4c45-af4a-4de05c326020" providerId="AD" clId="Web-{7CB410B8-8AD5-68F0-3EEA-3041AB2E9088}" dt="2024-07-06T10:19:19.023" v="137"/>
        <pc:sldMkLst>
          <pc:docMk/>
          <pc:sldMk cId="1346247334" sldId="276"/>
        </pc:sldMkLst>
      </pc:sldChg>
      <pc:sldChg chg="del">
        <pc:chgData name="Meds Electrical Lab" userId="S::meds@uet.edu.pk::0ebc9c46-6cd8-4c45-af4a-4de05c326020" providerId="AD" clId="Web-{7CB410B8-8AD5-68F0-3EEA-3041AB2E9088}" dt="2024-07-06T10:19:20.555" v="138"/>
        <pc:sldMkLst>
          <pc:docMk/>
          <pc:sldMk cId="2399448973" sldId="277"/>
        </pc:sldMkLst>
      </pc:sldChg>
      <pc:sldChg chg="del">
        <pc:chgData name="Meds Electrical Lab" userId="S::meds@uet.edu.pk::0ebc9c46-6cd8-4c45-af4a-4de05c326020" providerId="AD" clId="Web-{7CB410B8-8AD5-68F0-3EEA-3041AB2E9088}" dt="2024-07-06T10:18:44.632" v="121"/>
        <pc:sldMkLst>
          <pc:docMk/>
          <pc:sldMk cId="1316905769" sldId="278"/>
        </pc:sldMkLst>
      </pc:sldChg>
      <pc:sldChg chg="del">
        <pc:chgData name="Meds Electrical Lab" userId="S::meds@uet.edu.pk::0ebc9c46-6cd8-4c45-af4a-4de05c326020" providerId="AD" clId="Web-{7CB410B8-8AD5-68F0-3EEA-3041AB2E9088}" dt="2024-07-06T10:18:45.538" v="122"/>
        <pc:sldMkLst>
          <pc:docMk/>
          <pc:sldMk cId="3439686306" sldId="279"/>
        </pc:sldMkLst>
      </pc:sldChg>
      <pc:sldChg chg="del">
        <pc:chgData name="Meds Electrical Lab" userId="S::meds@uet.edu.pk::0ebc9c46-6cd8-4c45-af4a-4de05c326020" providerId="AD" clId="Web-{7CB410B8-8AD5-68F0-3EEA-3041AB2E9088}" dt="2024-07-06T10:18:49.288" v="126"/>
        <pc:sldMkLst>
          <pc:docMk/>
          <pc:sldMk cId="3810764197" sldId="283"/>
        </pc:sldMkLst>
      </pc:sldChg>
      <pc:sldChg chg="del">
        <pc:chgData name="Meds Electrical Lab" userId="S::meds@uet.edu.pk::0ebc9c46-6cd8-4c45-af4a-4de05c326020" providerId="AD" clId="Web-{7CB410B8-8AD5-68F0-3EEA-3041AB2E9088}" dt="2024-07-06T10:19:02.570" v="133"/>
        <pc:sldMkLst>
          <pc:docMk/>
          <pc:sldMk cId="2234522140" sldId="284"/>
        </pc:sldMkLst>
      </pc:sldChg>
      <pc:sldChg chg="del">
        <pc:chgData name="Meds Electrical Lab" userId="S::meds@uet.edu.pk::0ebc9c46-6cd8-4c45-af4a-4de05c326020" providerId="AD" clId="Web-{7CB410B8-8AD5-68F0-3EEA-3041AB2E9088}" dt="2024-07-06T10:19:23.242" v="141"/>
        <pc:sldMkLst>
          <pc:docMk/>
          <pc:sldMk cId="368604716" sldId="285"/>
        </pc:sldMkLst>
      </pc:sldChg>
      <pc:sldChg chg="del">
        <pc:chgData name="Meds Electrical Lab" userId="S::meds@uet.edu.pk::0ebc9c46-6cd8-4c45-af4a-4de05c326020" providerId="AD" clId="Web-{7CB410B8-8AD5-68F0-3EEA-3041AB2E9088}" dt="2024-07-06T10:19:26.727" v="142"/>
        <pc:sldMkLst>
          <pc:docMk/>
          <pc:sldMk cId="2943799856" sldId="286"/>
        </pc:sldMkLst>
      </pc:sldChg>
      <pc:sldChg chg="del">
        <pc:chgData name="Meds Electrical Lab" userId="S::meds@uet.edu.pk::0ebc9c46-6cd8-4c45-af4a-4de05c326020" providerId="AD" clId="Web-{7CB410B8-8AD5-68F0-3EEA-3041AB2E9088}" dt="2024-07-06T10:19:29.164" v="144"/>
        <pc:sldMkLst>
          <pc:docMk/>
          <pc:sldMk cId="3142399043" sldId="287"/>
        </pc:sldMkLst>
      </pc:sldChg>
      <pc:sldChg chg="del">
        <pc:chgData name="Meds Electrical Lab" userId="S::meds@uet.edu.pk::0ebc9c46-6cd8-4c45-af4a-4de05c326020" providerId="AD" clId="Web-{7CB410B8-8AD5-68F0-3EEA-3041AB2E9088}" dt="2024-07-06T10:19:28.508" v="143"/>
        <pc:sldMkLst>
          <pc:docMk/>
          <pc:sldMk cId="293849843" sldId="289"/>
        </pc:sldMkLst>
      </pc:sldChg>
      <pc:sldChg chg="del">
        <pc:chgData name="Meds Electrical Lab" userId="S::meds@uet.edu.pk::0ebc9c46-6cd8-4c45-af4a-4de05c326020" providerId="AD" clId="Web-{7CB410B8-8AD5-68F0-3EEA-3041AB2E9088}" dt="2024-07-06T10:19:29.805" v="145"/>
        <pc:sldMkLst>
          <pc:docMk/>
          <pc:sldMk cId="52160357" sldId="290"/>
        </pc:sldMkLst>
      </pc:sldChg>
      <pc:sldChg chg="del">
        <pc:chgData name="Meds Electrical Lab" userId="S::meds@uet.edu.pk::0ebc9c46-6cd8-4c45-af4a-4de05c326020" providerId="AD" clId="Web-{7CB410B8-8AD5-68F0-3EEA-3041AB2E9088}" dt="2024-07-06T10:19:31.805" v="146"/>
        <pc:sldMkLst>
          <pc:docMk/>
          <pc:sldMk cId="465669350" sldId="291"/>
        </pc:sldMkLst>
      </pc:sldChg>
      <pc:sldChg chg="addSp delSp modSp">
        <pc:chgData name="Meds Electrical Lab" userId="S::meds@uet.edu.pk::0ebc9c46-6cd8-4c45-af4a-4de05c326020" providerId="AD" clId="Web-{7CB410B8-8AD5-68F0-3EEA-3041AB2E9088}" dt="2024-07-06T11:06:43.027" v="279" actId="20577"/>
        <pc:sldMkLst>
          <pc:docMk/>
          <pc:sldMk cId="2892338606" sldId="292"/>
        </pc:sldMkLst>
        <pc:spChg chg="mod">
          <ac:chgData name="Meds Electrical Lab" userId="S::meds@uet.edu.pk::0ebc9c46-6cd8-4c45-af4a-4de05c326020" providerId="AD" clId="Web-{7CB410B8-8AD5-68F0-3EEA-3041AB2E9088}" dt="2024-07-06T11:02:38.750" v="271" actId="20577"/>
          <ac:spMkLst>
            <pc:docMk/>
            <pc:sldMk cId="2892338606" sldId="292"/>
            <ac:spMk id="3" creationId="{1AE84954-EC61-CDB8-37C0-49A1DCE9C91C}"/>
          </ac:spMkLst>
        </pc:spChg>
        <pc:spChg chg="add mod">
          <ac:chgData name="Meds Electrical Lab" userId="S::meds@uet.edu.pk::0ebc9c46-6cd8-4c45-af4a-4de05c326020" providerId="AD" clId="Web-{7CB410B8-8AD5-68F0-3EEA-3041AB2E9088}" dt="2024-07-06T11:06:43.027" v="279" actId="20577"/>
          <ac:spMkLst>
            <pc:docMk/>
            <pc:sldMk cId="2892338606" sldId="292"/>
            <ac:spMk id="4" creationId="{43852B26-E183-2955-D7B3-846936FA563B}"/>
          </ac:spMkLst>
        </pc:spChg>
        <pc:graphicFrameChg chg="del mod modGraphic">
          <ac:chgData name="Meds Electrical Lab" userId="S::meds@uet.edu.pk::0ebc9c46-6cd8-4c45-af4a-4de05c326020" providerId="AD" clId="Web-{7CB410B8-8AD5-68F0-3EEA-3041AB2E9088}" dt="2024-07-06T10:25:15.769" v="207"/>
          <ac:graphicFrameMkLst>
            <pc:docMk/>
            <pc:sldMk cId="2892338606" sldId="292"/>
            <ac:graphicFrameMk id="5" creationId="{609F73EF-2AC3-6EAE-CDF9-B7391A510D0A}"/>
          </ac:graphicFrameMkLst>
        </pc:graphicFrameChg>
      </pc:sldChg>
      <pc:sldChg chg="del">
        <pc:chgData name="Meds Electrical Lab" userId="S::meds@uet.edu.pk::0ebc9c46-6cd8-4c45-af4a-4de05c326020" providerId="AD" clId="Web-{7CB410B8-8AD5-68F0-3EEA-3041AB2E9088}" dt="2024-07-06T10:19:56.681" v="156"/>
        <pc:sldMkLst>
          <pc:docMk/>
          <pc:sldMk cId="846843365" sldId="293"/>
        </pc:sldMkLst>
      </pc:sldChg>
      <pc:sldChg chg="del">
        <pc:chgData name="Meds Electrical Lab" userId="S::meds@uet.edu.pk::0ebc9c46-6cd8-4c45-af4a-4de05c326020" providerId="AD" clId="Web-{7CB410B8-8AD5-68F0-3EEA-3041AB2E9088}" dt="2024-07-06T10:19:57.837" v="157"/>
        <pc:sldMkLst>
          <pc:docMk/>
          <pc:sldMk cId="864399167" sldId="294"/>
        </pc:sldMkLst>
      </pc:sldChg>
      <pc:sldChg chg="del">
        <pc:chgData name="Meds Electrical Lab" userId="S::meds@uet.edu.pk::0ebc9c46-6cd8-4c45-af4a-4de05c326020" providerId="AD" clId="Web-{7CB410B8-8AD5-68F0-3EEA-3041AB2E9088}" dt="2024-07-06T10:19:53.852" v="155"/>
        <pc:sldMkLst>
          <pc:docMk/>
          <pc:sldMk cId="3246876849" sldId="295"/>
        </pc:sldMkLst>
      </pc:sldChg>
      <pc:sldChg chg="del">
        <pc:chgData name="Meds Electrical Lab" userId="S::meds@uet.edu.pk::0ebc9c46-6cd8-4c45-af4a-4de05c326020" providerId="AD" clId="Web-{7CB410B8-8AD5-68F0-3EEA-3041AB2E9088}" dt="2024-07-06T10:19:53.493" v="154"/>
        <pc:sldMkLst>
          <pc:docMk/>
          <pc:sldMk cId="556934470" sldId="296"/>
        </pc:sldMkLst>
      </pc:sldChg>
      <pc:sldChg chg="del">
        <pc:chgData name="Meds Electrical Lab" userId="S::meds@uet.edu.pk::0ebc9c46-6cd8-4c45-af4a-4de05c326020" providerId="AD" clId="Web-{7CB410B8-8AD5-68F0-3EEA-3041AB2E9088}" dt="2024-07-06T10:19:52.821" v="153"/>
        <pc:sldMkLst>
          <pc:docMk/>
          <pc:sldMk cId="1084766980" sldId="297"/>
        </pc:sldMkLst>
      </pc:sldChg>
      <pc:sldChg chg="del">
        <pc:chgData name="Meds Electrical Lab" userId="S::meds@uet.edu.pk::0ebc9c46-6cd8-4c45-af4a-4de05c326020" providerId="AD" clId="Web-{7CB410B8-8AD5-68F0-3EEA-3041AB2E9088}" dt="2024-07-06T10:19:47.102" v="147"/>
        <pc:sldMkLst>
          <pc:docMk/>
          <pc:sldMk cId="236562775" sldId="298"/>
        </pc:sldMkLst>
      </pc:sldChg>
      <pc:sldChg chg="del">
        <pc:chgData name="Meds Electrical Lab" userId="S::meds@uet.edu.pk::0ebc9c46-6cd8-4c45-af4a-4de05c326020" providerId="AD" clId="Web-{7CB410B8-8AD5-68F0-3EEA-3041AB2E9088}" dt="2024-07-06T10:19:48.774" v="148"/>
        <pc:sldMkLst>
          <pc:docMk/>
          <pc:sldMk cId="173154231" sldId="299"/>
        </pc:sldMkLst>
      </pc:sldChg>
      <pc:sldChg chg="del">
        <pc:chgData name="Meds Electrical Lab" userId="S::meds@uet.edu.pk::0ebc9c46-6cd8-4c45-af4a-4de05c326020" providerId="AD" clId="Web-{7CB410B8-8AD5-68F0-3EEA-3041AB2E9088}" dt="2024-07-06T10:19:49.899" v="149"/>
        <pc:sldMkLst>
          <pc:docMk/>
          <pc:sldMk cId="4061850339" sldId="300"/>
        </pc:sldMkLst>
      </pc:sldChg>
      <pc:sldChg chg="del">
        <pc:chgData name="Meds Electrical Lab" userId="S::meds@uet.edu.pk::0ebc9c46-6cd8-4c45-af4a-4de05c326020" providerId="AD" clId="Web-{7CB410B8-8AD5-68F0-3EEA-3041AB2E9088}" dt="2024-07-06T10:19:50.727" v="150"/>
        <pc:sldMkLst>
          <pc:docMk/>
          <pc:sldMk cId="2885519409" sldId="301"/>
        </pc:sldMkLst>
      </pc:sldChg>
      <pc:sldChg chg="del">
        <pc:chgData name="Meds Electrical Lab" userId="S::meds@uet.edu.pk::0ebc9c46-6cd8-4c45-af4a-4de05c326020" providerId="AD" clId="Web-{7CB410B8-8AD5-68F0-3EEA-3041AB2E9088}" dt="2024-07-06T10:19:51.446" v="151"/>
        <pc:sldMkLst>
          <pc:docMk/>
          <pc:sldMk cId="3369158060" sldId="302"/>
        </pc:sldMkLst>
      </pc:sldChg>
      <pc:sldChg chg="del">
        <pc:chgData name="Meds Electrical Lab" userId="S::meds@uet.edu.pk::0ebc9c46-6cd8-4c45-af4a-4de05c326020" providerId="AD" clId="Web-{7CB410B8-8AD5-68F0-3EEA-3041AB2E9088}" dt="2024-07-06T10:19:51.837" v="152"/>
        <pc:sldMkLst>
          <pc:docMk/>
          <pc:sldMk cId="3633578947" sldId="304"/>
        </pc:sldMkLst>
      </pc:sldChg>
      <pc:sldChg chg="del">
        <pc:chgData name="Meds Electrical Lab" userId="S::meds@uet.edu.pk::0ebc9c46-6cd8-4c45-af4a-4de05c326020" providerId="AD" clId="Web-{7CB410B8-8AD5-68F0-3EEA-3041AB2E9088}" dt="2024-07-06T10:18:46.523" v="123"/>
        <pc:sldMkLst>
          <pc:docMk/>
          <pc:sldMk cId="1632561788" sldId="306"/>
        </pc:sldMkLst>
      </pc:sldChg>
      <pc:sldChg chg="del">
        <pc:chgData name="Meds Electrical Lab" userId="S::meds@uet.edu.pk::0ebc9c46-6cd8-4c45-af4a-4de05c326020" providerId="AD" clId="Web-{7CB410B8-8AD5-68F0-3EEA-3041AB2E9088}" dt="2024-07-06T10:18:48.210" v="125"/>
        <pc:sldMkLst>
          <pc:docMk/>
          <pc:sldMk cId="623665725" sldId="307"/>
        </pc:sldMkLst>
      </pc:sldChg>
    </pc:docChg>
  </pc:docChgLst>
  <pc:docChgLst>
    <pc:chgData name="Meds Electrical Lab" userId="S::meds@uet.edu.pk::0ebc9c46-6cd8-4c45-af4a-4de05c326020" providerId="AD" clId="Web-{15A15710-40EF-A9CA-ADB5-335AA2081FCE}"/>
    <pc:docChg chg="delSld modSld">
      <pc:chgData name="Meds Electrical Lab" userId="S::meds@uet.edu.pk::0ebc9c46-6cd8-4c45-af4a-4de05c326020" providerId="AD" clId="Web-{15A15710-40EF-A9CA-ADB5-335AA2081FCE}" dt="2024-07-07T17:32:54.323" v="6"/>
      <pc:docMkLst>
        <pc:docMk/>
      </pc:docMkLst>
      <pc:sldChg chg="modSp">
        <pc:chgData name="Meds Electrical Lab" userId="S::meds@uet.edu.pk::0ebc9c46-6cd8-4c45-af4a-4de05c326020" providerId="AD" clId="Web-{15A15710-40EF-A9CA-ADB5-335AA2081FCE}" dt="2024-07-07T17:32:27.791" v="5" actId="20577"/>
        <pc:sldMkLst>
          <pc:docMk/>
          <pc:sldMk cId="52362433" sldId="299"/>
        </pc:sldMkLst>
        <pc:spChg chg="mod">
          <ac:chgData name="Meds Electrical Lab" userId="S::meds@uet.edu.pk::0ebc9c46-6cd8-4c45-af4a-4de05c326020" providerId="AD" clId="Web-{15A15710-40EF-A9CA-ADB5-335AA2081FCE}" dt="2024-07-07T17:32:27.791" v="5" actId="20577"/>
          <ac:spMkLst>
            <pc:docMk/>
            <pc:sldMk cId="52362433" sldId="299"/>
            <ac:spMk id="3" creationId="{2E670025-7A86-0726-B0ED-0A1F14C1A1F1}"/>
          </ac:spMkLst>
        </pc:spChg>
      </pc:sldChg>
      <pc:sldChg chg="del">
        <pc:chgData name="Meds Electrical Lab" userId="S::meds@uet.edu.pk::0ebc9c46-6cd8-4c45-af4a-4de05c326020" providerId="AD" clId="Web-{15A15710-40EF-A9CA-ADB5-335AA2081FCE}" dt="2024-07-07T17:32:54.323" v="6"/>
        <pc:sldMkLst>
          <pc:docMk/>
          <pc:sldMk cId="134556235" sldId="322"/>
        </pc:sldMkLst>
      </pc:sldChg>
    </pc:docChg>
  </pc:docChgLst>
  <pc:docChgLst>
    <pc:chgData name="Meds Electrical Lab" userId="S::meds@uet.edu.pk::0ebc9c46-6cd8-4c45-af4a-4de05c326020" providerId="AD" clId="Web-{30FB0673-8AA8-86DA-EAB0-25ED562160BD}"/>
    <pc:docChg chg="addSld modSld sldOrd addMainMaster delMainMaster">
      <pc:chgData name="Meds Electrical Lab" userId="S::meds@uet.edu.pk::0ebc9c46-6cd8-4c45-af4a-4de05c326020" providerId="AD" clId="Web-{30FB0673-8AA8-86DA-EAB0-25ED562160BD}" dt="2024-06-30T14:32:40.552" v="167"/>
      <pc:docMkLst>
        <pc:docMk/>
      </pc:docMkLst>
      <pc:sldChg chg="addSp delSp modSp mod modClrScheme delDesignElem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09857222" sldId="256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9" creationId="{E91DC736-0EF8-4F87-9146-EBF1D2EE4D3D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11" creationId="{097CD68E-23E3-4007-8847-CD0944C4F7BE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13" creationId="{AF2F604E-43BE-4DC3-B983-E071523364F8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9857222" sldId="256"/>
            <ac:spMk id="15" creationId="{08C9B587-E65E-4B52-B37C-ABEBB6E87928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615549581" sldId="257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615549581" sldId="257"/>
            <ac:spMk id="2" creationId="{D5EB44AD-CC47-0E42-BFC5-09D9A3BE0C1D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615549581" sldId="257"/>
            <ac:spMk id="3" creationId="{D64D0348-4593-753A-01E0-C1ACB18CF9B3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827364596" sldId="258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27364596" sldId="258"/>
            <ac:spMk id="2" creationId="{585F8242-EC68-E441-219A-6E1706DC140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27364596" sldId="258"/>
            <ac:spMk id="3" creationId="{F3BE6DE5-1F24-75F7-25EE-D0A9DD3EB54B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633661546" sldId="259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33661546" sldId="259"/>
            <ac:spMk id="2" creationId="{DB2BC970-E568-FFEA-2707-E0930A8DA73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33661546" sldId="259"/>
            <ac:spMk id="3" creationId="{BFE15AC7-BDB7-A5CC-0DA5-6E13FD31034D}"/>
          </ac:spMkLst>
        </pc:spChg>
      </pc:sldChg>
      <pc:sldChg chg="addSp delSp modSp mod modClrScheme chgLayout">
        <pc:chgData name="Meds Electrical Lab" userId="S::meds@uet.edu.pk::0ebc9c46-6cd8-4c45-af4a-4de05c326020" providerId="AD" clId="Web-{30FB0673-8AA8-86DA-EAB0-25ED562160BD}" dt="2024-06-30T14:32:07.972" v="161" actId="1076"/>
        <pc:sldMkLst>
          <pc:docMk/>
          <pc:sldMk cId="1994193905" sldId="260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994193905" sldId="260"/>
            <ac:spMk id="2" creationId="{CBD16473-200A-7F30-0B61-67CE43D5DDAC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32:07.972" v="161" actId="1076"/>
          <ac:spMkLst>
            <pc:docMk/>
            <pc:sldMk cId="1994193905" sldId="260"/>
            <ac:spMk id="3" creationId="{8021ADBB-CAAF-0743-4324-8BDED44CF706}"/>
          </ac:spMkLst>
        </pc:spChg>
        <pc:spChg chg="add del mod">
          <ac:chgData name="Meds Electrical Lab" userId="S::meds@uet.edu.pk::0ebc9c46-6cd8-4c45-af4a-4de05c326020" providerId="AD" clId="Web-{30FB0673-8AA8-86DA-EAB0-25ED562160BD}" dt="2024-06-30T14:32:01.002" v="160"/>
          <ac:spMkLst>
            <pc:docMk/>
            <pc:sldMk cId="1994193905" sldId="260"/>
            <ac:spMk id="5" creationId="{A893144E-B645-A4A9-8933-FBB604DC449D}"/>
          </ac:spMkLst>
        </pc:spChg>
      </pc:sldChg>
      <pc:sldChg chg="addSp delSp modSp mod modClrScheme delDesignElem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803396825" sldId="261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03396825" sldId="261"/>
            <ac:spMk id="2" creationId="{0DC10E0E-22CB-9F83-0172-4A70538147D1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03396825" sldId="261"/>
            <ac:spMk id="3" creationId="{67DDBAFB-2A4A-1F61-F63A-22F8DC877498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03396825" sldId="261"/>
            <ac:spMk id="29" creationId="{0B9EE3F3-89B7-43C3-8651-C4C96830993D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03396825" sldId="261"/>
            <ac:spMk id="30" creationId="{33AE4636-AEEC-45D6-84D4-7AC2DA48ECF8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03396825" sldId="261"/>
            <ac:spMk id="31" creationId="{8D9CE0F4-2EB2-4F1F-8AAC-DB3571D9FE10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128427366" sldId="262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128427366" sldId="262"/>
            <ac:spMk id="2" creationId="{CE16940B-DA04-813D-DBCB-1A70FB5FF72D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128427366" sldId="262"/>
            <ac:spMk id="3" creationId="{9F75609B-38B5-B3D0-F5DD-0899C14214CD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11760362" sldId="263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11760362" sldId="263"/>
            <ac:spMk id="2" creationId="{C0773E49-637E-516F-06DF-2FA89E2AA12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11760362" sldId="263"/>
            <ac:spMk id="3" creationId="{BFC35390-0DD5-EE19-5E8C-838A04F88232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465936926" sldId="264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65936926" sldId="264"/>
            <ac:spMk id="2" creationId="{F075B947-29AF-4B19-FC61-D63562A1B243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65936926" sldId="264"/>
            <ac:spMk id="3" creationId="{13E2BD8A-C48F-3993-C5A8-D1839AD98A41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557873226" sldId="265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557873226" sldId="265"/>
            <ac:spMk id="2" creationId="{0E65957C-5CFA-77D5-CD00-B6B8660E9DA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557873226" sldId="265"/>
            <ac:spMk id="3" creationId="{1B32C75B-162D-163D-5A54-863225F214CF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641111939" sldId="266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41111939" sldId="266"/>
            <ac:spMk id="2" creationId="{B3DFEA97-6E44-87BE-A4AF-B787701B0238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41111939" sldId="266"/>
            <ac:spMk id="3" creationId="{82B71A3B-25C3-37F8-AE9F-99A11D4CB3E9}"/>
          </ac:spMkLst>
        </pc:spChg>
      </pc:sldChg>
      <pc:sldChg chg="addSp delSp modSp mod modClrScheme delDesignElem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454426213" sldId="268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2" creationId="{00000000-0000-0000-0000-00000000000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3" creationId="{00000000-0000-0000-0000-000000000000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9" creationId="{E91DC736-0EF8-4F87-9146-EBF1D2EE4D3D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11" creationId="{097CD68E-23E3-4007-8847-CD0944C4F7BE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13" creationId="{AF2F604E-43BE-4DC3-B983-E071523364F8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54426213" sldId="268"/>
            <ac:spMk id="15" creationId="{08C9B587-E65E-4B52-B37C-ABEBB6E87928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477186116" sldId="269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477186116" sldId="269"/>
            <ac:spMk id="2" creationId="{2BA15CB4-EEB5-0D11-5C6E-7827F7D8ED03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477186116" sldId="269"/>
            <ac:spMk id="3" creationId="{FCEB8F79-329A-C825-0DE9-90A4B28229CB}"/>
          </ac:spMkLst>
        </pc:spChg>
      </pc:sldChg>
      <pc:sldChg chg="modSp mod modClrScheme modShow chgLayout">
        <pc:chgData name="Meds Electrical Lab" userId="S::meds@uet.edu.pk::0ebc9c46-6cd8-4c45-af4a-4de05c326020" providerId="AD" clId="Web-{30FB0673-8AA8-86DA-EAB0-25ED562160BD}" dt="2024-06-30T14:32:37.005" v="166"/>
        <pc:sldMkLst>
          <pc:docMk/>
          <pc:sldMk cId="2213681580" sldId="271"/>
        </pc:sldMkLst>
        <pc:spChg chg="mod ord">
          <ac:chgData name="Meds Electrical Lab" userId="S::meds@uet.edu.pk::0ebc9c46-6cd8-4c45-af4a-4de05c326020" providerId="AD" clId="Web-{30FB0673-8AA8-86DA-EAB0-25ED562160BD}" dt="2024-06-30T14:27:26.905" v="134" actId="20577"/>
          <ac:spMkLst>
            <pc:docMk/>
            <pc:sldMk cId="2213681580" sldId="271"/>
            <ac:spMk id="2" creationId="{DB2BC970-E568-FFEA-2707-E0930A8DA73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7:03.138" v="124" actId="14100"/>
          <ac:spMkLst>
            <pc:docMk/>
            <pc:sldMk cId="2213681580" sldId="271"/>
            <ac:spMk id="3" creationId="{BFE15AC7-BDB7-A5CC-0DA5-6E13FD31034D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325386289" sldId="272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325386289" sldId="272"/>
            <ac:spMk id="2" creationId="{0522997C-47B6-8235-0E1F-617572A2CC9C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325386289" sldId="272"/>
            <ac:spMk id="3" creationId="{AC2F0FA6-74F2-CBC2-4174-43073B147DDB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383054830" sldId="273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83054830" sldId="273"/>
            <ac:spMk id="2" creationId="{E5955E87-1035-4AD6-6CB1-54960C7CC71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83054830" sldId="273"/>
            <ac:spMk id="3" creationId="{A30C5109-5CFD-7C89-EE23-E884CCFC10F4}"/>
          </ac:spMkLst>
        </pc:spChg>
      </pc:sldChg>
      <pc:sldChg chg="addSp delSp modSp mod modClrScheme delDesignElem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62985751" sldId="274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2" creationId="{00000000-0000-0000-0000-00000000000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3" creationId="{00000000-0000-0000-0000-000000000000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9" creationId="{E91DC736-0EF8-4F87-9146-EBF1D2EE4D3D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11" creationId="{097CD68E-23E3-4007-8847-CD0944C4F7BE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13" creationId="{AF2F604E-43BE-4DC3-B983-E071523364F8}"/>
          </ac:spMkLst>
        </pc:spChg>
        <pc:spChg chg="add del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62985751" sldId="274"/>
            <ac:spMk id="15" creationId="{08C9B587-E65E-4B52-B37C-ABEBB6E87928}"/>
          </ac:spMkLst>
        </pc:spChg>
      </pc:sldChg>
      <pc:sldChg chg="modSp mod modClrScheme modShow chgLayout">
        <pc:chgData name="Meds Electrical Lab" userId="S::meds@uet.edu.pk::0ebc9c46-6cd8-4c45-af4a-4de05c326020" providerId="AD" clId="Web-{30FB0673-8AA8-86DA-EAB0-25ED562160BD}" dt="2024-06-30T14:32:21.598" v="162"/>
        <pc:sldMkLst>
          <pc:docMk/>
          <pc:sldMk cId="2914330848" sldId="275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14330848" sldId="275"/>
            <ac:spMk id="2" creationId="{DB435E18-09AF-E061-1066-12863A5F00D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14330848" sldId="275"/>
            <ac:spMk id="3" creationId="{C86481E5-1DC4-BA2E-3BB3-CE607D0B2C0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346247334" sldId="276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346247334" sldId="276"/>
            <ac:spMk id="2" creationId="{B3DFEA97-6E44-87BE-A4AF-B787701B0238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346247334" sldId="276"/>
            <ac:spMk id="3" creationId="{82B71A3B-25C3-37F8-AE9F-99A11D4CB3E9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399448973" sldId="277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99448973" sldId="277"/>
            <ac:spMk id="2" creationId="{B3DFEA97-6E44-87BE-A4AF-B787701B0238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99448973" sldId="277"/>
            <ac:spMk id="3" creationId="{82B71A3B-25C3-37F8-AE9F-99A11D4CB3E9}"/>
          </ac:spMkLst>
        </pc:spChg>
      </pc:sldChg>
      <pc:sldChg chg="modSp mod modClrScheme modShow chgLayout">
        <pc:chgData name="Meds Electrical Lab" userId="S::meds@uet.edu.pk::0ebc9c46-6cd8-4c45-af4a-4de05c326020" providerId="AD" clId="Web-{30FB0673-8AA8-86DA-EAB0-25ED562160BD}" dt="2024-06-30T14:32:26.035" v="163"/>
        <pc:sldMkLst>
          <pc:docMk/>
          <pc:sldMk cId="1316905769" sldId="278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316905769" sldId="278"/>
            <ac:spMk id="2" creationId="{DB435E18-09AF-E061-1066-12863A5F00D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8:22.096" v="143" actId="20577"/>
          <ac:spMkLst>
            <pc:docMk/>
            <pc:sldMk cId="1316905769" sldId="278"/>
            <ac:spMk id="3" creationId="{C86481E5-1DC4-BA2E-3BB3-CE607D0B2C0C}"/>
          </ac:spMkLst>
        </pc:spChg>
      </pc:sldChg>
      <pc:sldChg chg="modSp mod modClrScheme modShow chgLayout">
        <pc:chgData name="Meds Electrical Lab" userId="S::meds@uet.edu.pk::0ebc9c46-6cd8-4c45-af4a-4de05c326020" providerId="AD" clId="Web-{30FB0673-8AA8-86DA-EAB0-25ED562160BD}" dt="2024-06-30T14:32:28.864" v="164"/>
        <pc:sldMkLst>
          <pc:docMk/>
          <pc:sldMk cId="3439686306" sldId="279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439686306" sldId="279"/>
            <ac:spMk id="2" creationId="{DB435E18-09AF-E061-1066-12863A5F00DE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4:49.083" v="102" actId="20577"/>
          <ac:spMkLst>
            <pc:docMk/>
            <pc:sldMk cId="3439686306" sldId="279"/>
            <ac:spMk id="3" creationId="{C86481E5-1DC4-BA2E-3BB3-CE607D0B2C0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810764197" sldId="283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810764197" sldId="283"/>
            <ac:spMk id="2" creationId="{879B94C4-A865-DA72-0397-7E90CEAF0650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810764197" sldId="283"/>
            <ac:spMk id="3" creationId="{9D0B6374-DBE5-1884-2E54-BC4B9E9DF32E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234522140" sldId="284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234522140" sldId="284"/>
            <ac:spMk id="2" creationId="{F374452F-0DCF-65A7-28EF-9E8AAADE3ECC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234522140" sldId="284"/>
            <ac:spMk id="3" creationId="{D9248BD3-E0EB-189A-9FDA-2127A67C5F0F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68604716" sldId="285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68604716" sldId="285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68604716" sldId="285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943799856" sldId="286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43799856" sldId="286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43799856" sldId="286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142399043" sldId="287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142399043" sldId="287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142399043" sldId="287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93849843" sldId="289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3849843" sldId="289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93849843" sldId="289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52160357" sldId="290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52160357" sldId="290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52160357" sldId="290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465669350" sldId="291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65669350" sldId="291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65669350" sldId="291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892338606" sldId="292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92338606" sldId="292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92338606" sldId="292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846843365" sldId="293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846843365" sldId="293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846843365" sldId="293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864399167" sldId="294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864399167" sldId="294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864399167" sldId="294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246876849" sldId="295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246876849" sldId="295"/>
            <ac:spMk id="2" creationId="{FBB1AD31-232D-5165-F960-F6901E63815B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556934470" sldId="296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556934470" sldId="296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556934470" sldId="296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084766980" sldId="297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84766980" sldId="297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084766980" sldId="297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36562775" sldId="298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6562775" sldId="298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36562775" sldId="298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173154231" sldId="299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73154231" sldId="299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173154231" sldId="299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4061850339" sldId="300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061850339" sldId="300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4061850339" sldId="300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885519409" sldId="301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85519409" sldId="301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885519409" sldId="301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369158060" sldId="302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369158060" sldId="302"/>
            <ac:spMk id="2" creationId="{FBB1AD31-232D-5165-F960-F6901E63815B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515024605" sldId="303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515024605" sldId="303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515024605" sldId="303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3633578947" sldId="304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633578947" sldId="304"/>
            <ac:spMk id="2" creationId="{FBB1AD31-232D-5165-F960-F6901E63815B}"/>
          </ac:spMkLst>
        </pc:spChg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3633578947" sldId="304"/>
            <ac:spMk id="3" creationId="{1AE84954-EC61-CDB8-37C0-49A1DCE9C91C}"/>
          </ac:spMkLst>
        </pc:spChg>
      </pc:sldChg>
      <pc:sldChg chg="modSp mod modClrScheme chgLayout">
        <pc:chgData name="Meds Electrical Lab" userId="S::meds@uet.edu.pk::0ebc9c46-6cd8-4c45-af4a-4de05c326020" providerId="AD" clId="Web-{30FB0673-8AA8-86DA-EAB0-25ED562160BD}" dt="2024-06-30T14:23:11.513" v="93"/>
        <pc:sldMkLst>
          <pc:docMk/>
          <pc:sldMk cId="2435327494" sldId="305"/>
        </pc:sldMkLst>
        <pc:spChg chg="mod ord">
          <ac:chgData name="Meds Electrical Lab" userId="S::meds@uet.edu.pk::0ebc9c46-6cd8-4c45-af4a-4de05c326020" providerId="AD" clId="Web-{30FB0673-8AA8-86DA-EAB0-25ED562160BD}" dt="2024-06-30T14:23:11.513" v="93"/>
          <ac:spMkLst>
            <pc:docMk/>
            <pc:sldMk cId="2435327494" sldId="305"/>
            <ac:spMk id="2" creationId="{FBB1AD31-232D-5165-F960-F6901E63815B}"/>
          </ac:spMkLst>
        </pc:spChg>
      </pc:sldChg>
      <pc:sldChg chg="modSp add mod replId modShow">
        <pc:chgData name="Meds Electrical Lab" userId="S::meds@uet.edu.pk::0ebc9c46-6cd8-4c45-af4a-4de05c326020" providerId="AD" clId="Web-{30FB0673-8AA8-86DA-EAB0-25ED562160BD}" dt="2024-06-30T14:32:32.833" v="165"/>
        <pc:sldMkLst>
          <pc:docMk/>
          <pc:sldMk cId="1632561788" sldId="306"/>
        </pc:sldMkLst>
        <pc:spChg chg="mod">
          <ac:chgData name="Meds Electrical Lab" userId="S::meds@uet.edu.pk::0ebc9c46-6cd8-4c45-af4a-4de05c326020" providerId="AD" clId="Web-{30FB0673-8AA8-86DA-EAB0-25ED562160BD}" dt="2024-06-30T14:25:48.759" v="110" actId="20577"/>
          <ac:spMkLst>
            <pc:docMk/>
            <pc:sldMk cId="1632561788" sldId="306"/>
            <ac:spMk id="3" creationId="{C86481E5-1DC4-BA2E-3BB3-CE607D0B2C0C}"/>
          </ac:spMkLst>
        </pc:spChg>
      </pc:sldChg>
      <pc:sldChg chg="modSp add mod ord replId modShow">
        <pc:chgData name="Meds Electrical Lab" userId="S::meds@uet.edu.pk::0ebc9c46-6cd8-4c45-af4a-4de05c326020" providerId="AD" clId="Web-{30FB0673-8AA8-86DA-EAB0-25ED562160BD}" dt="2024-06-30T14:32:40.552" v="167"/>
        <pc:sldMkLst>
          <pc:docMk/>
          <pc:sldMk cId="623665725" sldId="307"/>
        </pc:sldMkLst>
        <pc:spChg chg="mod">
          <ac:chgData name="Meds Electrical Lab" userId="S::meds@uet.edu.pk::0ebc9c46-6cd8-4c45-af4a-4de05c326020" providerId="AD" clId="Web-{30FB0673-8AA8-86DA-EAB0-25ED562160BD}" dt="2024-06-30T14:28:33.332" v="150" actId="20577"/>
          <ac:spMkLst>
            <pc:docMk/>
            <pc:sldMk cId="623665725" sldId="307"/>
            <ac:spMk id="2" creationId="{DB435E18-09AF-E061-1066-12863A5F00DE}"/>
          </ac:spMkLst>
        </pc:spChg>
        <pc:spChg chg="mod">
          <ac:chgData name="Meds Electrical Lab" userId="S::meds@uet.edu.pk::0ebc9c46-6cd8-4c45-af4a-4de05c326020" providerId="AD" clId="Web-{30FB0673-8AA8-86DA-EAB0-25ED562160BD}" dt="2024-06-30T14:29:29.570" v="157" actId="20577"/>
          <ac:spMkLst>
            <pc:docMk/>
            <pc:sldMk cId="623665725" sldId="307"/>
            <ac:spMk id="3" creationId="{C86481E5-1DC4-BA2E-3BB3-CE607D0B2C0C}"/>
          </ac:spMkLst>
        </pc:spChg>
      </pc:sldChg>
      <pc:sldMasterChg chg="add del addSldLayout delSldLayout">
        <pc:chgData name="Meds Electrical Lab" userId="S::meds@uet.edu.pk::0ebc9c46-6cd8-4c45-af4a-4de05c326020" providerId="AD" clId="Web-{30FB0673-8AA8-86DA-EAB0-25ED562160BD}" dt="2024-06-30T14:23:11.513" v="93"/>
        <pc:sldMasterMkLst>
          <pc:docMk/>
          <pc:sldMasterMk cId="3044002911" sldId="2147483698"/>
        </pc:sldMasterMkLst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2447925392" sldId="2147483687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330296702" sldId="2147483688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3485088299" sldId="2147483689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481966112" sldId="2147483690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2357624213" sldId="2147483691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1009689807" sldId="2147483692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1353164837" sldId="2147483693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1820709262" sldId="2147483694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3645722807" sldId="2147483695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2793181702" sldId="2147483696"/>
          </pc:sldLayoutMkLst>
        </pc:sldLayoutChg>
        <pc:sldLayoutChg chg="add del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3044002911" sldId="2147483698"/>
            <pc:sldLayoutMk cId="870225534" sldId="2147483697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3:11.513" v="93"/>
        <pc:sldMasterMkLst>
          <pc:docMk/>
          <pc:sldMasterMk cId="118293349" sldId="2147483699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1254018575" sldId="214748370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2642747485" sldId="214748370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2261951569" sldId="214748370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3642650170" sldId="214748370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3575279634" sldId="214748370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492047019" sldId="214748370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891595025" sldId="214748370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816967470" sldId="214748370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252669957" sldId="214748370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360491808" sldId="214748370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11.513" v="93"/>
          <pc:sldLayoutMkLst>
            <pc:docMk/>
            <pc:sldMasterMk cId="118293349" sldId="2147483699"/>
            <pc:sldLayoutMk cId="602716581" sldId="2147483710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3:09.873" v="92"/>
        <pc:sldMasterMkLst>
          <pc:docMk/>
          <pc:sldMasterMk cId="1912231239" sldId="2147483711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4101461999" sldId="214748371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1466592179" sldId="214748371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2545091083" sldId="214748371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2460584711" sldId="214748371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3255644721" sldId="214748371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559618270" sldId="214748371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3176792611" sldId="214748371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2789562632" sldId="214748371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3374136115" sldId="214748372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1895414988" sldId="214748372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3:09.873" v="92"/>
          <pc:sldLayoutMkLst>
            <pc:docMk/>
            <pc:sldMasterMk cId="1912231239" sldId="2147483711"/>
            <pc:sldLayoutMk cId="305682986" sldId="2147483722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50.246" v="89"/>
        <pc:sldMasterMkLst>
          <pc:docMk/>
          <pc:sldMasterMk cId="3589872674" sldId="2147483723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932807332" sldId="214748372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800731363" sldId="214748372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506723914" sldId="214748372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1519141969" sldId="214748372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715872487" sldId="214748372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341257916" sldId="214748372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1091350186" sldId="214748373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325645918" sldId="214748373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2854997195" sldId="214748373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985401463" sldId="214748373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50.246" v="89"/>
          <pc:sldLayoutMkLst>
            <pc:docMk/>
            <pc:sldMasterMk cId="3589872674" sldId="2147483723"/>
            <pc:sldLayoutMk cId="2850081152" sldId="2147483734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47.481" v="88"/>
        <pc:sldMasterMkLst>
          <pc:docMk/>
          <pc:sldMasterMk cId="751147604" sldId="2147483735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513110642" sldId="214748373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1616046324" sldId="214748373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2571601755" sldId="214748373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4109163205" sldId="214748373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280676348" sldId="214748374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4200539" sldId="214748374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1935349255" sldId="214748374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2822614798" sldId="214748374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3203695099" sldId="214748374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1732055856" sldId="214748374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7.481" v="88"/>
          <pc:sldLayoutMkLst>
            <pc:docMk/>
            <pc:sldMasterMk cId="751147604" sldId="2147483735"/>
            <pc:sldLayoutMk cId="2778128892" sldId="2147483746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44.949" v="87"/>
        <pc:sldMasterMkLst>
          <pc:docMk/>
          <pc:sldMasterMk cId="2722107047" sldId="2147483747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3336857351" sldId="214748374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3201414685" sldId="214748374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2821432561" sldId="214748375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3543237667" sldId="214748375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2398158656" sldId="214748375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2187838295" sldId="214748375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27190378" sldId="214748375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4091754800" sldId="214748375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3769294004" sldId="214748375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727617547" sldId="214748375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44.949" v="87"/>
          <pc:sldLayoutMkLst>
            <pc:docMk/>
            <pc:sldMasterMk cId="2722107047" sldId="2147483747"/>
            <pc:sldLayoutMk cId="349759235" sldId="2147483758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37.683" v="86"/>
        <pc:sldMasterMkLst>
          <pc:docMk/>
          <pc:sldMasterMk cId="792875585" sldId="2147483759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4041915351" sldId="214748376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2406280749" sldId="214748376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2469150431" sldId="214748376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3906140125" sldId="214748376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3493956027" sldId="214748376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4256134591" sldId="214748376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3910423627" sldId="214748376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467010984" sldId="214748376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920416049" sldId="214748376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4018916903" sldId="214748376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7.683" v="86"/>
          <pc:sldLayoutMkLst>
            <pc:docMk/>
            <pc:sldMasterMk cId="792875585" sldId="2147483759"/>
            <pc:sldLayoutMk cId="3215118969" sldId="2147483770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35.495" v="85"/>
        <pc:sldMasterMkLst>
          <pc:docMk/>
          <pc:sldMasterMk cId="1230338032" sldId="2147483771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817303126" sldId="214748377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911803232" sldId="214748377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518268477" sldId="214748377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825236337" sldId="214748377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4073777196" sldId="214748377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2702841743" sldId="214748377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3808967" sldId="214748377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2342237247" sldId="214748377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4172762740" sldId="214748378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3619621790" sldId="214748378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35.495" v="85"/>
          <pc:sldLayoutMkLst>
            <pc:docMk/>
            <pc:sldMasterMk cId="1230338032" sldId="2147483771"/>
            <pc:sldLayoutMk cId="2958867141" sldId="2147483782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21.932" v="81"/>
        <pc:sldMasterMkLst>
          <pc:docMk/>
          <pc:sldMasterMk cId="234232684" sldId="2147483783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1057862167" sldId="214748378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3705314723" sldId="214748378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3177479603" sldId="214748378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1695627110" sldId="214748378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1055570020" sldId="214748378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2783830536" sldId="214748378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2752047211" sldId="214748379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3107110695" sldId="214748379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3560574826" sldId="214748379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2111002446" sldId="214748379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21.932" v="81"/>
          <pc:sldLayoutMkLst>
            <pc:docMk/>
            <pc:sldMasterMk cId="234232684" sldId="2147483783"/>
            <pc:sldLayoutMk cId="1309408503" sldId="2147483794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19.916" v="80"/>
        <pc:sldMasterMkLst>
          <pc:docMk/>
          <pc:sldMasterMk cId="1761215810" sldId="2147483795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1957956579" sldId="214748379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2416709466" sldId="214748379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3045611840" sldId="214748379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334414278" sldId="214748379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138786379" sldId="214748380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4165593571" sldId="214748380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3386841999" sldId="214748380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736318625" sldId="214748380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843931941" sldId="214748380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1944111927" sldId="214748380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9.916" v="80"/>
          <pc:sldLayoutMkLst>
            <pc:docMk/>
            <pc:sldMasterMk cId="1761215810" sldId="2147483795"/>
            <pc:sldLayoutMk cId="405631341" sldId="2147483806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15.072" v="79"/>
        <pc:sldMasterMkLst>
          <pc:docMk/>
          <pc:sldMasterMk cId="2693674585" sldId="2147483807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2391033048" sldId="214748380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1527204949" sldId="214748380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2969806766" sldId="214748381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3883244290" sldId="214748381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1331267276" sldId="214748381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412995475" sldId="214748381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1327634941" sldId="214748381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2474051310" sldId="214748381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1072315488" sldId="214748381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3249951227" sldId="214748381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5.072" v="79"/>
          <pc:sldLayoutMkLst>
            <pc:docMk/>
            <pc:sldMasterMk cId="2693674585" sldId="2147483807"/>
            <pc:sldLayoutMk cId="295199599" sldId="2147483818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13.931" v="78"/>
        <pc:sldMasterMkLst>
          <pc:docMk/>
          <pc:sldMasterMk cId="3481674936" sldId="2147483819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2059500670" sldId="214748382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4282651527" sldId="214748382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912437906" sldId="214748382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1039355172" sldId="214748382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2073464501" sldId="214748382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391211690" sldId="214748382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3719377277" sldId="214748382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992947954" sldId="214748382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1958557052" sldId="214748382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32137660" sldId="214748382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3.931" v="78"/>
          <pc:sldLayoutMkLst>
            <pc:docMk/>
            <pc:sldMasterMk cId="3481674936" sldId="2147483819"/>
            <pc:sldLayoutMk cId="1082789535" sldId="2147483830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11.916" v="77"/>
        <pc:sldMasterMkLst>
          <pc:docMk/>
          <pc:sldMasterMk cId="3275886096" sldId="2147483831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3541674480" sldId="214748383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408509123" sldId="214748383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1554536142" sldId="214748383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2734624141" sldId="214748383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2272122380" sldId="214748383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476637961" sldId="214748383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1593944448" sldId="214748383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4221747002" sldId="214748383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1842286617" sldId="214748384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407830694" sldId="214748384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1.916" v="77"/>
          <pc:sldLayoutMkLst>
            <pc:docMk/>
            <pc:sldMasterMk cId="3275886096" sldId="2147483831"/>
            <pc:sldLayoutMk cId="2380017335" sldId="2147483842"/>
          </pc:sldLayoutMkLst>
        </pc:sldLayoutChg>
      </pc:sldMasterChg>
      <pc:sldMasterChg chg="add del addSldLayout delSldLayout modSldLayout">
        <pc:chgData name="Meds Electrical Lab" userId="S::meds@uet.edu.pk::0ebc9c46-6cd8-4c45-af4a-4de05c326020" providerId="AD" clId="Web-{30FB0673-8AA8-86DA-EAB0-25ED562160BD}" dt="2024-06-30T14:22:10.603" v="76"/>
        <pc:sldMasterMkLst>
          <pc:docMk/>
          <pc:sldMasterMk cId="4233491865" sldId="2147483843"/>
        </pc:sldMasterMkLst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2900925405" sldId="2147483844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2195712279" sldId="2147483845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187268927" sldId="2147483846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684155161" sldId="2147483847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2823093698" sldId="2147483848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20056993" sldId="2147483849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2783008840" sldId="2147483850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1386205924" sldId="2147483851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3917236556" sldId="2147483852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3644910000" sldId="2147483853"/>
          </pc:sldLayoutMkLst>
        </pc:sldLayoutChg>
        <pc:sldLayoutChg chg="add del mod replId">
          <pc:chgData name="Meds Electrical Lab" userId="S::meds@uet.edu.pk::0ebc9c46-6cd8-4c45-af4a-4de05c326020" providerId="AD" clId="Web-{30FB0673-8AA8-86DA-EAB0-25ED562160BD}" dt="2024-06-30T14:22:10.603" v="76"/>
          <pc:sldLayoutMkLst>
            <pc:docMk/>
            <pc:sldMasterMk cId="4233491865" sldId="2147483843"/>
            <pc:sldLayoutMk cId="1645518116" sldId="2147483854"/>
          </pc:sldLayoutMkLst>
        </pc:sldLayoutChg>
      </pc:sldMasterChg>
    </pc:docChg>
  </pc:docChgLst>
  <pc:docChgLst>
    <pc:chgData name="Meds Electrical Lab" userId="S::meds@uet.edu.pk::0ebc9c46-6cd8-4c45-af4a-4de05c326020" providerId="AD" clId="Web-{7A307C72-5734-B3DF-8698-BA932BC364A2}"/>
    <pc:docChg chg="addSld delSld modSld">
      <pc:chgData name="Meds Electrical Lab" userId="S::meds@uet.edu.pk::0ebc9c46-6cd8-4c45-af4a-4de05c326020" providerId="AD" clId="Web-{7A307C72-5734-B3DF-8698-BA932BC364A2}" dt="2024-07-07T17:08:03.033" v="1147"/>
      <pc:docMkLst>
        <pc:docMk/>
      </pc:docMkLst>
      <pc:sldChg chg="del">
        <pc:chgData name="Meds Electrical Lab" userId="S::meds@uet.edu.pk::0ebc9c46-6cd8-4c45-af4a-4de05c326020" providerId="AD" clId="Web-{7A307C72-5734-B3DF-8698-BA932BC364A2}" dt="2024-07-07T16:14:30.761" v="0"/>
        <pc:sldMkLst>
          <pc:docMk/>
          <pc:sldMk cId="1633661546" sldId="259"/>
        </pc:sldMkLst>
      </pc:sldChg>
      <pc:sldChg chg="modSp">
        <pc:chgData name="Meds Electrical Lab" userId="S::meds@uet.edu.pk::0ebc9c46-6cd8-4c45-af4a-4de05c326020" providerId="AD" clId="Web-{7A307C72-5734-B3DF-8698-BA932BC364A2}" dt="2024-07-07T16:34:09.871" v="305" actId="20577"/>
        <pc:sldMkLst>
          <pc:docMk/>
          <pc:sldMk cId="2892338606" sldId="292"/>
        </pc:sldMkLst>
        <pc:spChg chg="mod">
          <ac:chgData name="Meds Electrical Lab" userId="S::meds@uet.edu.pk::0ebc9c46-6cd8-4c45-af4a-4de05c326020" providerId="AD" clId="Web-{7A307C72-5734-B3DF-8698-BA932BC364A2}" dt="2024-07-07T16:34:09.871" v="305" actId="20577"/>
          <ac:spMkLst>
            <pc:docMk/>
            <pc:sldMk cId="2892338606" sldId="292"/>
            <ac:spMk id="2" creationId="{FBB1AD31-232D-5165-F960-F6901E63815B}"/>
          </ac:spMkLst>
        </pc:spChg>
      </pc:sldChg>
      <pc:sldChg chg="modSp">
        <pc:chgData name="Meds Electrical Lab" userId="S::meds@uet.edu.pk::0ebc9c46-6cd8-4c45-af4a-4de05c326020" providerId="AD" clId="Web-{7A307C72-5734-B3DF-8698-BA932BC364A2}" dt="2024-07-07T16:16:26.311" v="37" actId="20577"/>
        <pc:sldMkLst>
          <pc:docMk/>
          <pc:sldMk cId="52362433" sldId="299"/>
        </pc:sldMkLst>
        <pc:spChg chg="mod">
          <ac:chgData name="Meds Electrical Lab" userId="S::meds@uet.edu.pk::0ebc9c46-6cd8-4c45-af4a-4de05c326020" providerId="AD" clId="Web-{7A307C72-5734-B3DF-8698-BA932BC364A2}" dt="2024-07-07T16:14:41.433" v="3" actId="20577"/>
          <ac:spMkLst>
            <pc:docMk/>
            <pc:sldMk cId="52362433" sldId="299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16:26.311" v="37" actId="20577"/>
          <ac:spMkLst>
            <pc:docMk/>
            <pc:sldMk cId="52362433" sldId="299"/>
            <ac:spMk id="3" creationId="{2E670025-7A86-0726-B0ED-0A1F14C1A1F1}"/>
          </ac:spMkLst>
        </pc:spChg>
      </pc:sldChg>
      <pc:sldChg chg="del">
        <pc:chgData name="Meds Electrical Lab" userId="S::meds@uet.edu.pk::0ebc9c46-6cd8-4c45-af4a-4de05c326020" providerId="AD" clId="Web-{7A307C72-5734-B3DF-8698-BA932BC364A2}" dt="2024-07-07T16:44:33.470" v="366"/>
        <pc:sldMkLst>
          <pc:docMk/>
          <pc:sldMk cId="824491895" sldId="300"/>
        </pc:sldMkLst>
      </pc:sldChg>
      <pc:sldChg chg="modSp">
        <pc:chgData name="Meds Electrical Lab" userId="S::meds@uet.edu.pk::0ebc9c46-6cd8-4c45-af4a-4de05c326020" providerId="AD" clId="Web-{7A307C72-5734-B3DF-8698-BA932BC364A2}" dt="2024-07-07T16:34:19.684" v="307" actId="20577"/>
        <pc:sldMkLst>
          <pc:docMk/>
          <pc:sldMk cId="137973722" sldId="301"/>
        </pc:sldMkLst>
        <pc:spChg chg="mod">
          <ac:chgData name="Meds Electrical Lab" userId="S::meds@uet.edu.pk::0ebc9c46-6cd8-4c45-af4a-4de05c326020" providerId="AD" clId="Web-{7A307C72-5734-B3DF-8698-BA932BC364A2}" dt="2024-07-07T16:34:19.684" v="307" actId="20577"/>
          <ac:spMkLst>
            <pc:docMk/>
            <pc:sldMk cId="137973722" sldId="301"/>
            <ac:spMk id="2" creationId="{FBB1AD31-232D-5165-F960-F6901E63815B}"/>
          </ac:spMkLst>
        </pc:spChg>
      </pc:sldChg>
      <pc:sldChg chg="modSp add replId">
        <pc:chgData name="Meds Electrical Lab" userId="S::meds@uet.edu.pk::0ebc9c46-6cd8-4c45-af4a-4de05c326020" providerId="AD" clId="Web-{7A307C72-5734-B3DF-8698-BA932BC364A2}" dt="2024-07-07T16:21:12.211" v="99" actId="20577"/>
        <pc:sldMkLst>
          <pc:docMk/>
          <pc:sldMk cId="2353749319" sldId="309"/>
        </pc:sldMkLst>
        <pc:spChg chg="mod">
          <ac:chgData name="Meds Electrical Lab" userId="S::meds@uet.edu.pk::0ebc9c46-6cd8-4c45-af4a-4de05c326020" providerId="AD" clId="Web-{7A307C72-5734-B3DF-8698-BA932BC364A2}" dt="2024-07-07T16:20:10.897" v="84" actId="20577"/>
          <ac:spMkLst>
            <pc:docMk/>
            <pc:sldMk cId="2353749319" sldId="309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21:12.211" v="99" actId="20577"/>
          <ac:spMkLst>
            <pc:docMk/>
            <pc:sldMk cId="2353749319" sldId="309"/>
            <ac:spMk id="3" creationId="{2E670025-7A86-0726-B0ED-0A1F14C1A1F1}"/>
          </ac:spMkLst>
        </pc:spChg>
      </pc:sldChg>
      <pc:sldChg chg="addSp modSp add replId">
        <pc:chgData name="Meds Electrical Lab" userId="S::meds@uet.edu.pk::0ebc9c46-6cd8-4c45-af4a-4de05c326020" providerId="AD" clId="Web-{7A307C72-5734-B3DF-8698-BA932BC364A2}" dt="2024-07-07T16:20:00.209" v="79" actId="20577"/>
        <pc:sldMkLst>
          <pc:docMk/>
          <pc:sldMk cId="3240008950" sldId="310"/>
        </pc:sldMkLst>
        <pc:spChg chg="mod">
          <ac:chgData name="Meds Electrical Lab" userId="S::meds@uet.edu.pk::0ebc9c46-6cd8-4c45-af4a-4de05c326020" providerId="AD" clId="Web-{7A307C72-5734-B3DF-8698-BA932BC364A2}" dt="2024-07-07T16:17:18.907" v="55" actId="20577"/>
          <ac:spMkLst>
            <pc:docMk/>
            <pc:sldMk cId="3240008950" sldId="310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20:00.209" v="79" actId="20577"/>
          <ac:spMkLst>
            <pc:docMk/>
            <pc:sldMk cId="3240008950" sldId="310"/>
            <ac:spMk id="3" creationId="{2E670025-7A86-0726-B0ED-0A1F14C1A1F1}"/>
          </ac:spMkLst>
        </pc:spChg>
        <pc:picChg chg="add mod">
          <ac:chgData name="Meds Electrical Lab" userId="S::meds@uet.edu.pk::0ebc9c46-6cd8-4c45-af4a-4de05c326020" providerId="AD" clId="Web-{7A307C72-5734-B3DF-8698-BA932BC364A2}" dt="2024-07-07T16:18:48.222" v="63" actId="1076"/>
          <ac:picMkLst>
            <pc:docMk/>
            <pc:sldMk cId="3240008950" sldId="310"/>
            <ac:picMk id="4" creationId="{658A08D2-9AAB-2AED-0D51-D2A658EB6AD0}"/>
          </ac:picMkLst>
        </pc:picChg>
      </pc:sldChg>
      <pc:sldChg chg="modSp add replId">
        <pc:chgData name="Meds Electrical Lab" userId="S::meds@uet.edu.pk::0ebc9c46-6cd8-4c45-af4a-4de05c326020" providerId="AD" clId="Web-{7A307C72-5734-B3DF-8698-BA932BC364A2}" dt="2024-07-07T16:34:04.840" v="303" actId="20577"/>
        <pc:sldMkLst>
          <pc:docMk/>
          <pc:sldMk cId="642807065" sldId="311"/>
        </pc:sldMkLst>
        <pc:spChg chg="mod">
          <ac:chgData name="Meds Electrical Lab" userId="S::meds@uet.edu.pk::0ebc9c46-6cd8-4c45-af4a-4de05c326020" providerId="AD" clId="Web-{7A307C72-5734-B3DF-8698-BA932BC364A2}" dt="2024-07-07T16:34:04.840" v="303" actId="20577"/>
          <ac:spMkLst>
            <pc:docMk/>
            <pc:sldMk cId="642807065" sldId="311"/>
            <ac:spMk id="2" creationId="{57825BF9-C8FC-8682-3FCD-C335B9B8E3C4}"/>
          </ac:spMkLst>
        </pc:spChg>
      </pc:sldChg>
      <pc:sldChg chg="modSp add replId">
        <pc:chgData name="Meds Electrical Lab" userId="S::meds@uet.edu.pk::0ebc9c46-6cd8-4c45-af4a-4de05c326020" providerId="AD" clId="Web-{7A307C72-5734-B3DF-8698-BA932BC364A2}" dt="2024-07-07T16:23:02.512" v="132" actId="20577"/>
        <pc:sldMkLst>
          <pc:docMk/>
          <pc:sldMk cId="4027204215" sldId="312"/>
        </pc:sldMkLst>
        <pc:spChg chg="mod">
          <ac:chgData name="Meds Electrical Lab" userId="S::meds@uet.edu.pk::0ebc9c46-6cd8-4c45-af4a-4de05c326020" providerId="AD" clId="Web-{7A307C72-5734-B3DF-8698-BA932BC364A2}" dt="2024-07-07T16:23:02.512" v="132" actId="20577"/>
          <ac:spMkLst>
            <pc:docMk/>
            <pc:sldMk cId="4027204215" sldId="312"/>
            <ac:spMk id="3" creationId="{2E670025-7A86-0726-B0ED-0A1F14C1A1F1}"/>
          </ac:spMkLst>
        </pc:spChg>
      </pc:sldChg>
      <pc:sldChg chg="modSp add replId">
        <pc:chgData name="Meds Electrical Lab" userId="S::meds@uet.edu.pk::0ebc9c46-6cd8-4c45-af4a-4de05c326020" providerId="AD" clId="Web-{7A307C72-5734-B3DF-8698-BA932BC364A2}" dt="2024-07-07T16:24:07.223" v="156" actId="20577"/>
        <pc:sldMkLst>
          <pc:docMk/>
          <pc:sldMk cId="3938862894" sldId="313"/>
        </pc:sldMkLst>
        <pc:spChg chg="mod">
          <ac:chgData name="Meds Electrical Lab" userId="S::meds@uet.edu.pk::0ebc9c46-6cd8-4c45-af4a-4de05c326020" providerId="AD" clId="Web-{7A307C72-5734-B3DF-8698-BA932BC364A2}" dt="2024-07-07T16:23:24.184" v="139" actId="20577"/>
          <ac:spMkLst>
            <pc:docMk/>
            <pc:sldMk cId="3938862894" sldId="313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24:07.223" v="156" actId="20577"/>
          <ac:spMkLst>
            <pc:docMk/>
            <pc:sldMk cId="3938862894" sldId="313"/>
            <ac:spMk id="3" creationId="{2E670025-7A86-0726-B0ED-0A1F14C1A1F1}"/>
          </ac:spMkLst>
        </pc:spChg>
      </pc:sldChg>
      <pc:sldChg chg="modSp add replId">
        <pc:chgData name="Meds Electrical Lab" userId="S::meds@uet.edu.pk::0ebc9c46-6cd8-4c45-af4a-4de05c326020" providerId="AD" clId="Web-{7A307C72-5734-B3DF-8698-BA932BC364A2}" dt="2024-07-07T16:25:16.834" v="170" actId="20577"/>
        <pc:sldMkLst>
          <pc:docMk/>
          <pc:sldMk cId="1603165624" sldId="314"/>
        </pc:sldMkLst>
        <pc:spChg chg="mod">
          <ac:chgData name="Meds Electrical Lab" userId="S::meds@uet.edu.pk::0ebc9c46-6cd8-4c45-af4a-4de05c326020" providerId="AD" clId="Web-{7A307C72-5734-B3DF-8698-BA932BC364A2}" dt="2024-07-07T16:25:16.834" v="170" actId="20577"/>
          <ac:spMkLst>
            <pc:docMk/>
            <pc:sldMk cId="1603165624" sldId="314"/>
            <ac:spMk id="3" creationId="{2E670025-7A86-0726-B0ED-0A1F14C1A1F1}"/>
          </ac:spMkLst>
        </pc:spChg>
      </pc:sldChg>
      <pc:sldChg chg="addSp modSp add replId">
        <pc:chgData name="Meds Electrical Lab" userId="S::meds@uet.edu.pk::0ebc9c46-6cd8-4c45-af4a-4de05c326020" providerId="AD" clId="Web-{7A307C72-5734-B3DF-8698-BA932BC364A2}" dt="2024-07-07T16:29:16.436" v="237"/>
        <pc:sldMkLst>
          <pc:docMk/>
          <pc:sldMk cId="4222493871" sldId="315"/>
        </pc:sldMkLst>
        <pc:spChg chg="mod">
          <ac:chgData name="Meds Electrical Lab" userId="S::meds@uet.edu.pk::0ebc9c46-6cd8-4c45-af4a-4de05c326020" providerId="AD" clId="Web-{7A307C72-5734-B3DF-8698-BA932BC364A2}" dt="2024-07-07T16:28:57.045" v="233" actId="20577"/>
          <ac:spMkLst>
            <pc:docMk/>
            <pc:sldMk cId="4222493871" sldId="315"/>
            <ac:spMk id="3" creationId="{2E670025-7A86-0726-B0ED-0A1F14C1A1F1}"/>
          </ac:spMkLst>
        </pc:spChg>
        <pc:graphicFrameChg chg="add mod modGraphic">
          <ac:chgData name="Meds Electrical Lab" userId="S::meds@uet.edu.pk::0ebc9c46-6cd8-4c45-af4a-4de05c326020" providerId="AD" clId="Web-{7A307C72-5734-B3DF-8698-BA932BC364A2}" dt="2024-07-07T16:27:59.434" v="208"/>
          <ac:graphicFrameMkLst>
            <pc:docMk/>
            <pc:sldMk cId="4222493871" sldId="315"/>
            <ac:graphicFrameMk id="4" creationId="{385B6CFD-E47B-4660-A5EA-5647CE2127CA}"/>
          </ac:graphicFrameMkLst>
        </pc:graphicFrameChg>
        <pc:graphicFrameChg chg="add mod modGraphic">
          <ac:chgData name="Meds Electrical Lab" userId="S::meds@uet.edu.pk::0ebc9c46-6cd8-4c45-af4a-4de05c326020" providerId="AD" clId="Web-{7A307C72-5734-B3DF-8698-BA932BC364A2}" dt="2024-07-07T16:28:38.591" v="226"/>
          <ac:graphicFrameMkLst>
            <pc:docMk/>
            <pc:sldMk cId="4222493871" sldId="315"/>
            <ac:graphicFrameMk id="5" creationId="{37789ED7-ABFD-856D-4DF7-419799ED5B2C}"/>
          </ac:graphicFrameMkLst>
        </pc:graphicFrameChg>
        <pc:graphicFrameChg chg="add mod modGraphic">
          <ac:chgData name="Meds Electrical Lab" userId="S::meds@uet.edu.pk::0ebc9c46-6cd8-4c45-af4a-4de05c326020" providerId="AD" clId="Web-{7A307C72-5734-B3DF-8698-BA932BC364A2}" dt="2024-07-07T16:29:16.436" v="237"/>
          <ac:graphicFrameMkLst>
            <pc:docMk/>
            <pc:sldMk cId="4222493871" sldId="315"/>
            <ac:graphicFrameMk id="6" creationId="{0B130CFD-432B-D9FA-3C44-0FC009C1D83E}"/>
          </ac:graphicFrameMkLst>
        </pc:graphicFrameChg>
      </pc:sldChg>
      <pc:sldChg chg="delSp modSp add replId">
        <pc:chgData name="Meds Electrical Lab" userId="S::meds@uet.edu.pk::0ebc9c46-6cd8-4c45-af4a-4de05c326020" providerId="AD" clId="Web-{7A307C72-5734-B3DF-8698-BA932BC364A2}" dt="2024-07-07T16:32:30.977" v="301" actId="20577"/>
        <pc:sldMkLst>
          <pc:docMk/>
          <pc:sldMk cId="1708158360" sldId="316"/>
        </pc:sldMkLst>
        <pc:spChg chg="mod">
          <ac:chgData name="Meds Electrical Lab" userId="S::meds@uet.edu.pk::0ebc9c46-6cd8-4c45-af4a-4de05c326020" providerId="AD" clId="Web-{7A307C72-5734-B3DF-8698-BA932BC364A2}" dt="2024-07-07T16:32:30.977" v="301" actId="20577"/>
          <ac:spMkLst>
            <pc:docMk/>
            <pc:sldMk cId="1708158360" sldId="316"/>
            <ac:spMk id="3" creationId="{2E670025-7A86-0726-B0ED-0A1F14C1A1F1}"/>
          </ac:spMkLst>
        </pc:spChg>
        <pc:graphicFrameChg chg="mod modGraphic">
          <ac:chgData name="Meds Electrical Lab" userId="S::meds@uet.edu.pk::0ebc9c46-6cd8-4c45-af4a-4de05c326020" providerId="AD" clId="Web-{7A307C72-5734-B3DF-8698-BA932BC364A2}" dt="2024-07-07T16:32:14.586" v="287"/>
          <ac:graphicFrameMkLst>
            <pc:docMk/>
            <pc:sldMk cId="1708158360" sldId="316"/>
            <ac:graphicFrameMk id="4" creationId="{385B6CFD-E47B-4660-A5EA-5647CE2127CA}"/>
          </ac:graphicFrameMkLst>
        </pc:graphicFrameChg>
        <pc:graphicFrameChg chg="del">
          <ac:chgData name="Meds Electrical Lab" userId="S::meds@uet.edu.pk::0ebc9c46-6cd8-4c45-af4a-4de05c326020" providerId="AD" clId="Web-{7A307C72-5734-B3DF-8698-BA932BC364A2}" dt="2024-07-07T16:30:21.954" v="245"/>
          <ac:graphicFrameMkLst>
            <pc:docMk/>
            <pc:sldMk cId="1708158360" sldId="316"/>
            <ac:graphicFrameMk id="5" creationId="{37789ED7-ABFD-856D-4DF7-419799ED5B2C}"/>
          </ac:graphicFrameMkLst>
        </pc:graphicFrameChg>
        <pc:graphicFrameChg chg="del">
          <ac:chgData name="Meds Electrical Lab" userId="S::meds@uet.edu.pk::0ebc9c46-6cd8-4c45-af4a-4de05c326020" providerId="AD" clId="Web-{7A307C72-5734-B3DF-8698-BA932BC364A2}" dt="2024-07-07T16:30:26.220" v="246"/>
          <ac:graphicFrameMkLst>
            <pc:docMk/>
            <pc:sldMk cId="1708158360" sldId="316"/>
            <ac:graphicFrameMk id="6" creationId="{0B130CFD-432B-D9FA-3C44-0FC009C1D83E}"/>
          </ac:graphicFrameMkLst>
        </pc:graphicFrameChg>
      </pc:sldChg>
      <pc:sldChg chg="modSp add replId">
        <pc:chgData name="Meds Electrical Lab" userId="S::meds@uet.edu.pk::0ebc9c46-6cd8-4c45-af4a-4de05c326020" providerId="AD" clId="Web-{7A307C72-5734-B3DF-8698-BA932BC364A2}" dt="2024-07-07T16:39:48.773" v="365" actId="20577"/>
        <pc:sldMkLst>
          <pc:docMk/>
          <pc:sldMk cId="1993997729" sldId="317"/>
        </pc:sldMkLst>
        <pc:spChg chg="mod">
          <ac:chgData name="Meds Electrical Lab" userId="S::meds@uet.edu.pk::0ebc9c46-6cd8-4c45-af4a-4de05c326020" providerId="AD" clId="Web-{7A307C72-5734-B3DF-8698-BA932BC364A2}" dt="2024-07-07T16:37:22.925" v="313" actId="20577"/>
          <ac:spMkLst>
            <pc:docMk/>
            <pc:sldMk cId="1993997729" sldId="317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39:48.773" v="365" actId="20577"/>
          <ac:spMkLst>
            <pc:docMk/>
            <pc:sldMk cId="1993997729" sldId="317"/>
            <ac:spMk id="3" creationId="{2E670025-7A86-0726-B0ED-0A1F14C1A1F1}"/>
          </ac:spMkLst>
        </pc:spChg>
        <pc:graphicFrameChg chg="mod modGraphic">
          <ac:chgData name="Meds Electrical Lab" userId="S::meds@uet.edu.pk::0ebc9c46-6cd8-4c45-af4a-4de05c326020" providerId="AD" clId="Web-{7A307C72-5734-B3DF-8698-BA932BC364A2}" dt="2024-07-07T16:39:46.226" v="362" actId="1076"/>
          <ac:graphicFrameMkLst>
            <pc:docMk/>
            <pc:sldMk cId="1993997729" sldId="317"/>
            <ac:graphicFrameMk id="4" creationId="{385B6CFD-E47B-4660-A5EA-5647CE2127CA}"/>
          </ac:graphicFrameMkLst>
        </pc:graphicFrameChg>
      </pc:sldChg>
      <pc:sldChg chg="addSp modSp add">
        <pc:chgData name="Meds Electrical Lab" userId="S::meds@uet.edu.pk::0ebc9c46-6cd8-4c45-af4a-4de05c326020" providerId="AD" clId="Web-{7A307C72-5734-B3DF-8698-BA932BC364A2}" dt="2024-07-07T16:51:02.545" v="667"/>
        <pc:sldMkLst>
          <pc:docMk/>
          <pc:sldMk cId="3264907639" sldId="318"/>
        </pc:sldMkLst>
        <pc:spChg chg="mod">
          <ac:chgData name="Meds Electrical Lab" userId="S::meds@uet.edu.pk::0ebc9c46-6cd8-4c45-af4a-4de05c326020" providerId="AD" clId="Web-{7A307C72-5734-B3DF-8698-BA932BC364A2}" dt="2024-07-07T16:45:30.003" v="408" actId="20577"/>
          <ac:spMkLst>
            <pc:docMk/>
            <pc:sldMk cId="3264907639" sldId="318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7A307C72-5734-B3DF-8698-BA932BC364A2}" dt="2024-07-07T16:45:50.707" v="421" actId="20577"/>
          <ac:spMkLst>
            <pc:docMk/>
            <pc:sldMk cId="3264907639" sldId="318"/>
            <ac:spMk id="3" creationId="{2E670025-7A86-0726-B0ED-0A1F14C1A1F1}"/>
          </ac:spMkLst>
        </pc:spChg>
        <pc:graphicFrameChg chg="mod modGraphic">
          <ac:chgData name="Meds Electrical Lab" userId="S::meds@uet.edu.pk::0ebc9c46-6cd8-4c45-af4a-4de05c326020" providerId="AD" clId="Web-{7A307C72-5734-B3DF-8698-BA932BC364A2}" dt="2024-07-07T16:51:02.545" v="667"/>
          <ac:graphicFrameMkLst>
            <pc:docMk/>
            <pc:sldMk cId="3264907639" sldId="318"/>
            <ac:graphicFrameMk id="4" creationId="{385B6CFD-E47B-4660-A5EA-5647CE2127CA}"/>
          </ac:graphicFrameMkLst>
        </pc:graphicFrameChg>
        <pc:graphicFrameChg chg="add mod modGraphic">
          <ac:chgData name="Meds Electrical Lab" userId="S::meds@uet.edu.pk::0ebc9c46-6cd8-4c45-af4a-4de05c326020" providerId="AD" clId="Web-{7A307C72-5734-B3DF-8698-BA932BC364A2}" dt="2024-07-07T16:50:54.248" v="665" actId="1076"/>
          <ac:graphicFrameMkLst>
            <pc:docMk/>
            <pc:sldMk cId="3264907639" sldId="318"/>
            <ac:graphicFrameMk id="5" creationId="{F1E4961E-232B-A422-D460-37FECF68FBF3}"/>
          </ac:graphicFrameMkLst>
        </pc:graphicFrameChg>
      </pc:sldChg>
      <pc:sldChg chg="delSp modSp add replId">
        <pc:chgData name="Meds Electrical Lab" userId="S::meds@uet.edu.pk::0ebc9c46-6cd8-4c45-af4a-4de05c326020" providerId="AD" clId="Web-{7A307C72-5734-B3DF-8698-BA932BC364A2}" dt="2024-07-07T16:57:20.329" v="871" actId="1076"/>
        <pc:sldMkLst>
          <pc:docMk/>
          <pc:sldMk cId="2263649882" sldId="319"/>
        </pc:sldMkLst>
        <pc:spChg chg="mod">
          <ac:chgData name="Meds Electrical Lab" userId="S::meds@uet.edu.pk::0ebc9c46-6cd8-4c45-af4a-4de05c326020" providerId="AD" clId="Web-{7A307C72-5734-B3DF-8698-BA932BC364A2}" dt="2024-07-07T16:57:20.329" v="871" actId="1076"/>
          <ac:spMkLst>
            <pc:docMk/>
            <pc:sldMk cId="2263649882" sldId="319"/>
            <ac:spMk id="2" creationId="{57825BF9-C8FC-8682-3FCD-C335B9B8E3C4}"/>
          </ac:spMkLst>
        </pc:spChg>
        <pc:spChg chg="del mod">
          <ac:chgData name="Meds Electrical Lab" userId="S::meds@uet.edu.pk::0ebc9c46-6cd8-4c45-af4a-4de05c326020" providerId="AD" clId="Web-{7A307C72-5734-B3DF-8698-BA932BC364A2}" dt="2024-07-07T16:56:14.108" v="851"/>
          <ac:spMkLst>
            <pc:docMk/>
            <pc:sldMk cId="2263649882" sldId="319"/>
            <ac:spMk id="3" creationId="{2E670025-7A86-0726-B0ED-0A1F14C1A1F1}"/>
          </ac:spMkLst>
        </pc:spChg>
        <pc:graphicFrameChg chg="mod modGraphic">
          <ac:chgData name="Meds Electrical Lab" userId="S::meds@uet.edu.pk::0ebc9c46-6cd8-4c45-af4a-4de05c326020" providerId="AD" clId="Web-{7A307C72-5734-B3DF-8698-BA932BC364A2}" dt="2024-07-07T16:56:32.937" v="852" actId="1076"/>
          <ac:graphicFrameMkLst>
            <pc:docMk/>
            <pc:sldMk cId="2263649882" sldId="319"/>
            <ac:graphicFrameMk id="4" creationId="{385B6CFD-E47B-4660-A5EA-5647CE2127CA}"/>
          </ac:graphicFrameMkLst>
        </pc:graphicFrameChg>
        <pc:graphicFrameChg chg="mod modGraphic">
          <ac:chgData name="Meds Electrical Lab" userId="S::meds@uet.edu.pk::0ebc9c46-6cd8-4c45-af4a-4de05c326020" providerId="AD" clId="Web-{7A307C72-5734-B3DF-8698-BA932BC364A2}" dt="2024-07-07T16:57:15.844" v="870"/>
          <ac:graphicFrameMkLst>
            <pc:docMk/>
            <pc:sldMk cId="2263649882" sldId="319"/>
            <ac:graphicFrameMk id="5" creationId="{F1E4961E-232B-A422-D460-37FECF68FBF3}"/>
          </ac:graphicFrameMkLst>
        </pc:graphicFrameChg>
      </pc:sldChg>
      <pc:sldChg chg="modSp add replId">
        <pc:chgData name="Meds Electrical Lab" userId="S::meds@uet.edu.pk::0ebc9c46-6cd8-4c45-af4a-4de05c326020" providerId="AD" clId="Web-{7A307C72-5734-B3DF-8698-BA932BC364A2}" dt="2024-07-07T17:00:21.782" v="986" actId="1076"/>
        <pc:sldMkLst>
          <pc:docMk/>
          <pc:sldMk cId="1086782997" sldId="320"/>
        </pc:sldMkLst>
        <pc:graphicFrameChg chg="mod modGraphic">
          <ac:chgData name="Meds Electrical Lab" userId="S::meds@uet.edu.pk::0ebc9c46-6cd8-4c45-af4a-4de05c326020" providerId="AD" clId="Web-{7A307C72-5734-B3DF-8698-BA932BC364A2}" dt="2024-07-07T17:00:21.782" v="986" actId="1076"/>
          <ac:graphicFrameMkLst>
            <pc:docMk/>
            <pc:sldMk cId="1086782997" sldId="320"/>
            <ac:graphicFrameMk id="4" creationId="{385B6CFD-E47B-4660-A5EA-5647CE2127CA}"/>
          </ac:graphicFrameMkLst>
        </pc:graphicFrameChg>
        <pc:graphicFrameChg chg="mod modGraphic">
          <ac:chgData name="Meds Electrical Lab" userId="S::meds@uet.edu.pk::0ebc9c46-6cd8-4c45-af4a-4de05c326020" providerId="AD" clId="Web-{7A307C72-5734-B3DF-8698-BA932BC364A2}" dt="2024-07-07T17:00:08.719" v="985"/>
          <ac:graphicFrameMkLst>
            <pc:docMk/>
            <pc:sldMk cId="1086782997" sldId="320"/>
            <ac:graphicFrameMk id="5" creationId="{F1E4961E-232B-A422-D460-37FECF68FBF3}"/>
          </ac:graphicFrameMkLst>
        </pc:graphicFrameChg>
      </pc:sldChg>
      <pc:sldChg chg="delSp modSp add replId">
        <pc:chgData name="Meds Electrical Lab" userId="S::meds@uet.edu.pk::0ebc9c46-6cd8-4c45-af4a-4de05c326020" providerId="AD" clId="Web-{7A307C72-5734-B3DF-8698-BA932BC364A2}" dt="2024-07-07T17:07:56.611" v="1146"/>
        <pc:sldMkLst>
          <pc:docMk/>
          <pc:sldMk cId="1669288425" sldId="321"/>
        </pc:sldMkLst>
        <pc:spChg chg="mod">
          <ac:chgData name="Meds Electrical Lab" userId="S::meds@uet.edu.pk::0ebc9c46-6cd8-4c45-af4a-4de05c326020" providerId="AD" clId="Web-{7A307C72-5734-B3DF-8698-BA932BC364A2}" dt="2024-07-07T17:04:44.900" v="1001" actId="1076"/>
          <ac:spMkLst>
            <pc:docMk/>
            <pc:sldMk cId="1669288425" sldId="321"/>
            <ac:spMk id="2" creationId="{57825BF9-C8FC-8682-3FCD-C335B9B8E3C4}"/>
          </ac:spMkLst>
        </pc:spChg>
        <pc:graphicFrameChg chg="mod modGraphic">
          <ac:chgData name="Meds Electrical Lab" userId="S::meds@uet.edu.pk::0ebc9c46-6cd8-4c45-af4a-4de05c326020" providerId="AD" clId="Web-{7A307C72-5734-B3DF-8698-BA932BC364A2}" dt="2024-07-07T17:07:51.704" v="1145"/>
          <ac:graphicFrameMkLst>
            <pc:docMk/>
            <pc:sldMk cId="1669288425" sldId="321"/>
            <ac:graphicFrameMk id="4" creationId="{385B6CFD-E47B-4660-A5EA-5647CE2127CA}"/>
          </ac:graphicFrameMkLst>
        </pc:graphicFrameChg>
        <pc:graphicFrameChg chg="del">
          <ac:chgData name="Meds Electrical Lab" userId="S::meds@uet.edu.pk::0ebc9c46-6cd8-4c45-af4a-4de05c326020" providerId="AD" clId="Web-{7A307C72-5734-B3DF-8698-BA932BC364A2}" dt="2024-07-07T17:07:56.611" v="1146"/>
          <ac:graphicFrameMkLst>
            <pc:docMk/>
            <pc:sldMk cId="1669288425" sldId="321"/>
            <ac:graphicFrameMk id="5" creationId="{F1E4961E-232B-A422-D460-37FECF68FBF3}"/>
          </ac:graphicFrameMkLst>
        </pc:graphicFrameChg>
      </pc:sldChg>
      <pc:sldChg chg="add replId">
        <pc:chgData name="Meds Electrical Lab" userId="S::meds@uet.edu.pk::0ebc9c46-6cd8-4c45-af4a-4de05c326020" providerId="AD" clId="Web-{7A307C72-5734-B3DF-8698-BA932BC364A2}" dt="2024-07-07T17:08:03.033" v="1147"/>
        <pc:sldMkLst>
          <pc:docMk/>
          <pc:sldMk cId="134556235" sldId="322"/>
        </pc:sldMkLst>
      </pc:sldChg>
    </pc:docChg>
  </pc:docChgLst>
  <pc:docChgLst>
    <pc:chgData name="Meds Electrical Lab" userId="S::meds@uet.edu.pk::0ebc9c46-6cd8-4c45-af4a-4de05c326020" providerId="AD" clId="Web-{B602973C-0901-CB1D-96B2-BBD74CF419DD}"/>
    <pc:docChg chg="modSld">
      <pc:chgData name="Meds Electrical Lab" userId="S::meds@uet.edu.pk::0ebc9c46-6cd8-4c45-af4a-4de05c326020" providerId="AD" clId="Web-{B602973C-0901-CB1D-96B2-BBD74CF419DD}" dt="2024-06-28T10:30:49.358" v="4" actId="1076"/>
      <pc:docMkLst>
        <pc:docMk/>
      </pc:docMkLst>
      <pc:sldChg chg="modSp">
        <pc:chgData name="Meds Electrical Lab" userId="S::meds@uet.edu.pk::0ebc9c46-6cd8-4c45-af4a-4de05c326020" providerId="AD" clId="Web-{B602973C-0901-CB1D-96B2-BBD74CF419DD}" dt="2024-06-28T10:30:49.358" v="4" actId="1076"/>
        <pc:sldMkLst>
          <pc:docMk/>
          <pc:sldMk cId="3369158060" sldId="302"/>
        </pc:sldMkLst>
        <pc:spChg chg="mod">
          <ac:chgData name="Meds Electrical Lab" userId="S::meds@uet.edu.pk::0ebc9c46-6cd8-4c45-af4a-4de05c326020" providerId="AD" clId="Web-{B602973C-0901-CB1D-96B2-BBD74CF419DD}" dt="2024-06-28T10:30:44.185" v="3" actId="1076"/>
          <ac:spMkLst>
            <pc:docMk/>
            <pc:sldMk cId="3369158060" sldId="302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B602973C-0901-CB1D-96B2-BBD74CF419DD}" dt="2024-06-28T10:30:49.358" v="4" actId="1076"/>
          <ac:graphicFrameMkLst>
            <pc:docMk/>
            <pc:sldMk cId="3369158060" sldId="302"/>
            <ac:graphicFrameMk id="5" creationId="{609F73EF-2AC3-6EAE-CDF9-B7391A510D0A}"/>
          </ac:graphicFrameMkLst>
        </pc:graphicFrameChg>
      </pc:sldChg>
    </pc:docChg>
  </pc:docChgLst>
  <pc:docChgLst>
    <pc:chgData name="Meds Electrical Lab" userId="S::meds@uet.edu.pk::0ebc9c46-6cd8-4c45-af4a-4de05c326020" providerId="AD" clId="Web-{673EF4E4-CFD9-FBE3-1BD8-25B1954EC386}"/>
    <pc:docChg chg="modSld">
      <pc:chgData name="Meds Electrical Lab" userId="S::meds@uet.edu.pk::0ebc9c46-6cd8-4c45-af4a-4de05c326020" providerId="AD" clId="Web-{673EF4E4-CFD9-FBE3-1BD8-25B1954EC386}" dt="2024-07-08T05:41:43.916" v="18" actId="20577"/>
      <pc:docMkLst>
        <pc:docMk/>
      </pc:docMkLst>
      <pc:sldChg chg="modSp">
        <pc:chgData name="Meds Electrical Lab" userId="S::meds@uet.edu.pk::0ebc9c46-6cd8-4c45-af4a-4de05c326020" providerId="AD" clId="Web-{673EF4E4-CFD9-FBE3-1BD8-25B1954EC386}" dt="2024-07-08T05:41:43.916" v="18" actId="20577"/>
        <pc:sldMkLst>
          <pc:docMk/>
          <pc:sldMk cId="642807065" sldId="311"/>
        </pc:sldMkLst>
        <pc:spChg chg="mod">
          <ac:chgData name="Meds Electrical Lab" userId="S::meds@uet.edu.pk::0ebc9c46-6cd8-4c45-af4a-4de05c326020" providerId="AD" clId="Web-{673EF4E4-CFD9-FBE3-1BD8-25B1954EC386}" dt="2024-07-08T05:41:43.916" v="18" actId="20577"/>
          <ac:spMkLst>
            <pc:docMk/>
            <pc:sldMk cId="642807065" sldId="311"/>
            <ac:spMk id="3" creationId="{2E670025-7A86-0726-B0ED-0A1F14C1A1F1}"/>
          </ac:spMkLst>
        </pc:spChg>
      </pc:sldChg>
      <pc:sldChg chg="modSp">
        <pc:chgData name="Meds Electrical Lab" userId="S::meds@uet.edu.pk::0ebc9c46-6cd8-4c45-af4a-4de05c326020" providerId="AD" clId="Web-{673EF4E4-CFD9-FBE3-1BD8-25B1954EC386}" dt="2024-07-08T05:33:22.355" v="13"/>
        <pc:sldMkLst>
          <pc:docMk/>
          <pc:sldMk cId="4222493871" sldId="315"/>
        </pc:sldMkLst>
        <pc:graphicFrameChg chg="mod modGraphic">
          <ac:chgData name="Meds Electrical Lab" userId="S::meds@uet.edu.pk::0ebc9c46-6cd8-4c45-af4a-4de05c326020" providerId="AD" clId="Web-{673EF4E4-CFD9-FBE3-1BD8-25B1954EC386}" dt="2024-07-08T05:33:22.355" v="13"/>
          <ac:graphicFrameMkLst>
            <pc:docMk/>
            <pc:sldMk cId="4222493871" sldId="315"/>
            <ac:graphicFrameMk id="4" creationId="{385B6CFD-E47B-4660-A5EA-5647CE2127CA}"/>
          </ac:graphicFrameMkLst>
        </pc:graphicFrameChg>
      </pc:sldChg>
    </pc:docChg>
  </pc:docChgLst>
  <pc:docChgLst>
    <pc:chgData name="Meds Electrical Lab" userId="S::meds@uet.edu.pk::0ebc9c46-6cd8-4c45-af4a-4de05c326020" providerId="AD" clId="Web-{B6582CF8-9360-C511-10CB-BD1F394CDCDC}"/>
    <pc:docChg chg="delSld">
      <pc:chgData name="Meds Electrical Lab" userId="S::meds@uet.edu.pk::0ebc9c46-6cd8-4c45-af4a-4de05c326020" providerId="AD" clId="Web-{B6582CF8-9360-C511-10CB-BD1F394CDCDC}" dt="2024-06-30T18:08:40.317" v="0"/>
      <pc:docMkLst>
        <pc:docMk/>
      </pc:docMkLst>
      <pc:sldChg chg="del">
        <pc:chgData name="Meds Electrical Lab" userId="S::meds@uet.edu.pk::0ebc9c46-6cd8-4c45-af4a-4de05c326020" providerId="AD" clId="Web-{B6582CF8-9360-C511-10CB-BD1F394CDCDC}" dt="2024-06-30T18:08:40.317" v="0"/>
        <pc:sldMkLst>
          <pc:docMk/>
          <pc:sldMk cId="2515024605" sldId="303"/>
        </pc:sldMkLst>
      </pc:sldChg>
    </pc:docChg>
  </pc:docChgLst>
  <pc:docChgLst>
    <pc:chgData name="Meds Electrical Lab" userId="S::meds@uet.edu.pk::0ebc9c46-6cd8-4c45-af4a-4de05c326020" providerId="AD" clId="Web-{08C9347E-F9AB-39D7-1920-1C4BF2C70272}"/>
    <pc:docChg chg="addSld modSld">
      <pc:chgData name="Meds Electrical Lab" userId="S::meds@uet.edu.pk::0ebc9c46-6cd8-4c45-af4a-4de05c326020" providerId="AD" clId="Web-{08C9347E-F9AB-39D7-1920-1C4BF2C70272}" dt="2024-06-28T12:16:58.140" v="283"/>
      <pc:docMkLst>
        <pc:docMk/>
      </pc:docMkLst>
      <pc:sldChg chg="modSp">
        <pc:chgData name="Meds Electrical Lab" userId="S::meds@uet.edu.pk::0ebc9c46-6cd8-4c45-af4a-4de05c326020" providerId="AD" clId="Web-{08C9347E-F9AB-39D7-1920-1C4BF2C70272}" dt="2024-06-28T11:28:24.645" v="6" actId="20577"/>
        <pc:sldMkLst>
          <pc:docMk/>
          <pc:sldMk cId="311760362" sldId="263"/>
        </pc:sldMkLst>
        <pc:spChg chg="mod">
          <ac:chgData name="Meds Electrical Lab" userId="S::meds@uet.edu.pk::0ebc9c46-6cd8-4c45-af4a-4de05c326020" providerId="AD" clId="Web-{08C9347E-F9AB-39D7-1920-1C4BF2C70272}" dt="2024-06-28T11:28:00.738" v="3" actId="20577"/>
          <ac:spMkLst>
            <pc:docMk/>
            <pc:sldMk cId="311760362" sldId="263"/>
            <ac:spMk id="3" creationId="{BFC35390-0DD5-EE19-5E8C-838A04F88232}"/>
          </ac:spMkLst>
        </pc:spChg>
        <pc:spChg chg="mod">
          <ac:chgData name="Meds Electrical Lab" userId="S::meds@uet.edu.pk::0ebc9c46-6cd8-4c45-af4a-4de05c326020" providerId="AD" clId="Web-{08C9347E-F9AB-39D7-1920-1C4BF2C70272}" dt="2024-06-28T11:28:24.645" v="6" actId="20577"/>
          <ac:spMkLst>
            <pc:docMk/>
            <pc:sldMk cId="311760362" sldId="263"/>
            <ac:spMk id="5" creationId="{4A3F78FE-C5F1-BCE1-CF8B-5482DFECC9BF}"/>
          </ac:spMkLst>
        </pc:spChg>
      </pc:sldChg>
      <pc:sldChg chg="modSp">
        <pc:chgData name="Meds Electrical Lab" userId="S::meds@uet.edu.pk::0ebc9c46-6cd8-4c45-af4a-4de05c326020" providerId="AD" clId="Web-{08C9347E-F9AB-39D7-1920-1C4BF2C70272}" dt="2024-06-28T11:29:09.522" v="11" actId="20577"/>
        <pc:sldMkLst>
          <pc:docMk/>
          <pc:sldMk cId="465936926" sldId="264"/>
        </pc:sldMkLst>
        <pc:spChg chg="mod">
          <ac:chgData name="Meds Electrical Lab" userId="S::meds@uet.edu.pk::0ebc9c46-6cd8-4c45-af4a-4de05c326020" providerId="AD" clId="Web-{08C9347E-F9AB-39D7-1920-1C4BF2C70272}" dt="2024-06-28T11:29:09.522" v="11" actId="20577"/>
          <ac:spMkLst>
            <pc:docMk/>
            <pc:sldMk cId="465936926" sldId="264"/>
            <ac:spMk id="3" creationId="{13E2BD8A-C48F-3993-C5A8-D1839AD98A41}"/>
          </ac:spMkLst>
        </pc:spChg>
      </pc:sldChg>
      <pc:sldChg chg="modSp">
        <pc:chgData name="Meds Electrical Lab" userId="S::meds@uet.edu.pk::0ebc9c46-6cd8-4c45-af4a-4de05c326020" providerId="AD" clId="Web-{08C9347E-F9AB-39D7-1920-1C4BF2C70272}" dt="2024-06-28T11:48:39.461" v="138" actId="1076"/>
        <pc:sldMkLst>
          <pc:docMk/>
          <pc:sldMk cId="368604716" sldId="285"/>
        </pc:sldMkLst>
        <pc:graphicFrameChg chg="mod modGraphic">
          <ac:chgData name="Meds Electrical Lab" userId="S::meds@uet.edu.pk::0ebc9c46-6cd8-4c45-af4a-4de05c326020" providerId="AD" clId="Web-{08C9347E-F9AB-39D7-1920-1C4BF2C70272}" dt="2024-06-28T11:48:39.461" v="138" actId="1076"/>
          <ac:graphicFrameMkLst>
            <pc:docMk/>
            <pc:sldMk cId="368604716" sldId="285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9:21.884" v="144" actId="1076"/>
        <pc:sldMkLst>
          <pc:docMk/>
          <pc:sldMk cId="2943799856" sldId="286"/>
        </pc:sldMkLst>
        <pc:spChg chg="mod">
          <ac:chgData name="Meds Electrical Lab" userId="S::meds@uet.edu.pk::0ebc9c46-6cd8-4c45-af4a-4de05c326020" providerId="AD" clId="Web-{08C9347E-F9AB-39D7-1920-1C4BF2C70272}" dt="2024-06-28T11:49:06.399" v="142" actId="1076"/>
          <ac:spMkLst>
            <pc:docMk/>
            <pc:sldMk cId="2943799856" sldId="286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1:49:21.884" v="144" actId="1076"/>
          <ac:graphicFrameMkLst>
            <pc:docMk/>
            <pc:sldMk cId="2943799856" sldId="286"/>
            <ac:graphicFrameMk id="4" creationId="{D051A65C-DA33-0AFC-EAA4-B753A6C732EF}"/>
          </ac:graphicFrameMkLst>
        </pc:graphicFrameChg>
        <pc:graphicFrameChg chg="mod modGraphic">
          <ac:chgData name="Meds Electrical Lab" userId="S::meds@uet.edu.pk::0ebc9c46-6cd8-4c45-af4a-4de05c326020" providerId="AD" clId="Web-{08C9347E-F9AB-39D7-1920-1C4BF2C70272}" dt="2024-06-28T11:49:15.884" v="143" actId="1076"/>
          <ac:graphicFrameMkLst>
            <pc:docMk/>
            <pc:sldMk cId="2943799856" sldId="286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7:33.723" v="131"/>
        <pc:sldMkLst>
          <pc:docMk/>
          <pc:sldMk cId="3142399043" sldId="287"/>
        </pc:sldMkLst>
        <pc:graphicFrameChg chg="mod modGraphic">
          <ac:chgData name="Meds Electrical Lab" userId="S::meds@uet.edu.pk::0ebc9c46-6cd8-4c45-af4a-4de05c326020" providerId="AD" clId="Web-{08C9347E-F9AB-39D7-1920-1C4BF2C70272}" dt="2024-06-28T11:47:33.723" v="131"/>
          <ac:graphicFrameMkLst>
            <pc:docMk/>
            <pc:sldMk cId="3142399043" sldId="287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8:11.256" v="136" actId="1076"/>
        <pc:sldMkLst>
          <pc:docMk/>
          <pc:sldMk cId="293849843" sldId="289"/>
        </pc:sldMkLst>
        <pc:spChg chg="mod">
          <ac:chgData name="Meds Electrical Lab" userId="S::meds@uet.edu.pk::0ebc9c46-6cd8-4c45-af4a-4de05c326020" providerId="AD" clId="Web-{08C9347E-F9AB-39D7-1920-1C4BF2C70272}" dt="2024-06-28T11:48:01.662" v="134" actId="1076"/>
          <ac:spMkLst>
            <pc:docMk/>
            <pc:sldMk cId="293849843" sldId="289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1:48:11.256" v="136" actId="1076"/>
          <ac:graphicFrameMkLst>
            <pc:docMk/>
            <pc:sldMk cId="293849843" sldId="289"/>
            <ac:graphicFrameMk id="4" creationId="{D051A65C-DA33-0AFC-EAA4-B753A6C732EF}"/>
          </ac:graphicFrameMkLst>
        </pc:graphicFrameChg>
        <pc:graphicFrameChg chg="mod modGraphic">
          <ac:chgData name="Meds Electrical Lab" userId="S::meds@uet.edu.pk::0ebc9c46-6cd8-4c45-af4a-4de05c326020" providerId="AD" clId="Web-{08C9347E-F9AB-39D7-1920-1C4BF2C70272}" dt="2024-06-28T11:48:06.115" v="135" actId="1076"/>
          <ac:graphicFrameMkLst>
            <pc:docMk/>
            <pc:sldMk cId="293849843" sldId="289"/>
            <ac:graphicFrameMk id="5" creationId="{609F73EF-2AC3-6EAE-CDF9-B7391A510D0A}"/>
          </ac:graphicFrameMkLst>
        </pc:graphicFrameChg>
      </pc:sldChg>
      <pc:sldChg chg="addSp modSp">
        <pc:chgData name="Meds Electrical Lab" userId="S::meds@uet.edu.pk::0ebc9c46-6cd8-4c45-af4a-4de05c326020" providerId="AD" clId="Web-{08C9347E-F9AB-39D7-1920-1C4BF2C70272}" dt="2024-06-28T11:46:39.377" v="128" actId="14100"/>
        <pc:sldMkLst>
          <pc:docMk/>
          <pc:sldMk cId="52160357" sldId="290"/>
        </pc:sldMkLst>
        <pc:spChg chg="mod">
          <ac:chgData name="Meds Electrical Lab" userId="S::meds@uet.edu.pk::0ebc9c46-6cd8-4c45-af4a-4de05c326020" providerId="AD" clId="Web-{08C9347E-F9AB-39D7-1920-1C4BF2C70272}" dt="2024-06-28T11:39:39.407" v="68" actId="1076"/>
          <ac:spMkLst>
            <pc:docMk/>
            <pc:sldMk cId="52160357" sldId="290"/>
            <ac:spMk id="3" creationId="{1AE84954-EC61-CDB8-37C0-49A1DCE9C91C}"/>
          </ac:spMkLst>
        </pc:spChg>
        <pc:spChg chg="add mod">
          <ac:chgData name="Meds Electrical Lab" userId="S::meds@uet.edu.pk::0ebc9c46-6cd8-4c45-af4a-4de05c326020" providerId="AD" clId="Web-{08C9347E-F9AB-39D7-1920-1C4BF2C70272}" dt="2024-06-28T11:46:39.377" v="128" actId="14100"/>
          <ac:spMkLst>
            <pc:docMk/>
            <pc:sldMk cId="52160357" sldId="290"/>
            <ac:spMk id="4" creationId="{FD2D4FE5-9939-A728-F88C-64386F0D21ED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1:46:34.455" v="127" actId="1076"/>
          <ac:graphicFrameMkLst>
            <pc:docMk/>
            <pc:sldMk cId="52160357" sldId="290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7:14.238" v="130"/>
        <pc:sldMkLst>
          <pc:docMk/>
          <pc:sldMk cId="465669350" sldId="291"/>
        </pc:sldMkLst>
        <pc:graphicFrameChg chg="mod modGraphic">
          <ac:chgData name="Meds Electrical Lab" userId="S::meds@uet.edu.pk::0ebc9c46-6cd8-4c45-af4a-4de05c326020" providerId="AD" clId="Web-{08C9347E-F9AB-39D7-1920-1C4BF2C70272}" dt="2024-06-28T11:47:14.238" v="130"/>
          <ac:graphicFrameMkLst>
            <pc:docMk/>
            <pc:sldMk cId="465669350" sldId="291"/>
            <ac:graphicFrameMk id="4" creationId="{C7DFFBCC-521E-DE78-5D00-5E85B71A04BA}"/>
          </ac:graphicFrameMkLst>
        </pc:graphicFrameChg>
        <pc:graphicFrameChg chg="mod modGraphic">
          <ac:chgData name="Meds Electrical Lab" userId="S::meds@uet.edu.pk::0ebc9c46-6cd8-4c45-af4a-4de05c326020" providerId="AD" clId="Web-{08C9347E-F9AB-39D7-1920-1C4BF2C70272}" dt="2024-06-28T11:47:01.050" v="129"/>
          <ac:graphicFrameMkLst>
            <pc:docMk/>
            <pc:sldMk cId="465669350" sldId="291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5:25.406" v="111"/>
        <pc:sldMkLst>
          <pc:docMk/>
          <pc:sldMk cId="2892338606" sldId="292"/>
        </pc:sldMkLst>
        <pc:spChg chg="mod">
          <ac:chgData name="Meds Electrical Lab" userId="S::meds@uet.edu.pk::0ebc9c46-6cd8-4c45-af4a-4de05c326020" providerId="AD" clId="Web-{08C9347E-F9AB-39D7-1920-1C4BF2C70272}" dt="2024-06-28T11:44:46.326" v="109" actId="14100"/>
          <ac:spMkLst>
            <pc:docMk/>
            <pc:sldMk cId="2892338606" sldId="292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1:45:25.406" v="111"/>
          <ac:graphicFrameMkLst>
            <pc:docMk/>
            <pc:sldMk cId="2892338606" sldId="292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49:57.667" v="147"/>
        <pc:sldMkLst>
          <pc:docMk/>
          <pc:sldMk cId="846843365" sldId="293"/>
        </pc:sldMkLst>
        <pc:graphicFrameChg chg="mod modGraphic">
          <ac:chgData name="Meds Electrical Lab" userId="S::meds@uet.edu.pk::0ebc9c46-6cd8-4c45-af4a-4de05c326020" providerId="AD" clId="Web-{08C9347E-F9AB-39D7-1920-1C4BF2C70272}" dt="2024-06-28T11:49:57.667" v="147"/>
          <ac:graphicFrameMkLst>
            <pc:docMk/>
            <pc:sldMk cId="846843365" sldId="293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50:08.777" v="150"/>
        <pc:sldMkLst>
          <pc:docMk/>
          <pc:sldMk cId="864399167" sldId="294"/>
        </pc:sldMkLst>
        <pc:graphicFrameChg chg="mod modGraphic">
          <ac:chgData name="Meds Electrical Lab" userId="S::meds@uet.edu.pk::0ebc9c46-6cd8-4c45-af4a-4de05c326020" providerId="AD" clId="Web-{08C9347E-F9AB-39D7-1920-1C4BF2C70272}" dt="2024-06-28T11:50:08.777" v="150"/>
          <ac:graphicFrameMkLst>
            <pc:docMk/>
            <pc:sldMk cId="864399167" sldId="294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53:36.973" v="174"/>
        <pc:sldMkLst>
          <pc:docMk/>
          <pc:sldMk cId="3246876849" sldId="295"/>
        </pc:sldMkLst>
        <pc:graphicFrameChg chg="mod modGraphic">
          <ac:chgData name="Meds Electrical Lab" userId="S::meds@uet.edu.pk::0ebc9c46-6cd8-4c45-af4a-4de05c326020" providerId="AD" clId="Web-{08C9347E-F9AB-39D7-1920-1C4BF2C70272}" dt="2024-06-28T11:53:36.973" v="174"/>
          <ac:graphicFrameMkLst>
            <pc:docMk/>
            <pc:sldMk cId="3246876849" sldId="295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1:59:48.925" v="188" actId="1076"/>
        <pc:sldMkLst>
          <pc:docMk/>
          <pc:sldMk cId="556934470" sldId="296"/>
        </pc:sldMkLst>
        <pc:spChg chg="mod">
          <ac:chgData name="Meds Electrical Lab" userId="S::meds@uet.edu.pk::0ebc9c46-6cd8-4c45-af4a-4de05c326020" providerId="AD" clId="Web-{08C9347E-F9AB-39D7-1920-1C4BF2C70272}" dt="2024-06-28T11:58:48.485" v="178" actId="1076"/>
          <ac:spMkLst>
            <pc:docMk/>
            <pc:sldMk cId="556934470" sldId="296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1:59:28.268" v="187"/>
          <ac:graphicFrameMkLst>
            <pc:docMk/>
            <pc:sldMk cId="556934470" sldId="296"/>
            <ac:graphicFrameMk id="4" creationId="{36B5A27E-6A28-D046-A0B1-C808488E0729}"/>
          </ac:graphicFrameMkLst>
        </pc:graphicFrameChg>
        <pc:graphicFrameChg chg="mod modGraphic">
          <ac:chgData name="Meds Electrical Lab" userId="S::meds@uet.edu.pk::0ebc9c46-6cd8-4c45-af4a-4de05c326020" providerId="AD" clId="Web-{08C9347E-F9AB-39D7-1920-1C4BF2C70272}" dt="2024-06-28T11:59:48.925" v="188" actId="1076"/>
          <ac:graphicFrameMkLst>
            <pc:docMk/>
            <pc:sldMk cId="556934470" sldId="296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2:08:05.415" v="196"/>
        <pc:sldMkLst>
          <pc:docMk/>
          <pc:sldMk cId="1084766980" sldId="297"/>
        </pc:sldMkLst>
        <pc:graphicFrameChg chg="mod modGraphic">
          <ac:chgData name="Meds Electrical Lab" userId="S::meds@uet.edu.pk::0ebc9c46-6cd8-4c45-af4a-4de05c326020" providerId="AD" clId="Web-{08C9347E-F9AB-39D7-1920-1C4BF2C70272}" dt="2024-06-28T12:08:05.415" v="196"/>
          <ac:graphicFrameMkLst>
            <pc:docMk/>
            <pc:sldMk cId="1084766980" sldId="297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2:07:58.586" v="194"/>
        <pc:sldMkLst>
          <pc:docMk/>
          <pc:sldMk cId="236562775" sldId="298"/>
        </pc:sldMkLst>
        <pc:graphicFrameChg chg="mod modGraphic">
          <ac:chgData name="Meds Electrical Lab" userId="S::meds@uet.edu.pk::0ebc9c46-6cd8-4c45-af4a-4de05c326020" providerId="AD" clId="Web-{08C9347E-F9AB-39D7-1920-1C4BF2C70272}" dt="2024-06-28T12:07:58.586" v="194"/>
          <ac:graphicFrameMkLst>
            <pc:docMk/>
            <pc:sldMk cId="236562775" sldId="298"/>
            <ac:graphicFrameMk id="5" creationId="{609F73EF-2AC3-6EAE-CDF9-B7391A510D0A}"/>
          </ac:graphicFrameMkLst>
        </pc:graphicFrameChg>
      </pc:sldChg>
      <pc:sldChg chg="delSp modSp">
        <pc:chgData name="Meds Electrical Lab" userId="S::meds@uet.edu.pk::0ebc9c46-6cd8-4c45-af4a-4de05c326020" providerId="AD" clId="Web-{08C9347E-F9AB-39D7-1920-1C4BF2C70272}" dt="2024-06-28T12:10:50.687" v="238" actId="1076"/>
        <pc:sldMkLst>
          <pc:docMk/>
          <pc:sldMk cId="173154231" sldId="299"/>
        </pc:sldMkLst>
        <pc:spChg chg="mod">
          <ac:chgData name="Meds Electrical Lab" userId="S::meds@uet.edu.pk::0ebc9c46-6cd8-4c45-af4a-4de05c326020" providerId="AD" clId="Web-{08C9347E-F9AB-39D7-1920-1C4BF2C70272}" dt="2024-06-28T12:10:50.687" v="238" actId="1076"/>
          <ac:spMkLst>
            <pc:docMk/>
            <pc:sldMk cId="173154231" sldId="299"/>
            <ac:spMk id="3" creationId="{1AE84954-EC61-CDB8-37C0-49A1DCE9C91C}"/>
          </ac:spMkLst>
        </pc:spChg>
        <pc:graphicFrameChg chg="del mod modGraphic">
          <ac:chgData name="Meds Electrical Lab" userId="S::meds@uet.edu.pk::0ebc9c46-6cd8-4c45-af4a-4de05c326020" providerId="AD" clId="Web-{08C9347E-F9AB-39D7-1920-1C4BF2C70272}" dt="2024-06-28T12:10:40.702" v="229"/>
          <ac:graphicFrameMkLst>
            <pc:docMk/>
            <pc:sldMk cId="173154231" sldId="299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2:12:34.691" v="253"/>
        <pc:sldMkLst>
          <pc:docMk/>
          <pc:sldMk cId="4061850339" sldId="300"/>
        </pc:sldMkLst>
        <pc:graphicFrameChg chg="mod modGraphic">
          <ac:chgData name="Meds Electrical Lab" userId="S::meds@uet.edu.pk::0ebc9c46-6cd8-4c45-af4a-4de05c326020" providerId="AD" clId="Web-{08C9347E-F9AB-39D7-1920-1C4BF2C70272}" dt="2024-06-28T12:12:34.691" v="253"/>
          <ac:graphicFrameMkLst>
            <pc:docMk/>
            <pc:sldMk cId="4061850339" sldId="300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2:16:45.702" v="282"/>
        <pc:sldMkLst>
          <pc:docMk/>
          <pc:sldMk cId="2885519409" sldId="301"/>
        </pc:sldMkLst>
        <pc:spChg chg="mod">
          <ac:chgData name="Meds Electrical Lab" userId="S::meds@uet.edu.pk::0ebc9c46-6cd8-4c45-af4a-4de05c326020" providerId="AD" clId="Web-{08C9347E-F9AB-39D7-1920-1C4BF2C70272}" dt="2024-06-28T11:32:37.796" v="36" actId="20577"/>
          <ac:spMkLst>
            <pc:docMk/>
            <pc:sldMk cId="2885519409" sldId="301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2:16:26.966" v="280"/>
          <ac:graphicFrameMkLst>
            <pc:docMk/>
            <pc:sldMk cId="2885519409" sldId="301"/>
            <ac:graphicFrameMk id="4" creationId="{552E3432-4393-CD3B-B4E3-97E305725BCA}"/>
          </ac:graphicFrameMkLst>
        </pc:graphicFrameChg>
        <pc:graphicFrameChg chg="mod modGraphic">
          <ac:chgData name="Meds Electrical Lab" userId="S::meds@uet.edu.pk::0ebc9c46-6cd8-4c45-af4a-4de05c326020" providerId="AD" clId="Web-{08C9347E-F9AB-39D7-1920-1C4BF2C70272}" dt="2024-06-28T12:16:45.702" v="282"/>
          <ac:graphicFrameMkLst>
            <pc:docMk/>
            <pc:sldMk cId="2885519409" sldId="301"/>
            <ac:graphicFrameMk id="5" creationId="{609F73EF-2AC3-6EAE-CDF9-B7391A510D0A}"/>
          </ac:graphicFrameMkLst>
        </pc:graphicFrameChg>
      </pc:sldChg>
      <pc:sldChg chg="addSp delSp modSp">
        <pc:chgData name="Meds Electrical Lab" userId="S::meds@uet.edu.pk::0ebc9c46-6cd8-4c45-af4a-4de05c326020" providerId="AD" clId="Web-{08C9347E-F9AB-39D7-1920-1C4BF2C70272}" dt="2024-06-28T12:16:58.140" v="283"/>
        <pc:sldMkLst>
          <pc:docMk/>
          <pc:sldMk cId="3369158060" sldId="302"/>
        </pc:sldMkLst>
        <pc:spChg chg="mod">
          <ac:chgData name="Meds Electrical Lab" userId="S::meds@uet.edu.pk::0ebc9c46-6cd8-4c45-af4a-4de05c326020" providerId="AD" clId="Web-{08C9347E-F9AB-39D7-1920-1C4BF2C70272}" dt="2024-06-28T12:14:26.508" v="266" actId="20577"/>
          <ac:spMkLst>
            <pc:docMk/>
            <pc:sldMk cId="3369158060" sldId="302"/>
            <ac:spMk id="2" creationId="{FBB1AD31-232D-5165-F960-F6901E63815B}"/>
          </ac:spMkLst>
        </pc:spChg>
        <pc:spChg chg="del mod">
          <ac:chgData name="Meds Electrical Lab" userId="S::meds@uet.edu.pk::0ebc9c46-6cd8-4c45-af4a-4de05c326020" providerId="AD" clId="Web-{08C9347E-F9AB-39D7-1920-1C4BF2C70272}" dt="2024-06-28T12:14:10.023" v="264"/>
          <ac:spMkLst>
            <pc:docMk/>
            <pc:sldMk cId="3369158060" sldId="302"/>
            <ac:spMk id="3" creationId="{1AE84954-EC61-CDB8-37C0-49A1DCE9C91C}"/>
          </ac:spMkLst>
        </pc:spChg>
        <pc:spChg chg="add del mod">
          <ac:chgData name="Meds Electrical Lab" userId="S::meds@uet.edu.pk::0ebc9c46-6cd8-4c45-af4a-4de05c326020" providerId="AD" clId="Web-{08C9347E-F9AB-39D7-1920-1C4BF2C70272}" dt="2024-06-28T12:14:20.133" v="265"/>
          <ac:spMkLst>
            <pc:docMk/>
            <pc:sldMk cId="3369158060" sldId="302"/>
            <ac:spMk id="6" creationId="{89C513CF-EA1B-7A22-F39D-A6F2B701A8B3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2:16:58.140" v="283"/>
          <ac:graphicFrameMkLst>
            <pc:docMk/>
            <pc:sldMk cId="3369158060" sldId="302"/>
            <ac:graphicFrameMk id="5" creationId="{609F73EF-2AC3-6EAE-CDF9-B7391A510D0A}"/>
          </ac:graphicFrameMkLst>
        </pc:graphicFrameChg>
      </pc:sldChg>
      <pc:sldChg chg="modSp">
        <pc:chgData name="Meds Electrical Lab" userId="S::meds@uet.edu.pk::0ebc9c46-6cd8-4c45-af4a-4de05c326020" providerId="AD" clId="Web-{08C9347E-F9AB-39D7-1920-1C4BF2C70272}" dt="2024-06-28T12:13:22.568" v="258" actId="1076"/>
        <pc:sldMkLst>
          <pc:docMk/>
          <pc:sldMk cId="2515024605" sldId="303"/>
        </pc:sldMkLst>
        <pc:spChg chg="mod">
          <ac:chgData name="Meds Electrical Lab" userId="S::meds@uet.edu.pk::0ebc9c46-6cd8-4c45-af4a-4de05c326020" providerId="AD" clId="Web-{08C9347E-F9AB-39D7-1920-1C4BF2C70272}" dt="2024-06-28T12:13:08.927" v="256" actId="1076"/>
          <ac:spMkLst>
            <pc:docMk/>
            <pc:sldMk cId="2515024605" sldId="303"/>
            <ac:spMk id="3" creationId="{1AE84954-EC61-CDB8-37C0-49A1DCE9C91C}"/>
          </ac:spMkLst>
        </pc:spChg>
        <pc:graphicFrameChg chg="mod modGraphic">
          <ac:chgData name="Meds Electrical Lab" userId="S::meds@uet.edu.pk::0ebc9c46-6cd8-4c45-af4a-4de05c326020" providerId="AD" clId="Web-{08C9347E-F9AB-39D7-1920-1C4BF2C70272}" dt="2024-06-28T12:13:22.568" v="258" actId="1076"/>
          <ac:graphicFrameMkLst>
            <pc:docMk/>
            <pc:sldMk cId="2515024605" sldId="303"/>
            <ac:graphicFrameMk id="5" creationId="{609F73EF-2AC3-6EAE-CDF9-B7391A510D0A}"/>
          </ac:graphicFrameMkLst>
        </pc:graphicFrameChg>
      </pc:sldChg>
      <pc:sldChg chg="addSp delSp modSp add replId">
        <pc:chgData name="Meds Electrical Lab" userId="S::meds@uet.edu.pk::0ebc9c46-6cd8-4c45-af4a-4de05c326020" providerId="AD" clId="Web-{08C9347E-F9AB-39D7-1920-1C4BF2C70272}" dt="2024-06-28T12:11:12.875" v="243" actId="1076"/>
        <pc:sldMkLst>
          <pc:docMk/>
          <pc:sldMk cId="2435327494" sldId="305"/>
        </pc:sldMkLst>
        <pc:spChg chg="mod">
          <ac:chgData name="Meds Electrical Lab" userId="S::meds@uet.edu.pk::0ebc9c46-6cd8-4c45-af4a-4de05c326020" providerId="AD" clId="Web-{08C9347E-F9AB-39D7-1920-1C4BF2C70272}" dt="2024-06-28T12:10:58.187" v="240" actId="20577"/>
          <ac:spMkLst>
            <pc:docMk/>
            <pc:sldMk cId="2435327494" sldId="305"/>
            <ac:spMk id="2" creationId="{FBB1AD31-232D-5165-F960-F6901E63815B}"/>
          </ac:spMkLst>
        </pc:spChg>
        <pc:spChg chg="del">
          <ac:chgData name="Meds Electrical Lab" userId="S::meds@uet.edu.pk::0ebc9c46-6cd8-4c45-af4a-4de05c326020" providerId="AD" clId="Web-{08C9347E-F9AB-39D7-1920-1C4BF2C70272}" dt="2024-06-28T12:11:03.531" v="241"/>
          <ac:spMkLst>
            <pc:docMk/>
            <pc:sldMk cId="2435327494" sldId="305"/>
            <ac:spMk id="3" creationId="{1AE84954-EC61-CDB8-37C0-49A1DCE9C91C}"/>
          </ac:spMkLst>
        </pc:spChg>
        <pc:spChg chg="add del mod">
          <ac:chgData name="Meds Electrical Lab" userId="S::meds@uet.edu.pk::0ebc9c46-6cd8-4c45-af4a-4de05c326020" providerId="AD" clId="Web-{08C9347E-F9AB-39D7-1920-1C4BF2C70272}" dt="2024-06-28T12:11:07.047" v="242"/>
          <ac:spMkLst>
            <pc:docMk/>
            <pc:sldMk cId="2435327494" sldId="305"/>
            <ac:spMk id="6" creationId="{F3E2B81A-E018-E257-7B97-46B93C91555C}"/>
          </ac:spMkLst>
        </pc:spChg>
        <pc:graphicFrameChg chg="mod">
          <ac:chgData name="Meds Electrical Lab" userId="S::meds@uet.edu.pk::0ebc9c46-6cd8-4c45-af4a-4de05c326020" providerId="AD" clId="Web-{08C9347E-F9AB-39D7-1920-1C4BF2C70272}" dt="2024-06-28T12:11:12.875" v="243" actId="1076"/>
          <ac:graphicFrameMkLst>
            <pc:docMk/>
            <pc:sldMk cId="2435327494" sldId="305"/>
            <ac:graphicFrameMk id="5" creationId="{609F73EF-2AC3-6EAE-CDF9-B7391A510D0A}"/>
          </ac:graphicFrameMkLst>
        </pc:graphicFrameChg>
      </pc:sldChg>
    </pc:docChg>
  </pc:docChgLst>
  <pc:docChgLst>
    <pc:chgData name="Meds Electrical Lab" userId="S::meds@uet.edu.pk::0ebc9c46-6cd8-4c45-af4a-4de05c326020" providerId="AD" clId="Web-{CE4A9C64-D6BF-F6A9-7133-8BBB7403EBB8}"/>
    <pc:docChg chg="modSld">
      <pc:chgData name="Meds Electrical Lab" userId="S::meds@uet.edu.pk::0ebc9c46-6cd8-4c45-af4a-4de05c326020" providerId="AD" clId="Web-{CE4A9C64-D6BF-F6A9-7133-8BBB7403EBB8}" dt="2024-06-30T14:07:21.578" v="26" actId="20577"/>
      <pc:docMkLst>
        <pc:docMk/>
      </pc:docMkLst>
      <pc:sldChg chg="modSp">
        <pc:chgData name="Meds Electrical Lab" userId="S::meds@uet.edu.pk::0ebc9c46-6cd8-4c45-af4a-4de05c326020" providerId="AD" clId="Web-{CE4A9C64-D6BF-F6A9-7133-8BBB7403EBB8}" dt="2024-06-30T14:07:21.578" v="26" actId="20577"/>
        <pc:sldMkLst>
          <pc:docMk/>
          <pc:sldMk cId="1994193905" sldId="260"/>
        </pc:sldMkLst>
        <pc:spChg chg="mod ord">
          <ac:chgData name="Meds Electrical Lab" userId="S::meds@uet.edu.pk::0ebc9c46-6cd8-4c45-af4a-4de05c326020" providerId="AD" clId="Web-{CE4A9C64-D6BF-F6A9-7133-8BBB7403EBB8}" dt="2024-06-30T14:07:21.578" v="26" actId="20577"/>
          <ac:spMkLst>
            <pc:docMk/>
            <pc:sldMk cId="1994193905" sldId="260"/>
            <ac:spMk id="2" creationId="{CBD16473-200A-7F30-0B61-67CE43D5DDAC}"/>
          </ac:spMkLst>
        </pc:spChg>
      </pc:sldChg>
      <pc:sldChg chg="modSp">
        <pc:chgData name="Meds Electrical Lab" userId="S::meds@uet.edu.pk::0ebc9c46-6cd8-4c45-af4a-4de05c326020" providerId="AD" clId="Web-{CE4A9C64-D6BF-F6A9-7133-8BBB7403EBB8}" dt="2024-06-30T14:06:01.060" v="10" actId="20577"/>
        <pc:sldMkLst>
          <pc:docMk/>
          <pc:sldMk cId="2383054830" sldId="273"/>
        </pc:sldMkLst>
        <pc:spChg chg="mod">
          <ac:chgData name="Meds Electrical Lab" userId="S::meds@uet.edu.pk::0ebc9c46-6cd8-4c45-af4a-4de05c326020" providerId="AD" clId="Web-{CE4A9C64-D6BF-F6A9-7133-8BBB7403EBB8}" dt="2024-06-30T14:06:01.060" v="10" actId="20577"/>
          <ac:spMkLst>
            <pc:docMk/>
            <pc:sldMk cId="2383054830" sldId="273"/>
            <ac:spMk id="2" creationId="{E5955E87-1035-4AD6-6CB1-54960C7CC71E}"/>
          </ac:spMkLst>
        </pc:spChg>
      </pc:sldChg>
    </pc:docChg>
  </pc:docChgLst>
  <pc:docChgLst>
    <pc:chgData name="Meds Electrical Lab" userId="S::meds@uet.edu.pk::0ebc9c46-6cd8-4c45-af4a-4de05c326020" providerId="AD" clId="Web-{A58F6BB5-AC54-3E88-D765-2C58827A29F9}"/>
    <pc:docChg chg="modSld">
      <pc:chgData name="Meds Electrical Lab" userId="S::meds@uet.edu.pk::0ebc9c46-6cd8-4c45-af4a-4de05c326020" providerId="AD" clId="Web-{A58F6BB5-AC54-3E88-D765-2C58827A29F9}" dt="2024-07-01T06:44:15.817" v="12"/>
      <pc:docMkLst>
        <pc:docMk/>
      </pc:docMkLst>
      <pc:sldChg chg="modSp mod modShow">
        <pc:chgData name="Meds Electrical Lab" userId="S::meds@uet.edu.pk::0ebc9c46-6cd8-4c45-af4a-4de05c326020" providerId="AD" clId="Web-{A58F6BB5-AC54-3E88-D765-2C58827A29F9}" dt="2024-07-01T06:44:15.817" v="12"/>
        <pc:sldMkLst>
          <pc:docMk/>
          <pc:sldMk cId="3810764197" sldId="283"/>
        </pc:sldMkLst>
        <pc:spChg chg="mod">
          <ac:chgData name="Meds Electrical Lab" userId="S::meds@uet.edu.pk::0ebc9c46-6cd8-4c45-af4a-4de05c326020" providerId="AD" clId="Web-{A58F6BB5-AC54-3E88-D765-2C58827A29F9}" dt="2024-07-01T06:44:09.270" v="11" actId="20577"/>
          <ac:spMkLst>
            <pc:docMk/>
            <pc:sldMk cId="3810764197" sldId="283"/>
            <ac:spMk id="3" creationId="{9D0B6374-DBE5-1884-2E54-BC4B9E9DF32E}"/>
          </ac:spMkLst>
        </pc:spChg>
      </pc:sldChg>
      <pc:sldChg chg="modSp">
        <pc:chgData name="Meds Electrical Lab" userId="S::meds@uet.edu.pk::0ebc9c46-6cd8-4c45-af4a-4de05c326020" providerId="AD" clId="Web-{A58F6BB5-AC54-3E88-D765-2C58827A29F9}" dt="2024-07-01T06:32:27.437" v="9"/>
        <pc:sldMkLst>
          <pc:docMk/>
          <pc:sldMk cId="465669350" sldId="291"/>
        </pc:sldMkLst>
        <pc:graphicFrameChg chg="mod modGraphic">
          <ac:chgData name="Meds Electrical Lab" userId="S::meds@uet.edu.pk::0ebc9c46-6cd8-4c45-af4a-4de05c326020" providerId="AD" clId="Web-{A58F6BB5-AC54-3E88-D765-2C58827A29F9}" dt="2024-07-01T06:32:27.437" v="9"/>
          <ac:graphicFrameMkLst>
            <pc:docMk/>
            <pc:sldMk cId="465669350" sldId="291"/>
            <ac:graphicFrameMk id="4" creationId="{C7DFFBCC-521E-DE78-5D00-5E85B71A04BA}"/>
          </ac:graphicFrameMkLst>
        </pc:graphicFrameChg>
      </pc:sldChg>
    </pc:docChg>
  </pc:docChgLst>
  <pc:docChgLst>
    <pc:chgData name="Meds Electrical Lab" userId="S::meds@uet.edu.pk::0ebc9c46-6cd8-4c45-af4a-4de05c326020" providerId="AD" clId="Web-{31B121F9-C0E7-B7B0-BB48-813D9AD7A31E}"/>
    <pc:docChg chg="delSld modSld">
      <pc:chgData name="Meds Electrical Lab" userId="S::meds@uet.edu.pk::0ebc9c46-6cd8-4c45-af4a-4de05c326020" providerId="AD" clId="Web-{31B121F9-C0E7-B7B0-BB48-813D9AD7A31E}" dt="2024-07-01T06:13:42.895" v="26"/>
      <pc:docMkLst>
        <pc:docMk/>
      </pc:docMkLst>
      <pc:sldChg chg="addSp delSp modSp mod setBg">
        <pc:chgData name="Meds Electrical Lab" userId="S::meds@uet.edu.pk::0ebc9c46-6cd8-4c45-af4a-4de05c326020" providerId="AD" clId="Web-{31B121F9-C0E7-B7B0-BB48-813D9AD7A31E}" dt="2024-07-01T06:13:42.895" v="26"/>
        <pc:sldMkLst>
          <pc:docMk/>
          <pc:sldMk cId="1994193905" sldId="260"/>
        </pc:sldMkLst>
        <pc:spChg chg="mod">
          <ac:chgData name="Meds Electrical Lab" userId="S::meds@uet.edu.pk::0ebc9c46-6cd8-4c45-af4a-4de05c326020" providerId="AD" clId="Web-{31B121F9-C0E7-B7B0-BB48-813D9AD7A31E}" dt="2024-07-01T06:13:42.895" v="26"/>
          <ac:spMkLst>
            <pc:docMk/>
            <pc:sldMk cId="1994193905" sldId="260"/>
            <ac:spMk id="2" creationId="{CBD16473-200A-7F30-0B61-67CE43D5DDAC}"/>
          </ac:spMkLst>
        </pc:spChg>
        <pc:spChg chg="mod ord">
          <ac:chgData name="Meds Electrical Lab" userId="S::meds@uet.edu.pk::0ebc9c46-6cd8-4c45-af4a-4de05c326020" providerId="AD" clId="Web-{31B121F9-C0E7-B7B0-BB48-813D9AD7A31E}" dt="2024-07-01T06:13:42.895" v="26"/>
          <ac:spMkLst>
            <pc:docMk/>
            <pc:sldMk cId="1994193905" sldId="260"/>
            <ac:spMk id="3" creationId="{8021ADBB-CAAF-0743-4324-8BDED44CF706}"/>
          </ac:spMkLst>
        </pc:spChg>
        <pc:spChg chg="add del">
          <ac:chgData name="Meds Electrical Lab" userId="S::meds@uet.edu.pk::0ebc9c46-6cd8-4c45-af4a-4de05c326020" providerId="AD" clId="Web-{31B121F9-C0E7-B7B0-BB48-813D9AD7A31E}" dt="2024-07-01T06:13:42.895" v="26"/>
          <ac:spMkLst>
            <pc:docMk/>
            <pc:sldMk cId="1994193905" sldId="260"/>
            <ac:spMk id="9" creationId="{2FB82883-1DC0-4BE1-A607-009095F3355A}"/>
          </ac:spMkLst>
        </pc:spChg>
        <pc:spChg chg="add del">
          <ac:chgData name="Meds Electrical Lab" userId="S::meds@uet.edu.pk::0ebc9c46-6cd8-4c45-af4a-4de05c326020" providerId="AD" clId="Web-{31B121F9-C0E7-B7B0-BB48-813D9AD7A31E}" dt="2024-07-01T06:13:42.895" v="26"/>
          <ac:spMkLst>
            <pc:docMk/>
            <pc:sldMk cId="1994193905" sldId="260"/>
            <ac:spMk id="11" creationId="{9FA98EAA-A866-4C95-A2A8-44E46FBAD5A0}"/>
          </ac:spMkLst>
        </pc:spChg>
        <pc:picChg chg="mod">
          <ac:chgData name="Meds Electrical Lab" userId="S::meds@uet.edu.pk::0ebc9c46-6cd8-4c45-af4a-4de05c326020" providerId="AD" clId="Web-{31B121F9-C0E7-B7B0-BB48-813D9AD7A31E}" dt="2024-07-01T06:13:42.895" v="26"/>
          <ac:picMkLst>
            <pc:docMk/>
            <pc:sldMk cId="1994193905" sldId="260"/>
            <ac:picMk id="4" creationId="{CB475ECF-C792-B313-CB18-5AE8E6340502}"/>
          </ac:picMkLst>
        </pc:picChg>
      </pc:sldChg>
      <pc:sldChg chg="mod modShow">
        <pc:chgData name="Meds Electrical Lab" userId="S::meds@uet.edu.pk::0ebc9c46-6cd8-4c45-af4a-4de05c326020" providerId="AD" clId="Web-{31B121F9-C0E7-B7B0-BB48-813D9AD7A31E}" dt="2024-07-01T05:57:55.970" v="1"/>
        <pc:sldMkLst>
          <pc:docMk/>
          <pc:sldMk cId="3439686306" sldId="279"/>
        </pc:sldMkLst>
      </pc:sldChg>
      <pc:sldChg chg="modSp">
        <pc:chgData name="Meds Electrical Lab" userId="S::meds@uet.edu.pk::0ebc9c46-6cd8-4c45-af4a-4de05c326020" providerId="AD" clId="Web-{31B121F9-C0E7-B7B0-BB48-813D9AD7A31E}" dt="2024-07-01T06:04:03.593" v="17" actId="20577"/>
        <pc:sldMkLst>
          <pc:docMk/>
          <pc:sldMk cId="293849843" sldId="289"/>
        </pc:sldMkLst>
        <pc:spChg chg="mod">
          <ac:chgData name="Meds Electrical Lab" userId="S::meds@uet.edu.pk::0ebc9c46-6cd8-4c45-af4a-4de05c326020" providerId="AD" clId="Web-{31B121F9-C0E7-B7B0-BB48-813D9AD7A31E}" dt="2024-07-01T06:04:03.593" v="17" actId="20577"/>
          <ac:spMkLst>
            <pc:docMk/>
            <pc:sldMk cId="293849843" sldId="289"/>
            <ac:spMk id="3" creationId="{1AE84954-EC61-CDB8-37C0-49A1DCE9C91C}"/>
          </ac:spMkLst>
        </pc:spChg>
        <pc:graphicFrameChg chg="mod">
          <ac:chgData name="Meds Electrical Lab" userId="S::meds@uet.edu.pk::0ebc9c46-6cd8-4c45-af4a-4de05c326020" providerId="AD" clId="Web-{31B121F9-C0E7-B7B0-BB48-813D9AD7A31E}" dt="2024-07-01T06:03:49.155" v="13" actId="1076"/>
          <ac:graphicFrameMkLst>
            <pc:docMk/>
            <pc:sldMk cId="293849843" sldId="289"/>
            <ac:graphicFrameMk id="4" creationId="{D051A65C-DA33-0AFC-EAA4-B753A6C732EF}"/>
          </ac:graphicFrameMkLst>
        </pc:graphicFrameChg>
        <pc:graphicFrameChg chg="mod modGraphic">
          <ac:chgData name="Meds Electrical Lab" userId="S::meds@uet.edu.pk::0ebc9c46-6cd8-4c45-af4a-4de05c326020" providerId="AD" clId="Web-{31B121F9-C0E7-B7B0-BB48-813D9AD7A31E}" dt="2024-07-01T06:03:31.654" v="8" actId="1076"/>
          <ac:graphicFrameMkLst>
            <pc:docMk/>
            <pc:sldMk cId="293849843" sldId="289"/>
            <ac:graphicFrameMk id="5" creationId="{609F73EF-2AC3-6EAE-CDF9-B7391A510D0A}"/>
          </ac:graphicFrameMkLst>
        </pc:graphicFrameChg>
      </pc:sldChg>
      <pc:sldChg chg="addSp modSp">
        <pc:chgData name="Meds Electrical Lab" userId="S::meds@uet.edu.pk::0ebc9c46-6cd8-4c45-af4a-4de05c326020" providerId="AD" clId="Web-{31B121F9-C0E7-B7B0-BB48-813D9AD7A31E}" dt="2024-07-01T06:05:38.237" v="23"/>
        <pc:sldMkLst>
          <pc:docMk/>
          <pc:sldMk cId="173154231" sldId="299"/>
        </pc:sldMkLst>
        <pc:graphicFrameChg chg="add mod modGraphic">
          <ac:chgData name="Meds Electrical Lab" userId="S::meds@uet.edu.pk::0ebc9c46-6cd8-4c45-af4a-4de05c326020" providerId="AD" clId="Web-{31B121F9-C0E7-B7B0-BB48-813D9AD7A31E}" dt="2024-07-01T06:05:38.237" v="23"/>
          <ac:graphicFrameMkLst>
            <pc:docMk/>
            <pc:sldMk cId="173154231" sldId="299"/>
            <ac:graphicFrameMk id="5" creationId="{BA8B77DC-5ABB-EFF0-C57B-9DA985827448}"/>
          </ac:graphicFrameMkLst>
        </pc:graphicFrameChg>
      </pc:sldChg>
      <pc:sldChg chg="del">
        <pc:chgData name="Meds Electrical Lab" userId="S::meds@uet.edu.pk::0ebc9c46-6cd8-4c45-af4a-4de05c326020" providerId="AD" clId="Web-{31B121F9-C0E7-B7B0-BB48-813D9AD7A31E}" dt="2024-07-01T06:05:47.581" v="24"/>
        <pc:sldMkLst>
          <pc:docMk/>
          <pc:sldMk cId="2435327494" sldId="305"/>
        </pc:sldMkLst>
      </pc:sldChg>
      <pc:sldChg chg="mod modShow">
        <pc:chgData name="Meds Electrical Lab" userId="S::meds@uet.edu.pk::0ebc9c46-6cd8-4c45-af4a-4de05c326020" providerId="AD" clId="Web-{31B121F9-C0E7-B7B0-BB48-813D9AD7A31E}" dt="2024-07-01T05:58:10.454" v="3"/>
        <pc:sldMkLst>
          <pc:docMk/>
          <pc:sldMk cId="623665725" sldId="307"/>
        </pc:sldMkLst>
      </pc:sldChg>
    </pc:docChg>
  </pc:docChgLst>
  <pc:docChgLst>
    <pc:chgData name="Guest User" userId="S::urn:spo:anon#ce3dcc74c1d0993f08e3fb615a2ae3e652f25a22cf04fe0a6b9ecbf79efddfe1::" providerId="AD" clId="Web-{C8165539-B095-1723-054A-7C6AE84B6210}"/>
    <pc:docChg chg="modSld">
      <pc:chgData name="Guest User" userId="S::urn:spo:anon#ce3dcc74c1d0993f08e3fb615a2ae3e652f25a22cf04fe0a6b9ecbf79efddfe1::" providerId="AD" clId="Web-{C8165539-B095-1723-054A-7C6AE84B6210}" dt="2024-06-28T12:09:30.634" v="8"/>
      <pc:docMkLst>
        <pc:docMk/>
      </pc:docMkLst>
      <pc:sldChg chg="modSp">
        <pc:chgData name="Guest User" userId="S::urn:spo:anon#ce3dcc74c1d0993f08e3fb615a2ae3e652f25a22cf04fe0a6b9ecbf79efddfe1::" providerId="AD" clId="Web-{C8165539-B095-1723-054A-7C6AE84B6210}" dt="2024-06-28T12:04:36.225" v="0"/>
        <pc:sldMkLst>
          <pc:docMk/>
          <pc:sldMk cId="1084766980" sldId="297"/>
        </pc:sldMkLst>
        <pc:graphicFrameChg chg="modGraphic">
          <ac:chgData name="Guest User" userId="S::urn:spo:anon#ce3dcc74c1d0993f08e3fb615a2ae3e652f25a22cf04fe0a6b9ecbf79efddfe1::" providerId="AD" clId="Web-{C8165539-B095-1723-054A-7C6AE84B6210}" dt="2024-06-28T12:04:36.225" v="0"/>
          <ac:graphicFrameMkLst>
            <pc:docMk/>
            <pc:sldMk cId="1084766980" sldId="297"/>
            <ac:graphicFrameMk id="5" creationId="{609F73EF-2AC3-6EAE-CDF9-B7391A510D0A}"/>
          </ac:graphicFrameMkLst>
        </pc:graphicFrameChg>
      </pc:sldChg>
      <pc:sldChg chg="modSp">
        <pc:chgData name="Guest User" userId="S::urn:spo:anon#ce3dcc74c1d0993f08e3fb615a2ae3e652f25a22cf04fe0a6b9ecbf79efddfe1::" providerId="AD" clId="Web-{C8165539-B095-1723-054A-7C6AE84B6210}" dt="2024-06-28T12:05:09.868" v="1"/>
        <pc:sldMkLst>
          <pc:docMk/>
          <pc:sldMk cId="236562775" sldId="298"/>
        </pc:sldMkLst>
        <pc:graphicFrameChg chg="modGraphic">
          <ac:chgData name="Guest User" userId="S::urn:spo:anon#ce3dcc74c1d0993f08e3fb615a2ae3e652f25a22cf04fe0a6b9ecbf79efddfe1::" providerId="AD" clId="Web-{C8165539-B095-1723-054A-7C6AE84B6210}" dt="2024-06-28T12:05:09.868" v="1"/>
          <ac:graphicFrameMkLst>
            <pc:docMk/>
            <pc:sldMk cId="236562775" sldId="298"/>
            <ac:graphicFrameMk id="5" creationId="{609F73EF-2AC3-6EAE-CDF9-B7391A510D0A}"/>
          </ac:graphicFrameMkLst>
        </pc:graphicFrameChg>
      </pc:sldChg>
      <pc:sldChg chg="modSp">
        <pc:chgData name="Guest User" userId="S::urn:spo:anon#ce3dcc74c1d0993f08e3fb615a2ae3e652f25a22cf04fe0a6b9ecbf79efddfe1::" providerId="AD" clId="Web-{C8165539-B095-1723-054A-7C6AE84B6210}" dt="2024-06-28T12:07:01.859" v="7"/>
        <pc:sldMkLst>
          <pc:docMk/>
          <pc:sldMk cId="173154231" sldId="299"/>
        </pc:sldMkLst>
        <pc:graphicFrameChg chg="modGraphic">
          <ac:chgData name="Guest User" userId="S::urn:spo:anon#ce3dcc74c1d0993f08e3fb615a2ae3e652f25a22cf04fe0a6b9ecbf79efddfe1::" providerId="AD" clId="Web-{C8165539-B095-1723-054A-7C6AE84B6210}" dt="2024-06-28T12:07:01.859" v="7"/>
          <ac:graphicFrameMkLst>
            <pc:docMk/>
            <pc:sldMk cId="173154231" sldId="299"/>
            <ac:graphicFrameMk id="5" creationId="{609F73EF-2AC3-6EAE-CDF9-B7391A510D0A}"/>
          </ac:graphicFrameMkLst>
        </pc:graphicFrameChg>
      </pc:sldChg>
      <pc:sldChg chg="modSp">
        <pc:chgData name="Guest User" userId="S::urn:spo:anon#ce3dcc74c1d0993f08e3fb615a2ae3e652f25a22cf04fe0a6b9ecbf79efddfe1::" providerId="AD" clId="Web-{C8165539-B095-1723-054A-7C6AE84B6210}" dt="2024-06-28T12:09:30.634" v="8"/>
        <pc:sldMkLst>
          <pc:docMk/>
          <pc:sldMk cId="2515024605" sldId="303"/>
        </pc:sldMkLst>
        <pc:graphicFrameChg chg="modGraphic">
          <ac:chgData name="Guest User" userId="S::urn:spo:anon#ce3dcc74c1d0993f08e3fb615a2ae3e652f25a22cf04fe0a6b9ecbf79efddfe1::" providerId="AD" clId="Web-{C8165539-B095-1723-054A-7C6AE84B6210}" dt="2024-06-28T12:09:30.634" v="8"/>
          <ac:graphicFrameMkLst>
            <pc:docMk/>
            <pc:sldMk cId="2515024605" sldId="303"/>
            <ac:graphicFrameMk id="5" creationId="{609F73EF-2AC3-6EAE-CDF9-B7391A510D0A}"/>
          </ac:graphicFrameMkLst>
        </pc:graphicFrameChg>
      </pc:sldChg>
    </pc:docChg>
  </pc:docChgLst>
  <pc:docChgLst>
    <pc:chgData name="Meds Electrical Lab" userId="S::meds@uet.edu.pk::0ebc9c46-6cd8-4c45-af4a-4de05c326020" providerId="AD" clId="Web-{D79751D8-F88C-25E4-5335-8F2342877B4C}"/>
    <pc:docChg chg="addSld delSld modSld sldOrd">
      <pc:chgData name="Meds Electrical Lab" userId="S::meds@uet.edu.pk::0ebc9c46-6cd8-4c45-af4a-4de05c326020" providerId="AD" clId="Web-{D79751D8-F88C-25E4-5335-8F2342877B4C}" dt="2024-07-07T14:16:25.025" v="2438" actId="1076"/>
      <pc:docMkLst>
        <pc:docMk/>
      </pc:docMkLst>
      <pc:sldChg chg="modSp del">
        <pc:chgData name="Meds Electrical Lab" userId="S::meds@uet.edu.pk::0ebc9c46-6cd8-4c45-af4a-4de05c326020" providerId="AD" clId="Web-{D79751D8-F88C-25E4-5335-8F2342877B4C}" dt="2024-07-07T12:30:06.074" v="2330"/>
        <pc:sldMkLst>
          <pc:docMk/>
          <pc:sldMk cId="109857222" sldId="256"/>
        </pc:sldMkLst>
        <pc:spChg chg="mod">
          <ac:chgData name="Meds Electrical Lab" userId="S::meds@uet.edu.pk::0ebc9c46-6cd8-4c45-af4a-4de05c326020" providerId="AD" clId="Web-{D79751D8-F88C-25E4-5335-8F2342877B4C}" dt="2024-07-07T08:25:16.089" v="69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modSp mod setBg">
        <pc:chgData name="Meds Electrical Lab" userId="S::meds@uet.edu.pk::0ebc9c46-6cd8-4c45-af4a-4de05c326020" providerId="AD" clId="Web-{D79751D8-F88C-25E4-5335-8F2342877B4C}" dt="2024-07-07T13:56:25.728" v="2415" actId="20577"/>
        <pc:sldMkLst>
          <pc:docMk/>
          <pc:sldMk cId="1633661546" sldId="259"/>
        </pc:sldMkLst>
        <pc:spChg chg="mod">
          <ac:chgData name="Meds Electrical Lab" userId="S::meds@uet.edu.pk::0ebc9c46-6cd8-4c45-af4a-4de05c326020" providerId="AD" clId="Web-{D79751D8-F88C-25E4-5335-8F2342877B4C}" dt="2024-07-07T12:29:04.494" v="2329"/>
          <ac:spMkLst>
            <pc:docMk/>
            <pc:sldMk cId="1633661546" sldId="259"/>
            <ac:spMk id="2" creationId="{DB2BC970-E568-FFEA-2707-E0930A8DA730}"/>
          </ac:spMkLst>
        </pc:spChg>
        <pc:spChg chg="mod">
          <ac:chgData name="Meds Electrical Lab" userId="S::meds@uet.edu.pk::0ebc9c46-6cd8-4c45-af4a-4de05c326020" providerId="AD" clId="Web-{D79751D8-F88C-25E4-5335-8F2342877B4C}" dt="2024-07-07T13:56:25.728" v="2415" actId="20577"/>
          <ac:spMkLst>
            <pc:docMk/>
            <pc:sldMk cId="1633661546" sldId="259"/>
            <ac:spMk id="3" creationId="{BFE15AC7-BDB7-A5CC-0DA5-6E13FD31034D}"/>
          </ac:spMkLst>
        </pc:spChg>
        <pc:spChg chg="add">
          <ac:chgData name="Meds Electrical Lab" userId="S::meds@uet.edu.pk::0ebc9c46-6cd8-4c45-af4a-4de05c326020" providerId="AD" clId="Web-{D79751D8-F88C-25E4-5335-8F2342877B4C}" dt="2024-07-07T12:29:04.494" v="2329"/>
          <ac:spMkLst>
            <pc:docMk/>
            <pc:sldMk cId="1633661546" sldId="259"/>
            <ac:spMk id="10" creationId="{9AA72BD9-2C5A-4EDC-931F-5AA08EACA0F3}"/>
          </ac:spMkLst>
        </pc:spChg>
        <pc:spChg chg="add">
          <ac:chgData name="Meds Electrical Lab" userId="S::meds@uet.edu.pk::0ebc9c46-6cd8-4c45-af4a-4de05c326020" providerId="AD" clId="Web-{D79751D8-F88C-25E4-5335-8F2342877B4C}" dt="2024-07-07T12:29:04.494" v="2329"/>
          <ac:spMkLst>
            <pc:docMk/>
            <pc:sldMk cId="1633661546" sldId="259"/>
            <ac:spMk id="12" creationId="{8A6DB0E6-E65F-4229-A5A0-2500203B6CC3}"/>
          </ac:spMkLst>
        </pc:spChg>
        <pc:spChg chg="add">
          <ac:chgData name="Meds Electrical Lab" userId="S::meds@uet.edu.pk::0ebc9c46-6cd8-4c45-af4a-4de05c326020" providerId="AD" clId="Web-{D79751D8-F88C-25E4-5335-8F2342877B4C}" dt="2024-07-07T12:29:04.494" v="2329"/>
          <ac:spMkLst>
            <pc:docMk/>
            <pc:sldMk cId="1633661546" sldId="259"/>
            <ac:spMk id="14" creationId="{55D4142C-5077-457F-A6AD-3FECFDB39685}"/>
          </ac:spMkLst>
        </pc:spChg>
        <pc:spChg chg="add">
          <ac:chgData name="Meds Electrical Lab" userId="S::meds@uet.edu.pk::0ebc9c46-6cd8-4c45-af4a-4de05c326020" providerId="AD" clId="Web-{D79751D8-F88C-25E4-5335-8F2342877B4C}" dt="2024-07-07T12:29:04.494" v="2329"/>
          <ac:spMkLst>
            <pc:docMk/>
            <pc:sldMk cId="1633661546" sldId="259"/>
            <ac:spMk id="16" creationId="{7A5F0580-5EE9-419F-96EE-B6529EF6E7D0}"/>
          </ac:spMkLst>
        </pc:spChg>
        <pc:picChg chg="add mod ord">
          <ac:chgData name="Meds Electrical Lab" userId="S::meds@uet.edu.pk::0ebc9c46-6cd8-4c45-af4a-4de05c326020" providerId="AD" clId="Web-{D79751D8-F88C-25E4-5335-8F2342877B4C}" dt="2024-07-07T12:29:04.494" v="2329"/>
          <ac:picMkLst>
            <pc:docMk/>
            <pc:sldMk cId="1633661546" sldId="259"/>
            <ac:picMk id="5" creationId="{17ABDF1A-D6AB-8D52-F9E5-302E60F3AC91}"/>
          </ac:picMkLst>
        </pc:picChg>
      </pc:sldChg>
      <pc:sldChg chg="addSp delSp modSp">
        <pc:chgData name="Meds Electrical Lab" userId="S::meds@uet.edu.pk::0ebc9c46-6cd8-4c45-af4a-4de05c326020" providerId="AD" clId="Web-{D79751D8-F88C-25E4-5335-8F2342877B4C}" dt="2024-07-07T08:53:37.643" v="1233" actId="20577"/>
        <pc:sldMkLst>
          <pc:docMk/>
          <pc:sldMk cId="2892338606" sldId="292"/>
        </pc:sldMkLst>
        <pc:spChg chg="mod">
          <ac:chgData name="Meds Electrical Lab" userId="S::meds@uet.edu.pk::0ebc9c46-6cd8-4c45-af4a-4de05c326020" providerId="AD" clId="Web-{D79751D8-F88C-25E4-5335-8F2342877B4C}" dt="2024-07-07T08:34:40.091" v="889" actId="20577"/>
          <ac:spMkLst>
            <pc:docMk/>
            <pc:sldMk cId="2892338606" sldId="292"/>
            <ac:spMk id="2" creationId="{FBB1AD31-232D-5165-F960-F6901E63815B}"/>
          </ac:spMkLst>
        </pc:spChg>
        <pc:spChg chg="del">
          <ac:chgData name="Meds Electrical Lab" userId="S::meds@uet.edu.pk::0ebc9c46-6cd8-4c45-af4a-4de05c326020" providerId="AD" clId="Web-{D79751D8-F88C-25E4-5335-8F2342877B4C}" dt="2024-07-07T08:46:23.129" v="1170"/>
          <ac:spMkLst>
            <pc:docMk/>
            <pc:sldMk cId="2892338606" sldId="292"/>
            <ac:spMk id="3" creationId="{1AE84954-EC61-CDB8-37C0-49A1DCE9C91C}"/>
          </ac:spMkLst>
        </pc:spChg>
        <pc:spChg chg="del mod">
          <ac:chgData name="Meds Electrical Lab" userId="S::meds@uet.edu.pk::0ebc9c46-6cd8-4c45-af4a-4de05c326020" providerId="AD" clId="Web-{D79751D8-F88C-25E4-5335-8F2342877B4C}" dt="2024-07-07T07:50:39" v="198"/>
          <ac:spMkLst>
            <pc:docMk/>
            <pc:sldMk cId="2892338606" sldId="292"/>
            <ac:spMk id="4" creationId="{43852B26-E183-2955-D7B3-846936FA563B}"/>
          </ac:spMkLst>
        </pc:spChg>
        <pc:spChg chg="add mod">
          <ac:chgData name="Meds Electrical Lab" userId="S::meds@uet.edu.pk::0ebc9c46-6cd8-4c45-af4a-4de05c326020" providerId="AD" clId="Web-{D79751D8-F88C-25E4-5335-8F2342877B4C}" dt="2024-07-07T08:53:26.580" v="1231" actId="20577"/>
          <ac:spMkLst>
            <pc:docMk/>
            <pc:sldMk cId="2892338606" sldId="292"/>
            <ac:spMk id="5" creationId="{CFD697EB-63C5-95CE-4417-6F98860E555A}"/>
          </ac:spMkLst>
        </pc:spChg>
        <pc:spChg chg="add mod">
          <ac:chgData name="Meds Electrical Lab" userId="S::meds@uet.edu.pk::0ebc9c46-6cd8-4c45-af4a-4de05c326020" providerId="AD" clId="Web-{D79751D8-F88C-25E4-5335-8F2342877B4C}" dt="2024-07-07T08:53:37.643" v="1233" actId="20577"/>
          <ac:spMkLst>
            <pc:docMk/>
            <pc:sldMk cId="2892338606" sldId="292"/>
            <ac:spMk id="6" creationId="{C73EE919-D533-EC94-C757-65FB5E3679CE}"/>
          </ac:spMkLst>
        </pc:spChg>
        <pc:spChg chg="add del mod">
          <ac:chgData name="Meds Electrical Lab" userId="S::meds@uet.edu.pk::0ebc9c46-6cd8-4c45-af4a-4de05c326020" providerId="AD" clId="Web-{D79751D8-F88C-25E4-5335-8F2342877B4C}" dt="2024-07-07T08:46:27.020" v="1171"/>
          <ac:spMkLst>
            <pc:docMk/>
            <pc:sldMk cId="2892338606" sldId="292"/>
            <ac:spMk id="8" creationId="{E8B60ECC-2BA8-6F37-DD00-AC125A040147}"/>
          </ac:spMkLst>
        </pc:spChg>
      </pc:sldChg>
      <pc:sldChg chg="addSp delSp modSp new">
        <pc:chgData name="Meds Electrical Lab" userId="S::meds@uet.edu.pk::0ebc9c46-6cd8-4c45-af4a-4de05c326020" providerId="AD" clId="Web-{D79751D8-F88C-25E4-5335-8F2342877B4C}" dt="2024-07-07T11:51:55.578" v="2130" actId="20577"/>
        <pc:sldMkLst>
          <pc:docMk/>
          <pc:sldMk cId="3445787819" sldId="293"/>
        </pc:sldMkLst>
        <pc:spChg chg="mod">
          <ac:chgData name="Meds Electrical Lab" userId="S::meds@uet.edu.pk::0ebc9c46-6cd8-4c45-af4a-4de05c326020" providerId="AD" clId="Web-{D79751D8-F88C-25E4-5335-8F2342877B4C}" dt="2024-07-07T07:18:39.106" v="11" actId="20577"/>
          <ac:spMkLst>
            <pc:docMk/>
            <pc:sldMk cId="3445787819" sldId="293"/>
            <ac:spMk id="2" creationId="{E423688A-1F9A-14BC-0891-CD4DF21C4496}"/>
          </ac:spMkLst>
        </pc:spChg>
        <pc:spChg chg="mod">
          <ac:chgData name="Meds Electrical Lab" userId="S::meds@uet.edu.pk::0ebc9c46-6cd8-4c45-af4a-4de05c326020" providerId="AD" clId="Web-{D79751D8-F88C-25E4-5335-8F2342877B4C}" dt="2024-07-07T11:51:55.578" v="2130" actId="20577"/>
          <ac:spMkLst>
            <pc:docMk/>
            <pc:sldMk cId="3445787819" sldId="293"/>
            <ac:spMk id="3" creationId="{594EA313-7712-C345-E6F3-3F1C79B74785}"/>
          </ac:spMkLst>
        </pc:spChg>
        <pc:spChg chg="add del mod">
          <ac:chgData name="Meds Electrical Lab" userId="S::meds@uet.edu.pk::0ebc9c46-6cd8-4c45-af4a-4de05c326020" providerId="AD" clId="Web-{D79751D8-F88C-25E4-5335-8F2342877B4C}" dt="2024-07-07T11:10:55.651" v="1855"/>
          <ac:spMkLst>
            <pc:docMk/>
            <pc:sldMk cId="3445787819" sldId="293"/>
            <ac:spMk id="4" creationId="{F991B5F7-FCBA-2FEF-6F76-F8DADB7A9F8A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7:57.577" v="1944" actId="1076"/>
          <ac:spMkLst>
            <pc:docMk/>
            <pc:sldMk cId="3445787819" sldId="293"/>
            <ac:spMk id="6" creationId="{5B2A28B1-1F9F-A5CF-416D-EB6A7B0C9981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8:00.733" v="1945" actId="1076"/>
          <ac:spMkLst>
            <pc:docMk/>
            <pc:sldMk cId="3445787819" sldId="293"/>
            <ac:spMk id="7" creationId="{9538298B-33DA-9149-BCF1-EA3D24C04D96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7:51.092" v="1942" actId="1076"/>
          <ac:spMkLst>
            <pc:docMk/>
            <pc:sldMk cId="3445787819" sldId="293"/>
            <ac:spMk id="9" creationId="{2FFD7561-E15D-5519-6D1E-B680E11AAB3A}"/>
          </ac:spMkLst>
        </pc:spChg>
        <pc:picChg chg="add mod">
          <ac:chgData name="Meds Electrical Lab" userId="S::meds@uet.edu.pk::0ebc9c46-6cd8-4c45-af4a-4de05c326020" providerId="AD" clId="Web-{D79751D8-F88C-25E4-5335-8F2342877B4C}" dt="2024-07-07T11:17:46.545" v="1941" actId="1076"/>
          <ac:picMkLst>
            <pc:docMk/>
            <pc:sldMk cId="3445787819" sldId="293"/>
            <ac:picMk id="5" creationId="{EA646601-2028-B284-E7A2-CC60EECCFD98}"/>
          </ac:picMkLst>
        </pc:picChg>
      </pc:sldChg>
      <pc:sldChg chg="modSp new del">
        <pc:chgData name="Meds Electrical Lab" userId="S::meds@uet.edu.pk::0ebc9c46-6cd8-4c45-af4a-4de05c326020" providerId="AD" clId="Web-{D79751D8-F88C-25E4-5335-8F2342877B4C}" dt="2024-07-07T11:21:08.211" v="2000"/>
        <pc:sldMkLst>
          <pc:docMk/>
          <pc:sldMk cId="3024323726" sldId="294"/>
        </pc:sldMkLst>
        <pc:spChg chg="mod">
          <ac:chgData name="Meds Electrical Lab" userId="S::meds@uet.edu.pk::0ebc9c46-6cd8-4c45-af4a-4de05c326020" providerId="AD" clId="Web-{D79751D8-F88C-25E4-5335-8F2342877B4C}" dt="2024-07-07T07:27:52.764" v="194" actId="20577"/>
          <ac:spMkLst>
            <pc:docMk/>
            <pc:sldMk cId="3024323726" sldId="294"/>
            <ac:spMk id="2" creationId="{F25E3D4E-9BB0-8882-8E9D-E992A9DDA499}"/>
          </ac:spMkLst>
        </pc:spChg>
        <pc:spChg chg="mod">
          <ac:chgData name="Meds Electrical Lab" userId="S::meds@uet.edu.pk::0ebc9c46-6cd8-4c45-af4a-4de05c326020" providerId="AD" clId="Web-{D79751D8-F88C-25E4-5335-8F2342877B4C}" dt="2024-07-07T11:18:17.609" v="1948" actId="20577"/>
          <ac:spMkLst>
            <pc:docMk/>
            <pc:sldMk cId="3024323726" sldId="294"/>
            <ac:spMk id="3" creationId="{2696E6A4-768C-5287-2B34-48611644B254}"/>
          </ac:spMkLst>
        </pc:spChg>
      </pc:sldChg>
      <pc:sldChg chg="addSp delSp modSp new del ord">
        <pc:chgData name="Meds Electrical Lab" userId="S::meds@uet.edu.pk::0ebc9c46-6cd8-4c45-af4a-4de05c326020" providerId="AD" clId="Web-{D79751D8-F88C-25E4-5335-8F2342877B4C}" dt="2024-07-07T11:21:14.680" v="2001"/>
        <pc:sldMkLst>
          <pc:docMk/>
          <pc:sldMk cId="3911525722" sldId="295"/>
        </pc:sldMkLst>
        <pc:spChg chg="del">
          <ac:chgData name="Meds Electrical Lab" userId="S::meds@uet.edu.pk::0ebc9c46-6cd8-4c45-af4a-4de05c326020" providerId="AD" clId="Web-{D79751D8-F88C-25E4-5335-8F2342877B4C}" dt="2024-07-07T07:54:19.117" v="206"/>
          <ac:spMkLst>
            <pc:docMk/>
            <pc:sldMk cId="3911525722" sldId="295"/>
            <ac:spMk id="3" creationId="{55107DAD-9336-2BB4-D0E9-E2D8B0B93C4C}"/>
          </ac:spMkLst>
        </pc:spChg>
        <pc:graphicFrameChg chg="add mod ord modGraphic">
          <ac:chgData name="Meds Electrical Lab" userId="S::meds@uet.edu.pk::0ebc9c46-6cd8-4c45-af4a-4de05c326020" providerId="AD" clId="Web-{D79751D8-F88C-25E4-5335-8F2342877B4C}" dt="2024-07-07T08:27:17.514" v="715"/>
          <ac:graphicFrameMkLst>
            <pc:docMk/>
            <pc:sldMk cId="3911525722" sldId="295"/>
            <ac:graphicFrameMk id="5" creationId="{7FC0727D-1235-5360-CC84-6A4BE14B00D1}"/>
          </ac:graphicFrameMkLst>
        </pc:graphicFrameChg>
      </pc:sldChg>
      <pc:sldChg chg="modSp add del replId">
        <pc:chgData name="Meds Electrical Lab" userId="S::meds@uet.edu.pk::0ebc9c46-6cd8-4c45-af4a-4de05c326020" providerId="AD" clId="Web-{D79751D8-F88C-25E4-5335-8F2342877B4C}" dt="2024-07-07T11:09:49.070" v="1850"/>
        <pc:sldMkLst>
          <pc:docMk/>
          <pc:sldMk cId="3280266463" sldId="296"/>
        </pc:sldMkLst>
        <pc:spChg chg="mod">
          <ac:chgData name="Meds Electrical Lab" userId="S::meds@uet.edu.pk::0ebc9c46-6cd8-4c45-af4a-4de05c326020" providerId="AD" clId="Web-{D79751D8-F88C-25E4-5335-8F2342877B4C}" dt="2024-07-07T10:59:57.707" v="1772" actId="20577"/>
          <ac:spMkLst>
            <pc:docMk/>
            <pc:sldMk cId="3280266463" sldId="296"/>
            <ac:spMk id="5" creationId="{CFD697EB-63C5-95CE-4417-6F98860E555A}"/>
          </ac:spMkLst>
        </pc:spChg>
      </pc:sldChg>
      <pc:sldChg chg="addSp delSp modSp new del">
        <pc:chgData name="Meds Electrical Lab" userId="S::meds@uet.edu.pk::0ebc9c46-6cd8-4c45-af4a-4de05c326020" providerId="AD" clId="Web-{D79751D8-F88C-25E4-5335-8F2342877B4C}" dt="2024-07-07T11:10:03.665" v="1851"/>
        <pc:sldMkLst>
          <pc:docMk/>
          <pc:sldMk cId="3565950903" sldId="297"/>
        </pc:sldMkLst>
        <pc:spChg chg="add del mod">
          <ac:chgData name="Meds Electrical Lab" userId="S::meds@uet.edu.pk::0ebc9c46-6cd8-4c45-af4a-4de05c326020" providerId="AD" clId="Web-{D79751D8-F88C-25E4-5335-8F2342877B4C}" dt="2024-07-07T08:08:09.846" v="401"/>
          <ac:spMkLst>
            <pc:docMk/>
            <pc:sldMk cId="3565950903" sldId="297"/>
            <ac:spMk id="2" creationId="{F6A352D0-F547-FE07-1ECC-E9D3A8E29F32}"/>
          </ac:spMkLst>
        </pc:spChg>
        <pc:picChg chg="add mod">
          <ac:chgData name="Meds Electrical Lab" userId="S::meds@uet.edu.pk::0ebc9c46-6cd8-4c45-af4a-4de05c326020" providerId="AD" clId="Web-{D79751D8-F88C-25E4-5335-8F2342877B4C}" dt="2024-07-07T08:09:25.349" v="402"/>
          <ac:picMkLst>
            <pc:docMk/>
            <pc:sldMk cId="3565950903" sldId="297"/>
            <ac:picMk id="3" creationId="{99CB6962-83ED-8903-0C06-2DEDED9B4D64}"/>
          </ac:picMkLst>
        </pc:picChg>
      </pc:sldChg>
      <pc:sldChg chg="addSp delSp modSp add del mod replId setBg">
        <pc:chgData name="Meds Electrical Lab" userId="S::meds@uet.edu.pk::0ebc9c46-6cd8-4c45-af4a-4de05c326020" providerId="AD" clId="Web-{D79751D8-F88C-25E4-5335-8F2342877B4C}" dt="2024-07-07T11:10:07.415" v="1852"/>
        <pc:sldMkLst>
          <pc:docMk/>
          <pc:sldMk cId="1760221749" sldId="298"/>
        </pc:sldMkLst>
        <pc:spChg chg="add del">
          <ac:chgData name="Meds Electrical Lab" userId="S::meds@uet.edu.pk::0ebc9c46-6cd8-4c45-af4a-4de05c326020" providerId="AD" clId="Web-{D79751D8-F88C-25E4-5335-8F2342877B4C}" dt="2024-07-07T08:10:37.976" v="407"/>
          <ac:spMkLst>
            <pc:docMk/>
            <pc:sldMk cId="1760221749" sldId="298"/>
            <ac:spMk id="7" creationId="{5943EECF-03A4-4CEB-899E-47C803839649}"/>
          </ac:spMkLst>
        </pc:spChg>
        <pc:spChg chg="add del">
          <ac:chgData name="Meds Electrical Lab" userId="S::meds@uet.edu.pk::0ebc9c46-6cd8-4c45-af4a-4de05c326020" providerId="AD" clId="Web-{D79751D8-F88C-25E4-5335-8F2342877B4C}" dt="2024-07-07T08:10:37.976" v="407"/>
          <ac:spMkLst>
            <pc:docMk/>
            <pc:sldMk cId="1760221749" sldId="298"/>
            <ac:spMk id="9" creationId="{F2F606D8-696E-4B76-BB10-43672AA1475A}"/>
          </ac:spMkLst>
        </pc:spChg>
        <pc:spChg chg="add del">
          <ac:chgData name="Meds Electrical Lab" userId="S::meds@uet.edu.pk::0ebc9c46-6cd8-4c45-af4a-4de05c326020" providerId="AD" clId="Web-{D79751D8-F88C-25E4-5335-8F2342877B4C}" dt="2024-07-07T08:10:37.976" v="407"/>
          <ac:spMkLst>
            <pc:docMk/>
            <pc:sldMk cId="1760221749" sldId="298"/>
            <ac:spMk id="11" creationId="{3ABF1881-5AFD-48F9-979A-19EE2FE30A33}"/>
          </ac:spMkLst>
        </pc:spChg>
        <pc:picChg chg="add mod">
          <ac:chgData name="Meds Electrical Lab" userId="S::meds@uet.edu.pk::0ebc9c46-6cd8-4c45-af4a-4de05c326020" providerId="AD" clId="Web-{D79751D8-F88C-25E4-5335-8F2342877B4C}" dt="2024-07-07T08:10:37.976" v="407"/>
          <ac:picMkLst>
            <pc:docMk/>
            <pc:sldMk cId="1760221749" sldId="298"/>
            <ac:picMk id="2" creationId="{DD9DDD2A-4CD0-C34A-F600-ED2F792BB3C7}"/>
          </ac:picMkLst>
        </pc:picChg>
        <pc:picChg chg="del">
          <ac:chgData name="Meds Electrical Lab" userId="S::meds@uet.edu.pk::0ebc9c46-6cd8-4c45-af4a-4de05c326020" providerId="AD" clId="Web-{D79751D8-F88C-25E4-5335-8F2342877B4C}" dt="2024-07-07T08:09:47.396" v="404"/>
          <ac:picMkLst>
            <pc:docMk/>
            <pc:sldMk cId="1760221749" sldId="298"/>
            <ac:picMk id="3" creationId="{99CB6962-83ED-8903-0C06-2DEDED9B4D64}"/>
          </ac:picMkLst>
        </pc:picChg>
      </pc:sldChg>
      <pc:sldChg chg="modSp new ord">
        <pc:chgData name="Meds Electrical Lab" userId="S::meds@uet.edu.pk::0ebc9c46-6cd8-4c45-af4a-4de05c326020" providerId="AD" clId="Web-{D79751D8-F88C-25E4-5335-8F2342877B4C}" dt="2024-07-07T12:28:29.602" v="2327"/>
        <pc:sldMkLst>
          <pc:docMk/>
          <pc:sldMk cId="52362433" sldId="299"/>
        </pc:sldMkLst>
        <pc:spChg chg="mod">
          <ac:chgData name="Meds Electrical Lab" userId="S::meds@uet.edu.pk::0ebc9c46-6cd8-4c45-af4a-4de05c326020" providerId="AD" clId="Web-{D79751D8-F88C-25E4-5335-8F2342877B4C}" dt="2024-07-07T12:28:29.289" v="2326" actId="20577"/>
          <ac:spMkLst>
            <pc:docMk/>
            <pc:sldMk cId="52362433" sldId="299"/>
            <ac:spMk id="2" creationId="{57825BF9-C8FC-8682-3FCD-C335B9B8E3C4}"/>
          </ac:spMkLst>
        </pc:spChg>
        <pc:spChg chg="mod">
          <ac:chgData name="Meds Electrical Lab" userId="S::meds@uet.edu.pk::0ebc9c46-6cd8-4c45-af4a-4de05c326020" providerId="AD" clId="Web-{D79751D8-F88C-25E4-5335-8F2342877B4C}" dt="2024-07-07T08:34:24.809" v="879" actId="20577"/>
          <ac:spMkLst>
            <pc:docMk/>
            <pc:sldMk cId="52362433" sldId="299"/>
            <ac:spMk id="3" creationId="{2E670025-7A86-0726-B0ED-0A1F14C1A1F1}"/>
          </ac:spMkLst>
        </pc:spChg>
      </pc:sldChg>
      <pc:sldChg chg="modSp new mod modShow">
        <pc:chgData name="Meds Electrical Lab" userId="S::meds@uet.edu.pk::0ebc9c46-6cd8-4c45-af4a-4de05c326020" providerId="AD" clId="Web-{D79751D8-F88C-25E4-5335-8F2342877B4C}" dt="2024-07-07T11:22:38.309" v="2005" actId="20577"/>
        <pc:sldMkLst>
          <pc:docMk/>
          <pc:sldMk cId="824491895" sldId="300"/>
        </pc:sldMkLst>
        <pc:spChg chg="mod">
          <ac:chgData name="Meds Electrical Lab" userId="S::meds@uet.edu.pk::0ebc9c46-6cd8-4c45-af4a-4de05c326020" providerId="AD" clId="Web-{D79751D8-F88C-25E4-5335-8F2342877B4C}" dt="2024-07-07T08:30:35.458" v="754" actId="20577"/>
          <ac:spMkLst>
            <pc:docMk/>
            <pc:sldMk cId="824491895" sldId="300"/>
            <ac:spMk id="2" creationId="{158951D9-69AB-E069-0672-B0D40CA1F7EA}"/>
          </ac:spMkLst>
        </pc:spChg>
        <pc:spChg chg="mod">
          <ac:chgData name="Meds Electrical Lab" userId="S::meds@uet.edu.pk::0ebc9c46-6cd8-4c45-af4a-4de05c326020" providerId="AD" clId="Web-{D79751D8-F88C-25E4-5335-8F2342877B4C}" dt="2024-07-07T11:22:38.309" v="2005" actId="20577"/>
          <ac:spMkLst>
            <pc:docMk/>
            <pc:sldMk cId="824491895" sldId="300"/>
            <ac:spMk id="3" creationId="{D32CBFEB-2D8E-4441-E0B7-466EB796BC1A}"/>
          </ac:spMkLst>
        </pc:spChg>
      </pc:sldChg>
      <pc:sldChg chg="addSp modSp add replId">
        <pc:chgData name="Meds Electrical Lab" userId="S::meds@uet.edu.pk::0ebc9c46-6cd8-4c45-af4a-4de05c326020" providerId="AD" clId="Web-{D79751D8-F88C-25E4-5335-8F2342877B4C}" dt="2024-07-07T08:59:01.310" v="1318" actId="1076"/>
        <pc:sldMkLst>
          <pc:docMk/>
          <pc:sldMk cId="137973722" sldId="301"/>
        </pc:sldMkLst>
        <pc:spChg chg="mod">
          <ac:chgData name="Meds Electrical Lab" userId="S::meds@uet.edu.pk::0ebc9c46-6cd8-4c45-af4a-4de05c326020" providerId="AD" clId="Web-{D79751D8-F88C-25E4-5335-8F2342877B4C}" dt="2024-07-07T08:49:12.182" v="1194" actId="20577"/>
          <ac:spMkLst>
            <pc:docMk/>
            <pc:sldMk cId="137973722" sldId="301"/>
            <ac:spMk id="2" creationId="{FBB1AD31-232D-5165-F960-F6901E63815B}"/>
          </ac:spMkLst>
        </pc:spChg>
        <pc:spChg chg="add mod">
          <ac:chgData name="Meds Electrical Lab" userId="S::meds@uet.edu.pk::0ebc9c46-6cd8-4c45-af4a-4de05c326020" providerId="AD" clId="Web-{D79751D8-F88C-25E4-5335-8F2342877B4C}" dt="2024-07-07T08:58:55.404" v="1317" actId="1076"/>
          <ac:spMkLst>
            <pc:docMk/>
            <pc:sldMk cId="137973722" sldId="301"/>
            <ac:spMk id="4" creationId="{583C7D98-9CA5-CBD5-C584-10AF2C381130}"/>
          </ac:spMkLst>
        </pc:spChg>
        <pc:spChg chg="mod">
          <ac:chgData name="Meds Electrical Lab" userId="S::meds@uet.edu.pk::0ebc9c46-6cd8-4c45-af4a-4de05c326020" providerId="AD" clId="Web-{D79751D8-F88C-25E4-5335-8F2342877B4C}" dt="2024-07-07T08:59:01.310" v="1318" actId="1076"/>
          <ac:spMkLst>
            <pc:docMk/>
            <pc:sldMk cId="137973722" sldId="301"/>
            <ac:spMk id="5" creationId="{CFD697EB-63C5-95CE-4417-6F98860E555A}"/>
          </ac:spMkLst>
        </pc:spChg>
      </pc:sldChg>
      <pc:sldChg chg="addSp delSp modSp add replId">
        <pc:chgData name="Meds Electrical Lab" userId="S::meds@uet.edu.pk::0ebc9c46-6cd8-4c45-af4a-4de05c326020" providerId="AD" clId="Web-{D79751D8-F88C-25E4-5335-8F2342877B4C}" dt="2024-07-07T10:58:08.558" v="1743" actId="1076"/>
        <pc:sldMkLst>
          <pc:docMk/>
          <pc:sldMk cId="1331210032" sldId="302"/>
        </pc:sldMkLst>
        <pc:spChg chg="mod">
          <ac:chgData name="Meds Electrical Lab" userId="S::meds@uet.edu.pk::0ebc9c46-6cd8-4c45-af4a-4de05c326020" providerId="AD" clId="Web-{D79751D8-F88C-25E4-5335-8F2342877B4C}" dt="2024-07-07T10:47:15.903" v="1574" actId="20577"/>
          <ac:spMkLst>
            <pc:docMk/>
            <pc:sldMk cId="1331210032" sldId="302"/>
            <ac:spMk id="2" creationId="{FBB1AD31-232D-5165-F960-F6901E63815B}"/>
          </ac:spMkLst>
        </pc:spChg>
        <pc:spChg chg="del">
          <ac:chgData name="Meds Electrical Lab" userId="S::meds@uet.edu.pk::0ebc9c46-6cd8-4c45-af4a-4de05c326020" providerId="AD" clId="Web-{D79751D8-F88C-25E4-5335-8F2342877B4C}" dt="2024-07-07T10:42:41.312" v="1533"/>
          <ac:spMkLst>
            <pc:docMk/>
            <pc:sldMk cId="1331210032" sldId="302"/>
            <ac:spMk id="3" creationId="{1AE84954-EC61-CDB8-37C0-49A1DCE9C91C}"/>
          </ac:spMkLst>
        </pc:spChg>
        <pc:spChg chg="add mod">
          <ac:chgData name="Meds Electrical Lab" userId="S::meds@uet.edu.pk::0ebc9c46-6cd8-4c45-af4a-4de05c326020" providerId="AD" clId="Web-{D79751D8-F88C-25E4-5335-8F2342877B4C}" dt="2024-07-07T10:58:08.558" v="1743" actId="1076"/>
          <ac:spMkLst>
            <pc:docMk/>
            <pc:sldMk cId="1331210032" sldId="302"/>
            <ac:spMk id="4" creationId="{BA22D881-7D4A-1AB7-DD68-19E6011B8117}"/>
          </ac:spMkLst>
        </pc:spChg>
        <pc:spChg chg="del mod">
          <ac:chgData name="Meds Electrical Lab" userId="S::meds@uet.edu.pk::0ebc9c46-6cd8-4c45-af4a-4de05c326020" providerId="AD" clId="Web-{D79751D8-F88C-25E4-5335-8F2342877B4C}" dt="2024-07-07T10:42:59.078" v="1536"/>
          <ac:spMkLst>
            <pc:docMk/>
            <pc:sldMk cId="1331210032" sldId="302"/>
            <ac:spMk id="5" creationId="{CFD697EB-63C5-95CE-4417-6F98860E555A}"/>
          </ac:spMkLst>
        </pc:spChg>
        <pc:spChg chg="add mod">
          <ac:chgData name="Meds Electrical Lab" userId="S::meds@uet.edu.pk::0ebc9c46-6cd8-4c45-af4a-4de05c326020" providerId="AD" clId="Web-{D79751D8-F88C-25E4-5335-8F2342877B4C}" dt="2024-07-07T10:43:12.766" v="1543" actId="1076"/>
          <ac:spMkLst>
            <pc:docMk/>
            <pc:sldMk cId="1331210032" sldId="302"/>
            <ac:spMk id="7" creationId="{FBE33A2D-C7CD-7F47-48B6-7026FBC5C049}"/>
          </ac:spMkLst>
        </pc:spChg>
        <pc:spChg chg="add del mod">
          <ac:chgData name="Meds Electrical Lab" userId="S::meds@uet.edu.pk::0ebc9c46-6cd8-4c45-af4a-4de05c326020" providerId="AD" clId="Web-{D79751D8-F88C-25E4-5335-8F2342877B4C}" dt="2024-07-07T10:43:03.079" v="1540"/>
          <ac:spMkLst>
            <pc:docMk/>
            <pc:sldMk cId="1331210032" sldId="302"/>
            <ac:spMk id="8" creationId="{1AE6FFE4-9F62-18E5-0FFF-171B5222E08D}"/>
          </ac:spMkLst>
        </pc:spChg>
      </pc:sldChg>
      <pc:sldChg chg="modSp add replId">
        <pc:chgData name="Meds Electrical Lab" userId="S::meds@uet.edu.pk::0ebc9c46-6cd8-4c45-af4a-4de05c326020" providerId="AD" clId="Web-{D79751D8-F88C-25E4-5335-8F2342877B4C}" dt="2024-07-07T10:57:53.432" v="1741" actId="1076"/>
        <pc:sldMkLst>
          <pc:docMk/>
          <pc:sldMk cId="3705973798" sldId="303"/>
        </pc:sldMkLst>
        <pc:spChg chg="mod">
          <ac:chgData name="Meds Electrical Lab" userId="S::meds@uet.edu.pk::0ebc9c46-6cd8-4c45-af4a-4de05c326020" providerId="AD" clId="Web-{D79751D8-F88C-25E4-5335-8F2342877B4C}" dt="2024-07-07T10:54:17.344" v="1694" actId="20577"/>
          <ac:spMkLst>
            <pc:docMk/>
            <pc:sldMk cId="3705973798" sldId="303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D79751D8-F88C-25E4-5335-8F2342877B4C}" dt="2024-07-07T10:54:23.782" v="1698" actId="14100"/>
          <ac:spMkLst>
            <pc:docMk/>
            <pc:sldMk cId="3705973798" sldId="303"/>
            <ac:spMk id="3" creationId="{1AE84954-EC61-CDB8-37C0-49A1DCE9C91C}"/>
          </ac:spMkLst>
        </pc:spChg>
        <pc:spChg chg="mod">
          <ac:chgData name="Meds Electrical Lab" userId="S::meds@uet.edu.pk::0ebc9c46-6cd8-4c45-af4a-4de05c326020" providerId="AD" clId="Web-{D79751D8-F88C-25E4-5335-8F2342877B4C}" dt="2024-07-07T10:57:53.432" v="1741" actId="1076"/>
          <ac:spMkLst>
            <pc:docMk/>
            <pc:sldMk cId="3705973798" sldId="303"/>
            <ac:spMk id="5" creationId="{CFD697EB-63C5-95CE-4417-6F98860E555A}"/>
          </ac:spMkLst>
        </pc:spChg>
      </pc:sldChg>
      <pc:sldChg chg="addSp delSp modSp add replId">
        <pc:chgData name="Meds Electrical Lab" userId="S::meds@uet.edu.pk::0ebc9c46-6cd8-4c45-af4a-4de05c326020" providerId="AD" clId="Web-{D79751D8-F88C-25E4-5335-8F2342877B4C}" dt="2024-07-07T11:17:10.950" v="1937" actId="20577"/>
        <pc:sldMkLst>
          <pc:docMk/>
          <pc:sldMk cId="2885991387" sldId="304"/>
        </pc:sldMkLst>
        <pc:spChg chg="mod">
          <ac:chgData name="Meds Electrical Lab" userId="S::meds@uet.edu.pk::0ebc9c46-6cd8-4c45-af4a-4de05c326020" providerId="AD" clId="Web-{D79751D8-F88C-25E4-5335-8F2342877B4C}" dt="2024-07-07T10:58:21.172" v="1745" actId="20577"/>
          <ac:spMkLst>
            <pc:docMk/>
            <pc:sldMk cId="2885991387" sldId="304"/>
            <ac:spMk id="2" creationId="{FBB1AD31-232D-5165-F960-F6901E63815B}"/>
          </ac:spMkLst>
        </pc:spChg>
        <pc:spChg chg="mod">
          <ac:chgData name="Meds Electrical Lab" userId="S::meds@uet.edu.pk::0ebc9c46-6cd8-4c45-af4a-4de05c326020" providerId="AD" clId="Web-{D79751D8-F88C-25E4-5335-8F2342877B4C}" dt="2024-07-07T11:16:59.527" v="1929" actId="20577"/>
          <ac:spMkLst>
            <pc:docMk/>
            <pc:sldMk cId="2885991387" sldId="304"/>
            <ac:spMk id="3" creationId="{1AE84954-EC61-CDB8-37C0-49A1DCE9C91C}"/>
          </ac:spMkLst>
        </pc:spChg>
        <pc:spChg chg="del">
          <ac:chgData name="Meds Electrical Lab" userId="S::meds@uet.edu.pk::0ebc9c46-6cd8-4c45-af4a-4de05c326020" providerId="AD" clId="Web-{D79751D8-F88C-25E4-5335-8F2342877B4C}" dt="2024-07-07T10:58:38.657" v="1752"/>
          <ac:spMkLst>
            <pc:docMk/>
            <pc:sldMk cId="2885991387" sldId="304"/>
            <ac:spMk id="5" creationId="{CFD697EB-63C5-95CE-4417-6F98860E555A}"/>
          </ac:spMkLst>
        </pc:spChg>
        <pc:spChg chg="add del mod">
          <ac:chgData name="Meds Electrical Lab" userId="S::meds@uet.edu.pk::0ebc9c46-6cd8-4c45-af4a-4de05c326020" providerId="AD" clId="Web-{D79751D8-F88C-25E4-5335-8F2342877B4C}" dt="2024-07-07T11:01:26.618" v="1797"/>
          <ac:spMkLst>
            <pc:docMk/>
            <pc:sldMk cId="2885991387" sldId="304"/>
            <ac:spMk id="6" creationId="{D1796211-DF38-308F-D263-90832D97EEB8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6:27.182" v="1923" actId="1076"/>
          <ac:spMkLst>
            <pc:docMk/>
            <pc:sldMk cId="2885991387" sldId="304"/>
            <ac:spMk id="11" creationId="{3FF250CD-FD96-27DA-10F4-41054EB888F6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6:56.074" v="1928" actId="1076"/>
          <ac:spMkLst>
            <pc:docMk/>
            <pc:sldMk cId="2885991387" sldId="304"/>
            <ac:spMk id="13" creationId="{650AA4E2-0623-BC7D-7BD8-CB9386A9E90F}"/>
          </ac:spMkLst>
        </pc:spChg>
        <pc:spChg chg="add mod">
          <ac:chgData name="Meds Electrical Lab" userId="S::meds@uet.edu.pk::0ebc9c46-6cd8-4c45-af4a-4de05c326020" providerId="AD" clId="Web-{D79751D8-F88C-25E4-5335-8F2342877B4C}" dt="2024-07-07T11:17:10.950" v="1937" actId="20577"/>
          <ac:spMkLst>
            <pc:docMk/>
            <pc:sldMk cId="2885991387" sldId="304"/>
            <ac:spMk id="15" creationId="{8C426736-63E4-2129-428F-28838354240F}"/>
          </ac:spMkLst>
        </pc:spChg>
        <pc:picChg chg="add del mod modCrop">
          <ac:chgData name="Meds Electrical Lab" userId="S::meds@uet.edu.pk::0ebc9c46-6cd8-4c45-af4a-4de05c326020" providerId="AD" clId="Web-{D79751D8-F88C-25E4-5335-8F2342877B4C}" dt="2024-07-07T11:06:24.358" v="1823"/>
          <ac:picMkLst>
            <pc:docMk/>
            <pc:sldMk cId="2885991387" sldId="304"/>
            <ac:picMk id="8" creationId="{51CCD1A5-BFE9-D363-3AED-F63D17FBA0E0}"/>
          </ac:picMkLst>
        </pc:picChg>
        <pc:picChg chg="add del mod">
          <ac:chgData name="Meds Electrical Lab" userId="S::meds@uet.edu.pk::0ebc9c46-6cd8-4c45-af4a-4de05c326020" providerId="AD" clId="Web-{D79751D8-F88C-25E4-5335-8F2342877B4C}" dt="2024-07-07T11:09:17.287" v="1843"/>
          <ac:picMkLst>
            <pc:docMk/>
            <pc:sldMk cId="2885991387" sldId="304"/>
            <ac:picMk id="9" creationId="{70CD3B03-97B1-B6E2-9A71-24FBC3CB3DE3}"/>
          </ac:picMkLst>
        </pc:picChg>
        <pc:picChg chg="add mod">
          <ac:chgData name="Meds Electrical Lab" userId="S::meds@uet.edu.pk::0ebc9c46-6cd8-4c45-af4a-4de05c326020" providerId="AD" clId="Web-{D79751D8-F88C-25E4-5335-8F2342877B4C}" dt="2024-07-07T11:16:32.151" v="1924" actId="1076"/>
          <ac:picMkLst>
            <pc:docMk/>
            <pc:sldMk cId="2885991387" sldId="304"/>
            <ac:picMk id="10" creationId="{B8FDF870-DCCD-2489-9601-4BEBC283A2A7}"/>
          </ac:picMkLst>
        </pc:picChg>
      </pc:sldChg>
      <pc:sldChg chg="addSp delSp modSp add replId">
        <pc:chgData name="Meds Electrical Lab" userId="S::meds@uet.edu.pk::0ebc9c46-6cd8-4c45-af4a-4de05c326020" providerId="AD" clId="Web-{D79751D8-F88C-25E4-5335-8F2342877B4C}" dt="2024-07-07T12:02:28.545" v="2309" actId="1076"/>
        <pc:sldMkLst>
          <pc:docMk/>
          <pc:sldMk cId="4206139383" sldId="305"/>
        </pc:sldMkLst>
        <pc:spChg chg="mod">
          <ac:chgData name="Meds Electrical Lab" userId="S::meds@uet.edu.pk::0ebc9c46-6cd8-4c45-af4a-4de05c326020" providerId="AD" clId="Web-{D79751D8-F88C-25E4-5335-8F2342877B4C}" dt="2024-07-07T11:19:14.299" v="1964" actId="20577"/>
          <ac:spMkLst>
            <pc:docMk/>
            <pc:sldMk cId="4206139383" sldId="305"/>
            <ac:spMk id="2" creationId="{E423688A-1F9A-14BC-0891-CD4DF21C4496}"/>
          </ac:spMkLst>
        </pc:spChg>
        <pc:spChg chg="mod">
          <ac:chgData name="Meds Electrical Lab" userId="S::meds@uet.edu.pk::0ebc9c46-6cd8-4c45-af4a-4de05c326020" providerId="AD" clId="Web-{D79751D8-F88C-25E4-5335-8F2342877B4C}" dt="2024-07-07T11:57:41.211" v="2297" actId="20577"/>
          <ac:spMkLst>
            <pc:docMk/>
            <pc:sldMk cId="4206139383" sldId="305"/>
            <ac:spMk id="3" creationId="{594EA313-7712-C345-E6F3-3F1C79B74785}"/>
          </ac:spMkLst>
        </pc:spChg>
        <pc:spChg chg="mod">
          <ac:chgData name="Meds Electrical Lab" userId="S::meds@uet.edu.pk::0ebc9c46-6cd8-4c45-af4a-4de05c326020" providerId="AD" clId="Web-{D79751D8-F88C-25E4-5335-8F2342877B4C}" dt="2024-07-07T12:02:28.545" v="2309" actId="1076"/>
          <ac:spMkLst>
            <pc:docMk/>
            <pc:sldMk cId="4206139383" sldId="305"/>
            <ac:spMk id="6" creationId="{5B2A28B1-1F9F-A5CF-416D-EB6A7B0C9981}"/>
          </ac:spMkLst>
        </pc:spChg>
        <pc:spChg chg="mod">
          <ac:chgData name="Meds Electrical Lab" userId="S::meds@uet.edu.pk::0ebc9c46-6cd8-4c45-af4a-4de05c326020" providerId="AD" clId="Web-{D79751D8-F88C-25E4-5335-8F2342877B4C}" dt="2024-07-07T12:02:21.217" v="2308" actId="1076"/>
          <ac:spMkLst>
            <pc:docMk/>
            <pc:sldMk cId="4206139383" sldId="305"/>
            <ac:spMk id="7" creationId="{9538298B-33DA-9149-BCF1-EA3D24C04D96}"/>
          </ac:spMkLst>
        </pc:spChg>
        <pc:spChg chg="mod">
          <ac:chgData name="Meds Electrical Lab" userId="S::meds@uet.edu.pk::0ebc9c46-6cd8-4c45-af4a-4de05c326020" providerId="AD" clId="Web-{D79751D8-F88C-25E4-5335-8F2342877B4C}" dt="2024-07-07T12:02:15.545" v="2306" actId="1076"/>
          <ac:spMkLst>
            <pc:docMk/>
            <pc:sldMk cId="4206139383" sldId="305"/>
            <ac:spMk id="9" creationId="{2FFD7561-E15D-5519-6D1E-B680E11AAB3A}"/>
          </ac:spMkLst>
        </pc:spChg>
        <pc:picChg chg="add del mod">
          <ac:chgData name="Meds Electrical Lab" userId="S::meds@uet.edu.pk::0ebc9c46-6cd8-4c45-af4a-4de05c326020" providerId="AD" clId="Web-{D79751D8-F88C-25E4-5335-8F2342877B4C}" dt="2024-07-07T12:02:02.981" v="2302"/>
          <ac:picMkLst>
            <pc:docMk/>
            <pc:sldMk cId="4206139383" sldId="305"/>
            <ac:picMk id="4" creationId="{86D60DB3-CCD2-3AF7-1446-C5305BECFE00}"/>
          </ac:picMkLst>
        </pc:picChg>
        <pc:picChg chg="add mod">
          <ac:chgData name="Meds Electrical Lab" userId="S::meds@uet.edu.pk::0ebc9c46-6cd8-4c45-af4a-4de05c326020" providerId="AD" clId="Web-{D79751D8-F88C-25E4-5335-8F2342877B4C}" dt="2024-07-07T12:02:17.701" v="2307" actId="1076"/>
          <ac:picMkLst>
            <pc:docMk/>
            <pc:sldMk cId="4206139383" sldId="305"/>
            <ac:picMk id="5" creationId="{DB81A1C1-957C-1BA1-1E2F-9E8D5F66F524}"/>
          </ac:picMkLst>
        </pc:picChg>
        <pc:picChg chg="del">
          <ac:chgData name="Meds Electrical Lab" userId="S::meds@uet.edu.pk::0ebc9c46-6cd8-4c45-af4a-4de05c326020" providerId="AD" clId="Web-{D79751D8-F88C-25E4-5335-8F2342877B4C}" dt="2024-07-07T11:20:01.161" v="1990"/>
          <ac:picMkLst>
            <pc:docMk/>
            <pc:sldMk cId="4206139383" sldId="305"/>
            <ac:picMk id="5" creationId="{EA646601-2028-B284-E7A2-CC60EECCFD98}"/>
          </ac:picMkLst>
        </pc:picChg>
      </pc:sldChg>
      <pc:sldChg chg="addSp delSp modSp add ord replId">
        <pc:chgData name="Meds Electrical Lab" userId="S::meds@uet.edu.pk::0ebc9c46-6cd8-4c45-af4a-4de05c326020" providerId="AD" clId="Web-{D79751D8-F88C-25E4-5335-8F2342877B4C}" dt="2024-07-07T11:57:46.696" v="2298"/>
        <pc:sldMkLst>
          <pc:docMk/>
          <pc:sldMk cId="948460251" sldId="306"/>
        </pc:sldMkLst>
        <pc:spChg chg="mod">
          <ac:chgData name="Meds Electrical Lab" userId="S::meds@uet.edu.pk::0ebc9c46-6cd8-4c45-af4a-4de05c326020" providerId="AD" clId="Web-{D79751D8-F88C-25E4-5335-8F2342877B4C}" dt="2024-07-07T11:24:17.048" v="2014" actId="20577"/>
          <ac:spMkLst>
            <pc:docMk/>
            <pc:sldMk cId="948460251" sldId="306"/>
            <ac:spMk id="2" creationId="{E423688A-1F9A-14BC-0891-CD4DF21C4496}"/>
          </ac:spMkLst>
        </pc:spChg>
        <pc:spChg chg="mod">
          <ac:chgData name="Meds Electrical Lab" userId="S::meds@uet.edu.pk::0ebc9c46-6cd8-4c45-af4a-4de05c326020" providerId="AD" clId="Web-{D79751D8-F88C-25E4-5335-8F2342877B4C}" dt="2024-07-07T11:57:13.553" v="2265" actId="20577"/>
          <ac:spMkLst>
            <pc:docMk/>
            <pc:sldMk cId="948460251" sldId="306"/>
            <ac:spMk id="3" creationId="{594EA313-7712-C345-E6F3-3F1C79B74785}"/>
          </ac:spMkLst>
        </pc:spChg>
        <pc:spChg chg="mod">
          <ac:chgData name="Meds Electrical Lab" userId="S::meds@uet.edu.pk::0ebc9c46-6cd8-4c45-af4a-4de05c326020" providerId="AD" clId="Web-{D79751D8-F88C-25E4-5335-8F2342877B4C}" dt="2024-07-07T11:56:21.596" v="2252" actId="1076"/>
          <ac:spMkLst>
            <pc:docMk/>
            <pc:sldMk cId="948460251" sldId="306"/>
            <ac:spMk id="6" creationId="{5B2A28B1-1F9F-A5CF-416D-EB6A7B0C9981}"/>
          </ac:spMkLst>
        </pc:spChg>
        <pc:spChg chg="mod">
          <ac:chgData name="Meds Electrical Lab" userId="S::meds@uet.edu.pk::0ebc9c46-6cd8-4c45-af4a-4de05c326020" providerId="AD" clId="Web-{D79751D8-F88C-25E4-5335-8F2342877B4C}" dt="2024-07-07T11:56:28.456" v="2253" actId="1076"/>
          <ac:spMkLst>
            <pc:docMk/>
            <pc:sldMk cId="948460251" sldId="306"/>
            <ac:spMk id="7" creationId="{9538298B-33DA-9149-BCF1-EA3D24C04D96}"/>
          </ac:spMkLst>
        </pc:spChg>
        <pc:spChg chg="mod">
          <ac:chgData name="Meds Electrical Lab" userId="S::meds@uet.edu.pk::0ebc9c46-6cd8-4c45-af4a-4de05c326020" providerId="AD" clId="Web-{D79751D8-F88C-25E4-5335-8F2342877B4C}" dt="2024-07-07T11:56:34.550" v="2254" actId="1076"/>
          <ac:spMkLst>
            <pc:docMk/>
            <pc:sldMk cId="948460251" sldId="306"/>
            <ac:spMk id="9" creationId="{2FFD7561-E15D-5519-6D1E-B680E11AAB3A}"/>
          </ac:spMkLst>
        </pc:spChg>
        <pc:picChg chg="del">
          <ac:chgData name="Meds Electrical Lab" userId="S::meds@uet.edu.pk::0ebc9c46-6cd8-4c45-af4a-4de05c326020" providerId="AD" clId="Web-{D79751D8-F88C-25E4-5335-8F2342877B4C}" dt="2024-07-07T11:47:00.366" v="2067"/>
          <ac:picMkLst>
            <pc:docMk/>
            <pc:sldMk cId="948460251" sldId="306"/>
            <ac:picMk id="4" creationId="{86D60DB3-CCD2-3AF7-1446-C5305BECFE00}"/>
          </ac:picMkLst>
        </pc:picChg>
        <pc:picChg chg="add mod">
          <ac:chgData name="Meds Electrical Lab" userId="S::meds@uet.edu.pk::0ebc9c46-6cd8-4c45-af4a-4de05c326020" providerId="AD" clId="Web-{D79751D8-F88C-25E4-5335-8F2342877B4C}" dt="2024-07-07T11:56:11.283" v="2251" actId="1076"/>
          <ac:picMkLst>
            <pc:docMk/>
            <pc:sldMk cId="948460251" sldId="306"/>
            <ac:picMk id="5" creationId="{C8FA5C76-8F81-4F41-AF7D-5FE0A32C4775}"/>
          </ac:picMkLst>
        </pc:picChg>
      </pc:sldChg>
      <pc:sldChg chg="addSp delSp modSp add replId">
        <pc:chgData name="Meds Electrical Lab" userId="S::meds@uet.edu.pk::0ebc9c46-6cd8-4c45-af4a-4de05c326020" providerId="AD" clId="Web-{D79751D8-F88C-25E4-5335-8F2342877B4C}" dt="2024-07-07T13:52:53.441" v="2401" actId="1076"/>
        <pc:sldMkLst>
          <pc:docMk/>
          <pc:sldMk cId="1560992287" sldId="307"/>
        </pc:sldMkLst>
        <pc:spChg chg="mod">
          <ac:chgData name="Meds Electrical Lab" userId="S::meds@uet.edu.pk::0ebc9c46-6cd8-4c45-af4a-4de05c326020" providerId="AD" clId="Web-{D79751D8-F88C-25E4-5335-8F2342877B4C}" dt="2024-07-07T12:31:44.030" v="2371" actId="20577"/>
          <ac:spMkLst>
            <pc:docMk/>
            <pc:sldMk cId="1560992287" sldId="307"/>
            <ac:spMk id="2" creationId="{E423688A-1F9A-14BC-0891-CD4DF21C4496}"/>
          </ac:spMkLst>
        </pc:spChg>
        <pc:spChg chg="mod">
          <ac:chgData name="Meds Electrical Lab" userId="S::meds@uet.edu.pk::0ebc9c46-6cd8-4c45-af4a-4de05c326020" providerId="AD" clId="Web-{D79751D8-F88C-25E4-5335-8F2342877B4C}" dt="2024-07-07T13:50:18.390" v="2376" actId="20577"/>
          <ac:spMkLst>
            <pc:docMk/>
            <pc:sldMk cId="1560992287" sldId="307"/>
            <ac:spMk id="3" creationId="{594EA313-7712-C345-E6F3-3F1C79B74785}"/>
          </ac:spMkLst>
        </pc:spChg>
        <pc:spChg chg="mod">
          <ac:chgData name="Meds Electrical Lab" userId="S::meds@uet.edu.pk::0ebc9c46-6cd8-4c45-af4a-4de05c326020" providerId="AD" clId="Web-{D79751D8-F88C-25E4-5335-8F2342877B4C}" dt="2024-07-07T13:51:24.220" v="2386" actId="1076"/>
          <ac:spMkLst>
            <pc:docMk/>
            <pc:sldMk cId="1560992287" sldId="307"/>
            <ac:spMk id="6" creationId="{5B2A28B1-1F9F-A5CF-416D-EB6A7B0C9981}"/>
          </ac:spMkLst>
        </pc:spChg>
        <pc:spChg chg="mod">
          <ac:chgData name="Meds Electrical Lab" userId="S::meds@uet.edu.pk::0ebc9c46-6cd8-4c45-af4a-4de05c326020" providerId="AD" clId="Web-{D79751D8-F88C-25E4-5335-8F2342877B4C}" dt="2024-07-07T13:52:53.441" v="2401" actId="1076"/>
          <ac:spMkLst>
            <pc:docMk/>
            <pc:sldMk cId="1560992287" sldId="307"/>
            <ac:spMk id="7" creationId="{9538298B-33DA-9149-BCF1-EA3D24C04D96}"/>
          </ac:spMkLst>
        </pc:spChg>
        <pc:spChg chg="mod">
          <ac:chgData name="Meds Electrical Lab" userId="S::meds@uet.edu.pk::0ebc9c46-6cd8-4c45-af4a-4de05c326020" providerId="AD" clId="Web-{D79751D8-F88C-25E4-5335-8F2342877B4C}" dt="2024-07-07T13:52:44.269" v="2399" actId="1076"/>
          <ac:spMkLst>
            <pc:docMk/>
            <pc:sldMk cId="1560992287" sldId="307"/>
            <ac:spMk id="9" creationId="{2FFD7561-E15D-5519-6D1E-B680E11AAB3A}"/>
          </ac:spMkLst>
        </pc:spChg>
        <pc:picChg chg="add del mod">
          <ac:chgData name="Meds Electrical Lab" userId="S::meds@uet.edu.pk::0ebc9c46-6cd8-4c45-af4a-4de05c326020" providerId="AD" clId="Web-{D79751D8-F88C-25E4-5335-8F2342877B4C}" dt="2024-07-07T13:51:49.330" v="2387"/>
          <ac:picMkLst>
            <pc:docMk/>
            <pc:sldMk cId="1560992287" sldId="307"/>
            <ac:picMk id="4" creationId="{AFC3B78D-ACFF-32C1-B592-2C9F43D8403F}"/>
          </ac:picMkLst>
        </pc:picChg>
        <pc:picChg chg="del">
          <ac:chgData name="Meds Electrical Lab" userId="S::meds@uet.edu.pk::0ebc9c46-6cd8-4c45-af4a-4de05c326020" providerId="AD" clId="Web-{D79751D8-F88C-25E4-5335-8F2342877B4C}" dt="2024-07-07T13:50:00.202" v="2372"/>
          <ac:picMkLst>
            <pc:docMk/>
            <pc:sldMk cId="1560992287" sldId="307"/>
            <ac:picMk id="5" creationId="{DB81A1C1-957C-1BA1-1E2F-9E8D5F66F524}"/>
          </ac:picMkLst>
        </pc:picChg>
        <pc:picChg chg="add del mod">
          <ac:chgData name="Meds Electrical Lab" userId="S::meds@uet.edu.pk::0ebc9c46-6cd8-4c45-af4a-4de05c326020" providerId="AD" clId="Web-{D79751D8-F88C-25E4-5335-8F2342877B4C}" dt="2024-07-07T13:51:58.174" v="2391"/>
          <ac:picMkLst>
            <pc:docMk/>
            <pc:sldMk cId="1560992287" sldId="307"/>
            <ac:picMk id="8" creationId="{91D08E3E-2D3A-D85E-C203-F1CC453686C5}"/>
          </ac:picMkLst>
        </pc:picChg>
        <pc:picChg chg="add mod">
          <ac:chgData name="Meds Electrical Lab" userId="S::meds@uet.edu.pk::0ebc9c46-6cd8-4c45-af4a-4de05c326020" providerId="AD" clId="Web-{D79751D8-F88C-25E4-5335-8F2342877B4C}" dt="2024-07-07T13:52:40.175" v="2398" actId="1076"/>
          <ac:picMkLst>
            <pc:docMk/>
            <pc:sldMk cId="1560992287" sldId="307"/>
            <ac:picMk id="10" creationId="{DC9FF94D-BE65-590F-AF76-FB3F206A51A7}"/>
          </ac:picMkLst>
        </pc:picChg>
      </pc:sldChg>
      <pc:sldChg chg="new del">
        <pc:chgData name="Meds Electrical Lab" userId="S::meds@uet.edu.pk::0ebc9c46-6cd8-4c45-af4a-4de05c326020" providerId="AD" clId="Web-{D79751D8-F88C-25E4-5335-8F2342877B4C}" dt="2024-07-07T12:30:45.825" v="2332"/>
        <pc:sldMkLst>
          <pc:docMk/>
          <pc:sldMk cId="1810124422" sldId="307"/>
        </pc:sldMkLst>
      </pc:sldChg>
      <pc:sldChg chg="addSp delSp modSp add replId">
        <pc:chgData name="Meds Electrical Lab" userId="S::meds@uet.edu.pk::0ebc9c46-6cd8-4c45-af4a-4de05c326020" providerId="AD" clId="Web-{D79751D8-F88C-25E4-5335-8F2342877B4C}" dt="2024-07-07T14:16:25.025" v="2438" actId="1076"/>
        <pc:sldMkLst>
          <pc:docMk/>
          <pc:sldMk cId="3427848050" sldId="308"/>
        </pc:sldMkLst>
        <pc:spChg chg="del">
          <ac:chgData name="Meds Electrical Lab" userId="S::meds@uet.edu.pk::0ebc9c46-6cd8-4c45-af4a-4de05c326020" providerId="AD" clId="Web-{D79751D8-F88C-25E4-5335-8F2342877B4C}" dt="2024-07-07T14:04:44.267" v="2419"/>
          <ac:spMkLst>
            <pc:docMk/>
            <pc:sldMk cId="3427848050" sldId="308"/>
            <ac:spMk id="3" creationId="{594EA313-7712-C345-E6F3-3F1C79B74785}"/>
          </ac:spMkLst>
        </pc:spChg>
        <pc:spChg chg="mod">
          <ac:chgData name="Meds Electrical Lab" userId="S::meds@uet.edu.pk::0ebc9c46-6cd8-4c45-af4a-4de05c326020" providerId="AD" clId="Web-{D79751D8-F88C-25E4-5335-8F2342877B4C}" dt="2024-07-07T14:16:25.025" v="2438" actId="1076"/>
          <ac:spMkLst>
            <pc:docMk/>
            <pc:sldMk cId="3427848050" sldId="308"/>
            <ac:spMk id="6" creationId="{5B2A28B1-1F9F-A5CF-416D-EB6A7B0C9981}"/>
          </ac:spMkLst>
        </pc:spChg>
        <pc:spChg chg="mod">
          <ac:chgData name="Meds Electrical Lab" userId="S::meds@uet.edu.pk::0ebc9c46-6cd8-4c45-af4a-4de05c326020" providerId="AD" clId="Web-{D79751D8-F88C-25E4-5335-8F2342877B4C}" dt="2024-07-07T14:05:04.955" v="2423" actId="1076"/>
          <ac:spMkLst>
            <pc:docMk/>
            <pc:sldMk cId="3427848050" sldId="308"/>
            <ac:spMk id="7" creationId="{9538298B-33DA-9149-BCF1-EA3D24C04D96}"/>
          </ac:spMkLst>
        </pc:spChg>
        <pc:spChg chg="add del mod">
          <ac:chgData name="Meds Electrical Lab" userId="S::meds@uet.edu.pk::0ebc9c46-6cd8-4c45-af4a-4de05c326020" providerId="AD" clId="Web-{D79751D8-F88C-25E4-5335-8F2342877B4C}" dt="2024-07-07T14:04:47.783" v="2420"/>
          <ac:spMkLst>
            <pc:docMk/>
            <pc:sldMk cId="3427848050" sldId="308"/>
            <ac:spMk id="8" creationId="{E33663DB-57B9-B613-DC02-2BA11753F3F5}"/>
          </ac:spMkLst>
        </pc:spChg>
        <pc:spChg chg="mod">
          <ac:chgData name="Meds Electrical Lab" userId="S::meds@uet.edu.pk::0ebc9c46-6cd8-4c45-af4a-4de05c326020" providerId="AD" clId="Web-{D79751D8-F88C-25E4-5335-8F2342877B4C}" dt="2024-07-07T14:04:53.924" v="2421" actId="1076"/>
          <ac:spMkLst>
            <pc:docMk/>
            <pc:sldMk cId="3427848050" sldId="308"/>
            <ac:spMk id="9" creationId="{2FFD7561-E15D-5519-6D1E-B680E11AAB3A}"/>
          </ac:spMkLst>
        </pc:spChg>
        <pc:picChg chg="del mod">
          <ac:chgData name="Meds Electrical Lab" userId="S::meds@uet.edu.pk::0ebc9c46-6cd8-4c45-af4a-4de05c326020" providerId="AD" clId="Web-{D79751D8-F88C-25E4-5335-8F2342877B4C}" dt="2024-07-07T14:05:45.816" v="2427"/>
          <ac:picMkLst>
            <pc:docMk/>
            <pc:sldMk cId="3427848050" sldId="308"/>
            <ac:picMk id="5" creationId="{C8FA5C76-8F81-4F41-AF7D-5FE0A32C4775}"/>
          </ac:picMkLst>
        </pc:picChg>
        <pc:picChg chg="add del mod">
          <ac:chgData name="Meds Electrical Lab" userId="S::meds@uet.edu.pk::0ebc9c46-6cd8-4c45-af4a-4de05c326020" providerId="AD" clId="Web-{D79751D8-F88C-25E4-5335-8F2342877B4C}" dt="2024-07-07T14:16:06.978" v="2434"/>
          <ac:picMkLst>
            <pc:docMk/>
            <pc:sldMk cId="3427848050" sldId="308"/>
            <ac:picMk id="10" creationId="{C8DA1625-D8DA-CDBB-ED37-06D5FDE0DF9A}"/>
          </ac:picMkLst>
        </pc:picChg>
        <pc:picChg chg="add mod">
          <ac:chgData name="Meds Electrical Lab" userId="S::meds@uet.edu.pk::0ebc9c46-6cd8-4c45-af4a-4de05c326020" providerId="AD" clId="Web-{D79751D8-F88C-25E4-5335-8F2342877B4C}" dt="2024-07-07T14:16:16.025" v="2437" actId="1076"/>
          <ac:picMkLst>
            <pc:docMk/>
            <pc:sldMk cId="3427848050" sldId="308"/>
            <ac:picMk id="11" creationId="{C0490B7D-4D7E-261D-E0F7-24BF3217EA7B}"/>
          </ac:picMkLst>
        </pc:picChg>
      </pc:sldChg>
      <pc:sldChg chg="new del">
        <pc:chgData name="Meds Electrical Lab" userId="S::meds@uet.edu.pk::0ebc9c46-6cd8-4c45-af4a-4de05c326020" providerId="AD" clId="Web-{D79751D8-F88C-25E4-5335-8F2342877B4C}" dt="2024-07-07T14:04:35.830" v="2417"/>
        <pc:sldMkLst>
          <pc:docMk/>
          <pc:sldMk cId="4260543752" sldId="30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16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2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2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8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21ADBB-CAAF-0743-4324-8BDED44CF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925777"/>
            <a:ext cx="11036808" cy="750644"/>
          </a:xfr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</a:rPr>
              <a:t>Introduction to </a:t>
            </a:r>
            <a:r>
              <a:rPr lang="en-US" sz="4000" err="1">
                <a:solidFill>
                  <a:schemeClr val="bg1"/>
                </a:solidFill>
              </a:rPr>
              <a:t>Tcl</a:t>
            </a:r>
          </a:p>
        </p:txBody>
      </p:sp>
      <p:pic>
        <p:nvPicPr>
          <p:cNvPr id="4" name="Picture 3" descr="logos.png">
            <a:extLst>
              <a:ext uri="{FF2B5EF4-FFF2-40B4-BE49-F238E27FC236}">
                <a16:creationId xmlns:a16="http://schemas.microsoft.com/office/drawing/2014/main" id="{CB475ECF-C792-B313-CB18-5AE8E634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275" y="20813"/>
            <a:ext cx="3768247" cy="2213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16473-200A-7F30-0B61-67CE43D5D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959781"/>
            <a:ext cx="11036808" cy="2358777"/>
          </a:xfrm>
        </p:spPr>
        <p:txBody>
          <a:bodyPr>
            <a:normAutofit/>
          </a:bodyPr>
          <a:lstStyle/>
          <a:p>
            <a:pPr algn="ctr"/>
            <a:r>
              <a:rPr lang="en-US"/>
              <a:t>Digital Design and Verification Training</a:t>
            </a:r>
          </a:p>
        </p:txBody>
      </p:sp>
    </p:spTree>
    <p:extLst>
      <p:ext uri="{BB962C8B-B14F-4D97-AF65-F5344CB8AC3E}">
        <p14:creationId xmlns:p14="http://schemas.microsoft.com/office/powerpoint/2010/main" val="199419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To enter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Courier New"/>
                <a:cs typeface="Courier New"/>
              </a:rPr>
              <a:t>tclsh</a:t>
            </a:r>
            <a:endParaRPr lang="en-US">
              <a:latin typeface="Courier New"/>
              <a:cs typeface="Courier New"/>
            </a:endParaRPr>
          </a:p>
          <a:p>
            <a:r>
              <a:rPr lang="en-US"/>
              <a:t>To exit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ourier New"/>
                <a:cs typeface="Courier New"/>
              </a:rPr>
              <a:t>exit</a:t>
            </a:r>
          </a:p>
          <a:p>
            <a:r>
              <a:rPr lang="en-US">
                <a:ea typeface="+mn-lt"/>
                <a:cs typeface="+mn-lt"/>
              </a:rPr>
              <a:t>Command Syntax</a:t>
            </a:r>
            <a:endParaRPr lang="en-US">
              <a:latin typeface="ne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urier New"/>
                <a:ea typeface="+mn-lt"/>
                <a:cs typeface="+mn-lt"/>
              </a:rPr>
              <a:t>command variable value; #comment</a:t>
            </a:r>
            <a:endParaRPr lang="en-US">
              <a:latin typeface="Courier New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Courier New"/>
                <a:cs typeface="Courier New"/>
              </a:rPr>
              <a:t>Command value </a:t>
            </a:r>
            <a:endParaRPr lang="en-US" sz="1800">
              <a:latin typeface="Courier New"/>
            </a:endParaRPr>
          </a:p>
          <a:p>
            <a:r>
              <a:rPr lang="en-US"/>
              <a:t>Path of </a:t>
            </a:r>
            <a:r>
              <a:rPr lang="en-US" err="1"/>
              <a:t>tclsh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ourier New"/>
                <a:cs typeface="Courier New"/>
              </a:rPr>
              <a:t>which </a:t>
            </a:r>
            <a:r>
              <a:rPr lang="en-US" err="1">
                <a:latin typeface="Courier New"/>
                <a:cs typeface="Courier New"/>
              </a:rPr>
              <a:t>tclsh</a:t>
            </a:r>
            <a:r>
              <a:rPr lang="en-US"/>
              <a:t> (Use this with shebang at start of </a:t>
            </a:r>
            <a:r>
              <a:rPr lang="en-US" err="1"/>
              <a:t>tcl</a:t>
            </a:r>
            <a:r>
              <a:rPr lang="en-US"/>
              <a:t> file)</a:t>
            </a:r>
          </a:p>
          <a:p>
            <a:r>
              <a:rPr lang="en-US"/>
              <a:t>To run a </a:t>
            </a:r>
            <a:r>
              <a:rPr lang="en-US" err="1"/>
              <a:t>tcl</a:t>
            </a:r>
            <a:r>
              <a:rPr lang="en-US"/>
              <a:t>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Courier New"/>
                <a:cs typeface="Courier New"/>
              </a:rPr>
              <a:t>tclsh</a:t>
            </a:r>
            <a:r>
              <a:rPr lang="en-US">
                <a:latin typeface="Courier New"/>
                <a:cs typeface="Courier New"/>
              </a:rPr>
              <a:t> ./&lt;</a:t>
            </a:r>
            <a:r>
              <a:rPr lang="en-US" err="1">
                <a:latin typeface="Courier New"/>
                <a:cs typeface="Courier New"/>
              </a:rPr>
              <a:t>file_name</a:t>
            </a:r>
            <a:r>
              <a:rPr lang="en-US">
                <a:latin typeface="Courier New"/>
                <a:cs typeface="Courier New"/>
              </a:rPr>
              <a:t>&gt;.</a:t>
            </a:r>
            <a:r>
              <a:rPr lang="en-US" err="1">
                <a:latin typeface="Courier New"/>
                <a:cs typeface="Courier New"/>
              </a:rPr>
              <a:t>tcl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280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D31-232D-5165-F960-F6901E6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697EB-63C5-95CE-4417-6F98860E555A}"/>
              </a:ext>
            </a:extLst>
          </p:cNvPr>
          <p:cNvSpPr txBox="1"/>
          <p:nvPr/>
        </p:nvSpPr>
        <p:spPr>
          <a:xfrm>
            <a:off x="1676399" y="2294627"/>
            <a:ext cx="3174520" cy="347787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puts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hello</a:t>
            </a:r>
            <a:endParaRPr lang="en-US" sz="2000">
              <a:solidFill>
                <a:srgbClr val="000000"/>
              </a:solidFill>
              <a:latin typeface="Neue Haas Grotesk Text Pro"/>
            </a:endParaRPr>
          </a:p>
          <a:p>
            <a:r>
              <a:rPr lang="en-US" sz="2000">
                <a:solidFill>
                  <a:srgbClr val="000000"/>
                </a:solidFill>
                <a:latin typeface="Neue Haas Grotesk Text Pro"/>
              </a:rPr>
              <a:t>hello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% puts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rgbClr val="610C0C"/>
                </a:solidFill>
                <a:ea typeface="+mn-lt"/>
                <a:cs typeface="+mn-lt"/>
              </a:rPr>
              <a:t>"hello"</a:t>
            </a:r>
            <a:endParaRPr lang="en-US">
              <a:solidFill>
                <a:srgbClr val="610C0C"/>
              </a:solidFill>
              <a:ea typeface="+mn-lt"/>
              <a:cs typeface="+mn-lt"/>
            </a:endParaRPr>
          </a:p>
          <a:p>
            <a:r>
              <a:rPr lang="en-US" sz="2000">
                <a:latin typeface="Neue Haas Grotesk Text Pro"/>
              </a:rPr>
              <a:t>hello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puts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1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/>
              </a:rPr>
              <a:t>1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puts</a:t>
            </a:r>
            <a:r>
              <a:rPr lang="en-US" sz="2000">
                <a:latin typeface="Neue Haas Grotesk Text Pro"/>
              </a:rPr>
              <a:t> hello there</a:t>
            </a:r>
          </a:p>
          <a:p>
            <a:r>
              <a:rPr lang="en-US" sz="2000">
                <a:latin typeface="Neue Haas Grotesk Text Pro"/>
              </a:rPr>
              <a:t>Error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puts</a:t>
            </a:r>
            <a:r>
              <a:rPr lang="en-US" sz="2000">
                <a:latin typeface="Neue Haas Grotesk Text Pro"/>
              </a:rPr>
              <a:t> </a:t>
            </a:r>
            <a:r>
              <a:rPr lang="en-US" sz="2000">
                <a:solidFill>
                  <a:srgbClr val="610C0C"/>
                </a:solidFill>
                <a:latin typeface="Neue Haas Grotesk Text Pro"/>
              </a:rPr>
              <a:t>"hello there"</a:t>
            </a:r>
          </a:p>
          <a:p>
            <a:r>
              <a:rPr lang="en-US" sz="2000">
                <a:latin typeface="Neue Haas Grotesk Text Pro"/>
              </a:rPr>
              <a:t>hello there</a:t>
            </a:r>
            <a:br>
              <a:rPr lang="en-US" sz="2000">
                <a:latin typeface="Neue Haas Grotesk Text Pro" panose="020B0504020202020204" pitchFamily="34" charset="0"/>
              </a:rPr>
            </a:b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EE919-D533-EC94-C757-65FB5E3679CE}"/>
              </a:ext>
            </a:extLst>
          </p:cNvPr>
          <p:cNvSpPr txBox="1"/>
          <p:nvPr/>
        </p:nvSpPr>
        <p:spPr>
          <a:xfrm>
            <a:off x="6765985" y="2294626"/>
            <a:ext cx="3174521" cy="3477875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727A5"/>
                </a:solidFill>
              </a:rPr>
              <a:t>% puts</a:t>
            </a:r>
            <a:r>
              <a:rPr lang="en-US" sz="2000"/>
              <a:t> </a:t>
            </a:r>
            <a:r>
              <a:rPr lang="en-US" sz="2000">
                <a:solidFill>
                  <a:srgbClr val="610C0C"/>
                </a:solidFill>
              </a:rPr>
              <a:t>"\n"</a:t>
            </a:r>
            <a:r>
              <a:rPr lang="en-US" sz="2000"/>
              <a:t>​</a:t>
            </a:r>
            <a:br>
              <a:rPr lang="en-US" sz="2000"/>
            </a:br>
            <a:r>
              <a:rPr lang="en-US" sz="2000"/>
              <a:t>​</a:t>
            </a:r>
          </a:p>
          <a:p>
            <a:r>
              <a:rPr lang="en-US" sz="2000">
                <a:solidFill>
                  <a:srgbClr val="2727A5"/>
                </a:solidFill>
              </a:rPr>
              <a:t>% puts</a:t>
            </a:r>
            <a:r>
              <a:rPr lang="en-US" sz="2000"/>
              <a:t> </a:t>
            </a:r>
            <a:r>
              <a:rPr lang="en-US" sz="2000">
                <a:solidFill>
                  <a:srgbClr val="7F7F7F"/>
                </a:solidFill>
              </a:rPr>
              <a:t>{\n}</a:t>
            </a:r>
            <a:r>
              <a:rPr lang="en-US" sz="2000"/>
              <a:t>​</a:t>
            </a:r>
          </a:p>
          <a:p>
            <a:r>
              <a:rPr lang="en-US" sz="2000"/>
              <a:t>\n​</a:t>
            </a:r>
          </a:p>
          <a:p>
            <a:r>
              <a:rPr lang="en-US" sz="2000">
                <a:solidFill>
                  <a:srgbClr val="2727A5"/>
                </a:solidFill>
              </a:rPr>
              <a:t>% puts </a:t>
            </a:r>
            <a:r>
              <a:rPr lang="en-US" sz="2000">
                <a:solidFill>
                  <a:srgbClr val="C678DD"/>
                </a:solidFill>
              </a:rPr>
              <a:t>hello; </a:t>
            </a:r>
            <a:r>
              <a:rPr lang="en-US" sz="2000">
                <a:solidFill>
                  <a:srgbClr val="2727A5"/>
                </a:solidFill>
              </a:rPr>
              <a:t>puts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FFC000"/>
                </a:solidFill>
              </a:rPr>
              <a:t>1​</a:t>
            </a:r>
          </a:p>
          <a:p>
            <a:r>
              <a:rPr lang="en-US" sz="2000"/>
              <a:t>hello​</a:t>
            </a:r>
          </a:p>
          <a:p>
            <a:r>
              <a:rPr lang="en-US" sz="2000"/>
              <a:t>1</a:t>
            </a:r>
          </a:p>
          <a:p>
            <a:r>
              <a:rPr lang="en-US" sz="2000">
                <a:solidFill>
                  <a:srgbClr val="2727A5"/>
                </a:solidFill>
                <a:ea typeface="+mn-lt"/>
                <a:cs typeface="+mn-lt"/>
              </a:rPr>
              <a:t>% puts </a:t>
            </a:r>
            <a:r>
              <a:rPr lang="en-US" sz="2000">
                <a:solidFill>
                  <a:srgbClr val="C678DD"/>
                </a:solidFill>
                <a:ea typeface="+mn-lt"/>
                <a:cs typeface="+mn-lt"/>
              </a:rPr>
              <a:t>hello </a:t>
            </a:r>
            <a:r>
              <a:rPr lang="en-US" sz="2000">
                <a:solidFill>
                  <a:srgbClr val="00B050"/>
                </a:solidFill>
                <a:ea typeface="+mn-lt"/>
                <a:cs typeface="+mn-lt"/>
              </a:rPr>
              <a:t>#comment</a:t>
            </a:r>
          </a:p>
          <a:p>
            <a:r>
              <a:rPr lang="en-US" sz="2000"/>
              <a:t>Error</a:t>
            </a:r>
          </a:p>
          <a:p>
            <a:r>
              <a:rPr lang="en-US" sz="2000">
                <a:solidFill>
                  <a:srgbClr val="2727A5"/>
                </a:solidFill>
                <a:ea typeface="+mn-lt"/>
                <a:cs typeface="+mn-lt"/>
              </a:rPr>
              <a:t>% puts </a:t>
            </a:r>
            <a:r>
              <a:rPr lang="en-US" sz="2000">
                <a:solidFill>
                  <a:srgbClr val="C678DD"/>
                </a:solidFill>
                <a:ea typeface="+mn-lt"/>
                <a:cs typeface="+mn-lt"/>
              </a:rPr>
              <a:t>hello; </a:t>
            </a:r>
            <a:r>
              <a:rPr lang="en-US" sz="2000">
                <a:solidFill>
                  <a:srgbClr val="00B050"/>
                </a:solidFill>
                <a:ea typeface="+mn-lt"/>
                <a:cs typeface="+mn-lt"/>
              </a:rPr>
              <a:t>#comment</a:t>
            </a:r>
          </a:p>
          <a:p>
            <a:r>
              <a:rPr lang="en-US" sz="200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289233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D31-232D-5165-F960-F6901E6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4954-EC61-CDB8-37C0-49A1DCE9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84" y="2185750"/>
            <a:ext cx="10168128" cy="41430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697EB-63C5-95CE-4417-6F98860E555A}"/>
              </a:ext>
            </a:extLst>
          </p:cNvPr>
          <p:cNvSpPr txBox="1"/>
          <p:nvPr/>
        </p:nvSpPr>
        <p:spPr>
          <a:xfrm>
            <a:off x="2107720" y="2179608"/>
            <a:ext cx="2743199" cy="286232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set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latin typeface="Neue Haas Grotesk Text Pro"/>
              </a:rPr>
              <a:t>x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1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/>
              </a:rPr>
              <a:t>1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set</a:t>
            </a:r>
            <a:r>
              <a:rPr lang="en-US" sz="2000">
                <a:latin typeface="Neue Haas Grotesk Text Pro"/>
              </a:rPr>
              <a:t> y </a:t>
            </a: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Neue Haas Grotesk Text Pro"/>
              </a:rPr>
              <a:t>hello</a:t>
            </a:r>
          </a:p>
          <a:p>
            <a:r>
              <a:rPr lang="en-US" sz="2000">
                <a:latin typeface="Neue Haas Grotesk Text Pro"/>
              </a:rPr>
              <a:t>hello</a:t>
            </a:r>
          </a:p>
          <a:p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set</a:t>
            </a:r>
            <a:r>
              <a:rPr lang="en-US" sz="2000">
                <a:latin typeface="Neue Haas Grotesk Text Pro"/>
              </a:rPr>
              <a:t> z </a:t>
            </a:r>
            <a:r>
              <a:rPr lang="en-US" sz="2000">
                <a:solidFill>
                  <a:srgbClr val="610C0C"/>
                </a:solidFill>
                <a:latin typeface="Neue Haas Grotesk Text Pro"/>
              </a:rPr>
              <a:t>"hi"</a:t>
            </a:r>
          </a:p>
          <a:p>
            <a:r>
              <a:rPr lang="en-US" sz="2000">
                <a:latin typeface="Neue Haas Grotesk Text Pro"/>
              </a:rPr>
              <a:t>hi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puts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$x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/>
              </a:rPr>
              <a:t>1</a:t>
            </a:r>
            <a:br>
              <a:rPr lang="en-US" sz="2000">
                <a:latin typeface="Neue Haas Grotesk Text Pro" panose="020B0504020202020204" pitchFamily="34" charset="0"/>
              </a:rPr>
            </a:br>
            <a:endParaRPr lang="en-US" sz="2000">
              <a:solidFill>
                <a:srgbClr val="FFC000"/>
              </a:solidFill>
              <a:latin typeface="Neue Haas Grotesk Text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C7D98-9CA5-CBD5-C584-10AF2C381130}"/>
              </a:ext>
            </a:extLst>
          </p:cNvPr>
          <p:cNvSpPr txBox="1"/>
          <p:nvPr/>
        </p:nvSpPr>
        <p:spPr>
          <a:xfrm>
            <a:off x="6535947" y="2179608"/>
            <a:ext cx="2743200" cy="286232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727A5"/>
                </a:solidFill>
              </a:rPr>
              <a:t>% expr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2727A5"/>
                </a:solidFill>
              </a:rPr>
              <a:t>+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FFC000"/>
                </a:solidFill>
              </a:rPr>
              <a:t>1</a:t>
            </a:r>
            <a:r>
              <a:rPr lang="en-US" sz="2000"/>
              <a:t>​</a:t>
            </a:r>
          </a:p>
          <a:p>
            <a:r>
              <a:rPr lang="en-US" sz="2000"/>
              <a:t>2​</a:t>
            </a:r>
          </a:p>
          <a:p>
            <a:r>
              <a:rPr lang="en-US" sz="2000">
                <a:solidFill>
                  <a:srgbClr val="2727A5"/>
                </a:solidFill>
              </a:rPr>
              <a:t>% set </a:t>
            </a:r>
            <a:r>
              <a:rPr lang="en-US" sz="2000"/>
              <a:t>x [</a:t>
            </a:r>
            <a:r>
              <a:rPr lang="en-US" sz="2000">
                <a:solidFill>
                  <a:srgbClr val="2727A5"/>
                </a:solidFill>
              </a:rPr>
              <a:t>expr</a:t>
            </a:r>
            <a:r>
              <a:rPr lang="en-US" sz="2000"/>
              <a:t> 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/>
              <a:t>+</a:t>
            </a:r>
            <a:r>
              <a:rPr lang="en-US" sz="2000">
                <a:solidFill>
                  <a:srgbClr val="FFC000"/>
                </a:solidFill>
              </a:rPr>
              <a:t>1</a:t>
            </a:r>
            <a:r>
              <a:rPr lang="en-US" sz="2000"/>
              <a:t>]​</a:t>
            </a:r>
            <a:br>
              <a:rPr lang="en-US" sz="2000"/>
            </a:br>
            <a:r>
              <a:rPr lang="en-US" sz="2000"/>
              <a:t>2​</a:t>
            </a:r>
          </a:p>
          <a:p>
            <a:r>
              <a:rPr lang="en-US" sz="2000">
                <a:solidFill>
                  <a:srgbClr val="2727A5"/>
                </a:solidFill>
              </a:rPr>
              <a:t>% puts</a:t>
            </a:r>
            <a:r>
              <a:rPr lang="en-US" sz="2000"/>
              <a:t> 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/>
              <a:t>​</a:t>
            </a:r>
          </a:p>
          <a:p>
            <a:r>
              <a:rPr lang="en-US" sz="2000"/>
              <a:t>2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797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D31-232D-5165-F960-F6901E6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Conditionals and While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D881-7D4A-1AB7-DD68-19E6011B8117}"/>
              </a:ext>
            </a:extLst>
          </p:cNvPr>
          <p:cNvSpPr txBox="1"/>
          <p:nvPr/>
        </p:nvSpPr>
        <p:spPr>
          <a:xfrm>
            <a:off x="2884098" y="2970363"/>
            <a:ext cx="5992483" cy="3477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727A5"/>
                </a:solidFill>
                <a:cs typeface="Arial"/>
              </a:rPr>
              <a:t>% set</a:t>
            </a:r>
            <a:r>
              <a:rPr lang="en-US" sz="2000">
                <a:solidFill>
                  <a:srgbClr val="C678DD"/>
                </a:solidFill>
                <a:cs typeface="Arial"/>
              </a:rPr>
              <a:t> </a:t>
            </a:r>
            <a:r>
              <a:rPr lang="en-US" sz="2000">
                <a:cs typeface="Arial"/>
              </a:rPr>
              <a:t>x</a:t>
            </a:r>
            <a:r>
              <a:rPr lang="en-US" sz="2000">
                <a:solidFill>
                  <a:srgbClr val="C678DD"/>
                </a:solidFill>
                <a:cs typeface="Arial"/>
              </a:rPr>
              <a:t> </a:t>
            </a:r>
            <a:r>
              <a:rPr lang="en-US" sz="2000">
                <a:solidFill>
                  <a:srgbClr val="FFC000"/>
                </a:solidFill>
                <a:cs typeface="Arial"/>
              </a:rPr>
              <a:t>1</a:t>
            </a:r>
            <a:r>
              <a:rPr lang="en-US" sz="2000">
                <a:cs typeface="Arial"/>
              </a:rPr>
              <a:t>​</a:t>
            </a:r>
            <a:br>
              <a:rPr lang="en-US" sz="2000">
                <a:cs typeface="Arial"/>
              </a:rPr>
            </a:br>
            <a:r>
              <a:rPr lang="en-US" sz="2000">
                <a:cs typeface="Arial"/>
              </a:rPr>
              <a:t>1​</a:t>
            </a:r>
            <a:br>
              <a:rPr lang="en-US" sz="2000">
                <a:cs typeface="Arial"/>
              </a:rPr>
            </a:br>
            <a:r>
              <a:rPr lang="en-US" sz="2000">
                <a:solidFill>
                  <a:srgbClr val="2727A5"/>
                </a:solidFill>
                <a:cs typeface="Arial"/>
              </a:rPr>
              <a:t>% if {</a:t>
            </a:r>
            <a:r>
              <a:rPr lang="en-US" sz="2000">
                <a:solidFill>
                  <a:srgbClr val="7F7F7F"/>
                </a:solidFill>
                <a:cs typeface="Arial"/>
              </a:rPr>
              <a:t>$x</a:t>
            </a:r>
            <a:r>
              <a:rPr lang="en-US" sz="2000">
                <a:cs typeface="Arial"/>
              </a:rPr>
              <a:t> ==</a:t>
            </a:r>
            <a:r>
              <a:rPr lang="en-US" sz="2000">
                <a:solidFill>
                  <a:srgbClr val="C678DD"/>
                </a:solidFill>
                <a:cs typeface="Arial"/>
              </a:rPr>
              <a:t> </a:t>
            </a:r>
            <a:r>
              <a:rPr lang="en-US" sz="2000">
                <a:solidFill>
                  <a:srgbClr val="FFC000"/>
                </a:solidFill>
                <a:cs typeface="Arial"/>
              </a:rPr>
              <a:t>1</a:t>
            </a:r>
            <a:r>
              <a:rPr lang="en-US" sz="2000">
                <a:solidFill>
                  <a:srgbClr val="2727A5"/>
                </a:solidFill>
                <a:cs typeface="Arial"/>
              </a:rPr>
              <a:t>} {puts </a:t>
            </a:r>
            <a:r>
              <a:rPr lang="en-US" sz="2000">
                <a:solidFill>
                  <a:srgbClr val="610C0C"/>
                </a:solidFill>
                <a:cs typeface="Arial"/>
              </a:rPr>
              <a:t>"x is 1"</a:t>
            </a:r>
            <a:r>
              <a:rPr lang="en-US" sz="2000">
                <a:solidFill>
                  <a:srgbClr val="2727A5"/>
                </a:solidFill>
                <a:cs typeface="Arial"/>
              </a:rPr>
              <a:t>} else {puts</a:t>
            </a:r>
            <a:r>
              <a:rPr lang="en-US" sz="2000">
                <a:solidFill>
                  <a:srgbClr val="C678DD"/>
                </a:solidFill>
                <a:cs typeface="Arial"/>
              </a:rPr>
              <a:t> </a:t>
            </a:r>
            <a:r>
              <a:rPr lang="en-US" sz="2000">
                <a:solidFill>
                  <a:srgbClr val="610C0C"/>
                </a:solidFill>
                <a:cs typeface="Arial"/>
              </a:rPr>
              <a:t>"x is not 1"</a:t>
            </a:r>
            <a:r>
              <a:rPr lang="en-US" sz="2000">
                <a:solidFill>
                  <a:srgbClr val="2727A5"/>
                </a:solidFill>
                <a:cs typeface="Arial"/>
              </a:rPr>
              <a:t>}</a:t>
            </a:r>
            <a:r>
              <a:rPr lang="en-US" sz="2000">
                <a:cs typeface="Arial"/>
              </a:rPr>
              <a:t>​</a:t>
            </a:r>
            <a:endParaRPr lang="en-US"/>
          </a:p>
          <a:p>
            <a:r>
              <a:rPr lang="en-US" sz="2000"/>
              <a:t>x is 1​</a:t>
            </a:r>
          </a:p>
          <a:p>
            <a:r>
              <a:rPr lang="en-US" sz="2000">
                <a:solidFill>
                  <a:srgbClr val="2727A5"/>
                </a:solidFill>
              </a:rPr>
              <a:t>% while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/>
              <a:t>{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/>
              <a:t>&lt; </a:t>
            </a:r>
            <a:r>
              <a:rPr lang="en-US" sz="2000">
                <a:solidFill>
                  <a:srgbClr val="FFC000"/>
                </a:solidFill>
              </a:rPr>
              <a:t>6</a:t>
            </a:r>
            <a:r>
              <a:rPr lang="en-US" sz="2000"/>
              <a:t>} {​</a:t>
            </a:r>
            <a:r>
              <a:rPr lang="en-US" sz="2000">
                <a:solidFill>
                  <a:srgbClr val="2727A5"/>
                </a:solidFill>
              </a:rPr>
              <a:t>set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/>
              <a:t>x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/>
              <a:t>[</a:t>
            </a:r>
            <a:r>
              <a:rPr lang="en-US" sz="2000">
                <a:solidFill>
                  <a:srgbClr val="2727A5"/>
                </a:solidFill>
              </a:rPr>
              <a:t>expr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/>
              <a:t>+</a:t>
            </a:r>
            <a:r>
              <a:rPr lang="en-US" sz="2000">
                <a:solidFill>
                  <a:srgbClr val="FFC000"/>
                </a:solidFill>
              </a:rPr>
              <a:t>1</a:t>
            </a:r>
            <a:r>
              <a:rPr lang="en-US" sz="2000"/>
              <a:t>];</a:t>
            </a:r>
            <a:r>
              <a:rPr lang="en-US" sz="2000">
                <a:solidFill>
                  <a:srgbClr val="C678DD"/>
                </a:solidFill>
              </a:rPr>
              <a:t> </a:t>
            </a:r>
            <a:r>
              <a:rPr lang="en-US" sz="2000">
                <a:solidFill>
                  <a:srgbClr val="2727A5"/>
                </a:solidFill>
              </a:rPr>
              <a:t>puts </a:t>
            </a:r>
            <a:r>
              <a:rPr lang="en-US" sz="2000">
                <a:solidFill>
                  <a:srgbClr val="7F7F7F"/>
                </a:solidFill>
              </a:rPr>
              <a:t>$x</a:t>
            </a:r>
            <a:r>
              <a:rPr lang="en-US" sz="2000"/>
              <a:t>}​</a:t>
            </a:r>
          </a:p>
          <a:p>
            <a:r>
              <a:rPr lang="en-US" sz="2000"/>
              <a:t>1​</a:t>
            </a:r>
            <a:endParaRPr lang="en-US"/>
          </a:p>
          <a:p>
            <a:r>
              <a:rPr lang="en-US" sz="2000"/>
              <a:t>2​</a:t>
            </a:r>
          </a:p>
          <a:p>
            <a:r>
              <a:rPr lang="en-US" sz="2000"/>
              <a:t>3​</a:t>
            </a:r>
          </a:p>
          <a:p>
            <a:r>
              <a:rPr lang="en-US" sz="2000"/>
              <a:t>4​</a:t>
            </a:r>
          </a:p>
          <a:p>
            <a:r>
              <a:rPr lang="en-US" sz="2000"/>
              <a:t>5​</a:t>
            </a:r>
          </a:p>
          <a:p>
            <a:r>
              <a:rPr lang="en-US" sz="2000"/>
              <a:t>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E33A2D-C7CD-7F47-48B6-7026FBC5C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161722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>
                <a:latin typeface="Arial"/>
                <a:cs typeface="Arial"/>
              </a:rPr>
              <a:t>Space between each closing and next opening of curly braces is compulsory.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000">
                <a:latin typeface="Arial"/>
                <a:cs typeface="Arial"/>
              </a:rPr>
              <a:t>Starting curly brace of statement should be in the same line as conditional.</a:t>
            </a:r>
          </a:p>
        </p:txBody>
      </p:sp>
    </p:spTree>
    <p:extLst>
      <p:ext uri="{BB962C8B-B14F-4D97-AF65-F5344CB8AC3E}">
        <p14:creationId xmlns:p14="http://schemas.microsoft.com/office/powerpoint/2010/main" val="133121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D31-232D-5165-F960-F6901E6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4954-EC61-CDB8-37C0-49A1DCE9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01" y="1941335"/>
            <a:ext cx="10254392" cy="1080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Syntax: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ourier New"/>
                <a:ea typeface="+mn-lt"/>
                <a:cs typeface="+mn-lt"/>
              </a:rPr>
              <a:t>for start test next command</a:t>
            </a:r>
          </a:p>
          <a:p>
            <a:endParaRPr lang="en-US">
              <a:latin typeface="Neue Haas Grotesk Text Pro"/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697EB-63C5-95CE-4417-6F98860E555A}"/>
              </a:ext>
            </a:extLst>
          </p:cNvPr>
          <p:cNvSpPr txBox="1"/>
          <p:nvPr/>
        </p:nvSpPr>
        <p:spPr>
          <a:xfrm>
            <a:off x="3056626" y="3013496"/>
            <a:ext cx="5791200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for {set</a:t>
            </a:r>
            <a:r>
              <a:rPr lang="en-US" sz="2000">
                <a:latin typeface="Neue Haas Grotesk Text Pro"/>
              </a:rPr>
              <a:t> </a:t>
            </a:r>
            <a:r>
              <a:rPr lang="en-US" sz="2000" err="1">
                <a:latin typeface="Neue Haas Grotesk Text Pro"/>
              </a:rPr>
              <a:t>i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0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$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i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&lt;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2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</a:t>
            </a:r>
            <a:r>
              <a:rPr lang="en-US" sz="2000" err="1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incr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 </a:t>
            </a:r>
            <a:r>
              <a:rPr lang="en-US" sz="2000" err="1">
                <a:latin typeface="Neue Haas Grotesk Text Pro"/>
              </a:rPr>
              <a:t>i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{puts 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hello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/>
              </a:rPr>
              <a:t>hello</a:t>
            </a:r>
          </a:p>
          <a:p>
            <a:r>
              <a:rPr lang="en-US" sz="2000">
                <a:latin typeface="Neue Haas Grotesk Text Pro"/>
              </a:rPr>
              <a:t>hello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% for {set</a:t>
            </a:r>
            <a:r>
              <a:rPr lang="en-US" sz="2000">
                <a:latin typeface="Neue Haas Grotesk Text Pro"/>
              </a:rPr>
              <a:t> </a:t>
            </a:r>
            <a:r>
              <a:rPr lang="en-US" sz="2000" err="1">
                <a:latin typeface="Neue Haas Grotesk Text Pro"/>
              </a:rPr>
              <a:t>i</a:t>
            </a:r>
            <a:r>
              <a:rPr lang="en-US" sz="2000">
                <a:latin typeface="Neue Haas Grotesk Text Pro"/>
              </a:rPr>
              <a:t> 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0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$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i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&lt;</a:t>
            </a:r>
            <a:r>
              <a:rPr lang="en-US" sz="2000">
                <a:solidFill>
                  <a:srgbClr val="FFC000"/>
                </a:solidFill>
                <a:latin typeface="Neue Haas Grotesk Text Pro"/>
              </a:rPr>
              <a:t>2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</a:t>
            </a:r>
            <a:r>
              <a:rPr lang="en-US" sz="2000" err="1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incr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 </a:t>
            </a:r>
            <a:r>
              <a:rPr lang="en-US" sz="2000" err="1">
                <a:latin typeface="Neue Haas Grotesk Text Pro"/>
              </a:rPr>
              <a:t>i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; puts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 </a:t>
            </a:r>
            <a:r>
              <a:rPr lang="en-US" sz="2000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$</a:t>
            </a:r>
            <a:r>
              <a:rPr lang="en-US" sz="2000" err="1">
                <a:solidFill>
                  <a:schemeClr val="tx1">
                    <a:lumMod val="50000"/>
                    <a:lumOff val="50000"/>
                  </a:schemeClr>
                </a:solidFill>
                <a:latin typeface="Neue Haas Grotesk Text Pro"/>
              </a:rPr>
              <a:t>i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 {puts </a:t>
            </a:r>
            <a:r>
              <a:rPr lang="en-US" sz="2000">
                <a:solidFill>
                  <a:srgbClr val="C678DD"/>
                </a:solidFill>
                <a:latin typeface="Neue Haas Grotesk Text Pro"/>
              </a:rPr>
              <a:t>hello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Neue Haas Grotesk Text Pro"/>
              </a:rPr>
              <a:t>}</a:t>
            </a:r>
            <a:br>
              <a:rPr lang="en-US" sz="2000">
                <a:latin typeface="Neue Haas Grotesk Text Pro" panose="020B0504020202020204" pitchFamily="34" charset="0"/>
              </a:rPr>
            </a:br>
            <a:r>
              <a:rPr lang="en-US" sz="2000">
                <a:latin typeface="Neue Haas Grotesk Text Pro"/>
              </a:rPr>
              <a:t>hello</a:t>
            </a:r>
          </a:p>
          <a:p>
            <a:r>
              <a:rPr lang="en-US" sz="2000">
                <a:latin typeface="Neue Haas Grotesk Text Pro"/>
              </a:rPr>
              <a:t>1</a:t>
            </a:r>
          </a:p>
          <a:p>
            <a:r>
              <a:rPr lang="en-US" sz="2000">
                <a:latin typeface="Neue Haas Grotesk Text Pro"/>
              </a:rPr>
              <a:t>hello</a:t>
            </a:r>
          </a:p>
          <a:p>
            <a:r>
              <a:rPr lang="en-US" sz="2000">
                <a:latin typeface="Neue Haas Grotesk Text Pro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597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File I/O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Opening files: 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Reading from files: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gets $</a:t>
            </a:r>
            <a:r>
              <a:rPr lang="en-US" err="1">
                <a:ea typeface="+mn-lt"/>
                <a:cs typeface="+mn-lt"/>
              </a:rPr>
              <a:t>fileHandle</a:t>
            </a:r>
            <a:r>
              <a:rPr lang="en-US">
                <a:ea typeface="+mn-lt"/>
                <a:cs typeface="+mn-lt"/>
              </a:rPr>
              <a:t> line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read $</a:t>
            </a:r>
            <a:r>
              <a:rPr lang="en-US" err="1">
                <a:ea typeface="+mn-lt"/>
                <a:cs typeface="+mn-lt"/>
              </a:rPr>
              <a:t>fileHandle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Writing to files: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puts $</a:t>
            </a:r>
            <a:r>
              <a:rPr lang="en-US" err="1">
                <a:ea typeface="+mn-lt"/>
                <a:cs typeface="+mn-lt"/>
              </a:rPr>
              <a:t>fileHandle</a:t>
            </a:r>
            <a:r>
              <a:rPr lang="en-US">
                <a:ea typeface="+mn-lt"/>
                <a:cs typeface="+mn-lt"/>
              </a:rPr>
              <a:t> "data"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Closing files: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close $</a:t>
            </a:r>
            <a:r>
              <a:rPr lang="en-US" err="1">
                <a:ea typeface="+mn-lt"/>
                <a:cs typeface="+mn-lt"/>
              </a:rPr>
              <a:t>fileHandle</a:t>
            </a:r>
            <a:endParaRPr lang="en-US" err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52473"/>
              </p:ext>
            </p:extLst>
          </p:nvPr>
        </p:nvGraphicFramePr>
        <p:xfrm>
          <a:off x="2011680" y="2543259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fileHandle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"filename.txt"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r]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r for read, w for write, a for append</a:t>
                      </a:r>
                      <a:endParaRPr 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9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AD31-232D-5165-F960-F6901E63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4954-EC61-CDB8-37C0-49A1DCE9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01" y="1941335"/>
            <a:ext cx="10168128" cy="12972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latin typeface="Neue Haas Grotesk Text Pro"/>
                <a:ea typeface="+mn-lt"/>
                <a:cs typeface="+mn-lt"/>
              </a:rPr>
              <a:t>Array declaration: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Courier New"/>
                <a:ea typeface="+mn-lt"/>
                <a:cs typeface="+mn-lt"/>
              </a:rPr>
              <a:t>set name(index) value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Neue Haas Grotesk Text Pro"/>
                <a:ea typeface="+mn-lt"/>
                <a:cs typeface="+mn-lt"/>
              </a:rPr>
              <a:t>Use for loops for traversing arrays</a:t>
            </a:r>
          </a:p>
        </p:txBody>
      </p:sp>
      <p:pic>
        <p:nvPicPr>
          <p:cNvPr id="10" name="Picture 9" descr="A close-up of text&#10;&#10;Description automatically generated">
            <a:extLst>
              <a:ext uri="{FF2B5EF4-FFF2-40B4-BE49-F238E27FC236}">
                <a16:creationId xmlns:a16="http://schemas.microsoft.com/office/drawing/2014/main" id="{B8FDF870-DCCD-2489-9601-4BEBC283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01" y="3871913"/>
            <a:ext cx="6924675" cy="1400175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F250CD-FD96-27DA-10F4-41054EB888F6}"/>
              </a:ext>
            </a:extLst>
          </p:cNvPr>
          <p:cNvSpPr txBox="1"/>
          <p:nvPr/>
        </p:nvSpPr>
        <p:spPr>
          <a:xfrm>
            <a:off x="8553938" y="3874477"/>
            <a:ext cx="2743200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Traversing Arrays​</a:t>
            </a:r>
          </a:p>
          <a:p>
            <a:r>
              <a:rPr lang="en-US" sz="2000"/>
              <a:t>This is the​</a:t>
            </a:r>
          </a:p>
          <a:p>
            <a:r>
              <a:rPr lang="en-US" sz="2000"/>
              <a:t>output of a </a:t>
            </a:r>
            <a:r>
              <a:rPr lang="en-US" sz="2000" err="1"/>
              <a:t>tcl</a:t>
            </a:r>
            <a:r>
              <a:rPr lang="en-US" sz="2000"/>
              <a:t> file​</a:t>
            </a:r>
          </a:p>
          <a:p>
            <a:r>
              <a:rPr lang="en-US" sz="200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AA4E2-0623-BC7D-7BD8-CB9386A9E90F}"/>
              </a:ext>
            </a:extLst>
          </p:cNvPr>
          <p:cNvSpPr txBox="1"/>
          <p:nvPr/>
        </p:nvSpPr>
        <p:spPr>
          <a:xfrm>
            <a:off x="8553938" y="342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26736-63E4-2129-428F-28838354240F}"/>
              </a:ext>
            </a:extLst>
          </p:cNvPr>
          <p:cNvSpPr txBox="1"/>
          <p:nvPr/>
        </p:nvSpPr>
        <p:spPr>
          <a:xfrm>
            <a:off x="1002323" y="342509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28859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88A-1F9A-14BC-0891-CD4DF21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Associative 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A313-7712-C345-E6F3-3F1C79B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15" y="2108230"/>
            <a:ext cx="10168128" cy="141938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Associative arrays are unordered set of values which can be accessed via corresponding keys/ index value which may not be a number.</a:t>
            </a:r>
          </a:p>
          <a:p>
            <a:r>
              <a:rPr lang="en-US"/>
              <a:t>Retrieving keys/indexes of an array: </a:t>
            </a:r>
            <a:r>
              <a:rPr lang="en-US">
                <a:latin typeface="Courier New"/>
                <a:cs typeface="Courier New"/>
              </a:rPr>
              <a:t>array names &lt;array-name&gt;</a:t>
            </a:r>
          </a:p>
          <a:p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646601-2028-B284-E7A2-CC60EECC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8" y="4130761"/>
            <a:ext cx="4029075" cy="211455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A28B1-1F9F-A5CF-416D-EB6A7B0C9981}"/>
              </a:ext>
            </a:extLst>
          </p:cNvPr>
          <p:cNvSpPr txBox="1"/>
          <p:nvPr/>
        </p:nvSpPr>
        <p:spPr>
          <a:xfrm>
            <a:off x="6199554" y="4128477"/>
            <a:ext cx="2723662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John</a:t>
            </a:r>
            <a:br>
              <a:rPr lang="en-US"/>
            </a:br>
            <a:r>
              <a:rPr lang="en-US"/>
              <a:t>24</a:t>
            </a:r>
            <a:br>
              <a:rPr lang="en-US"/>
            </a:br>
            <a:r>
              <a:rPr lang="en-US"/>
              <a:t>Age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98B-33DA-9149-BCF1-EA3D24C04D96}"/>
              </a:ext>
            </a:extLst>
          </p:cNvPr>
          <p:cNvSpPr txBox="1"/>
          <p:nvPr/>
        </p:nvSpPr>
        <p:spPr>
          <a:xfrm>
            <a:off x="6199554" y="3669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7561-E15D-5519-6D1E-B680E11AAB3A}"/>
              </a:ext>
            </a:extLst>
          </p:cNvPr>
          <p:cNvSpPr txBox="1"/>
          <p:nvPr/>
        </p:nvSpPr>
        <p:spPr>
          <a:xfrm>
            <a:off x="1735016" y="366932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</p:spTree>
    <p:extLst>
      <p:ext uri="{BB962C8B-B14F-4D97-AF65-F5344CB8AC3E}">
        <p14:creationId xmlns:p14="http://schemas.microsoft.com/office/powerpoint/2010/main" val="344578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88A-1F9A-14BC-0891-CD4DF21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A313-7712-C345-E6F3-3F1C79B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15" y="2108230"/>
            <a:ext cx="10168128" cy="177881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Ordered collection of numbers, words, strings or other lists.</a:t>
            </a:r>
          </a:p>
          <a:p>
            <a:r>
              <a:rPr lang="en-US"/>
              <a:t>Command for getting value of an item at an index: </a:t>
            </a:r>
            <a:r>
              <a:rPr lang="en-US" err="1">
                <a:latin typeface="Courier New"/>
                <a:cs typeface="Courier New"/>
              </a:rPr>
              <a:t>lindex</a:t>
            </a:r>
            <a:r>
              <a:rPr lang="en-US">
                <a:latin typeface="Courier New"/>
                <a:cs typeface="Courier New"/>
              </a:rPr>
              <a:t> $&lt;list-name&gt; index</a:t>
            </a:r>
          </a:p>
          <a:p>
            <a:r>
              <a:rPr lang="en-US"/>
              <a:t>Command for total number of items in a list: </a:t>
            </a:r>
            <a:r>
              <a:rPr lang="en-US" err="1">
                <a:latin typeface="Courier New"/>
                <a:cs typeface="Courier New"/>
              </a:rPr>
              <a:t>llength</a:t>
            </a:r>
            <a:r>
              <a:rPr lang="en-US">
                <a:latin typeface="Courier New"/>
                <a:cs typeface="Courier New"/>
              </a:rPr>
              <a:t> $&lt;list-name&gt;</a:t>
            </a:r>
          </a:p>
          <a:p>
            <a:r>
              <a:rPr lang="en-US">
                <a:ea typeface="+mn-lt"/>
                <a:cs typeface="+mn-lt"/>
              </a:rPr>
              <a:t>Use foreach to iterate over list items.</a:t>
            </a:r>
            <a:endParaRPr lang="en-US">
              <a:latin typeface="Courier New"/>
              <a:cs typeface="Courier New"/>
            </a:endParaRPr>
          </a:p>
          <a:p>
            <a:endParaRPr lang="en-US"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A28B1-1F9F-A5CF-416D-EB6A7B0C9981}"/>
              </a:ext>
            </a:extLst>
          </p:cNvPr>
          <p:cNvSpPr txBox="1"/>
          <p:nvPr/>
        </p:nvSpPr>
        <p:spPr>
          <a:xfrm>
            <a:off x="7767792" y="4259716"/>
            <a:ext cx="3054340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this is a list</a:t>
            </a:r>
          </a:p>
          <a:p>
            <a:r>
              <a:rPr lang="en-US">
                <a:ea typeface="+mn-lt"/>
                <a:cs typeface="+mn-lt"/>
              </a:rPr>
              <a:t>items in a list 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Item at 4th-index of list is 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Length of list is: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5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98B-33DA-9149-BCF1-EA3D24C04D96}"/>
              </a:ext>
            </a:extLst>
          </p:cNvPr>
          <p:cNvSpPr txBox="1"/>
          <p:nvPr/>
        </p:nvSpPr>
        <p:spPr>
          <a:xfrm>
            <a:off x="7762631" y="38838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7561-E15D-5519-6D1E-B680E11AAB3A}"/>
              </a:ext>
            </a:extLst>
          </p:cNvPr>
          <p:cNvSpPr txBox="1"/>
          <p:nvPr/>
        </p:nvSpPr>
        <p:spPr>
          <a:xfrm>
            <a:off x="1019282" y="38822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FA5C76-8F81-4F41-AF7D-5FE0A32C4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29" y="4265672"/>
            <a:ext cx="6391275" cy="2409825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948460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88A-1F9A-14BC-0891-CD4DF21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A28B1-1F9F-A5CF-416D-EB6A7B0C9981}"/>
              </a:ext>
            </a:extLst>
          </p:cNvPr>
          <p:cNvSpPr txBox="1"/>
          <p:nvPr/>
        </p:nvSpPr>
        <p:spPr>
          <a:xfrm>
            <a:off x="7601715" y="2843178"/>
            <a:ext cx="3054340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items in a list 1</a:t>
            </a:r>
          </a:p>
          <a:p>
            <a:r>
              <a:rPr lang="en-US">
                <a:ea typeface="+mn-lt"/>
                <a:cs typeface="+mn-lt"/>
              </a:rPr>
              <a:t>the items in a list 1</a:t>
            </a:r>
          </a:p>
          <a:p>
            <a:r>
              <a:rPr lang="en-US">
                <a:ea typeface="+mn-lt"/>
                <a:cs typeface="+mn-lt"/>
              </a:rPr>
              <a:t>items in the list 1</a:t>
            </a:r>
          </a:p>
          <a:p>
            <a:r>
              <a:rPr lang="en-US">
                <a:ea typeface="+mn-lt"/>
                <a:cs typeface="+mn-lt"/>
              </a:rPr>
              <a:t>items in the list</a:t>
            </a:r>
          </a:p>
          <a:p>
            <a:r>
              <a:rPr lang="en-US">
                <a:ea typeface="+mn-lt"/>
                <a:cs typeface="+mn-lt"/>
              </a:rPr>
              <a:t>this has items in a list 1</a:t>
            </a:r>
          </a:p>
          <a:p>
            <a:r>
              <a:rPr lang="en-US">
                <a:ea typeface="+mn-lt"/>
                <a:cs typeface="+mn-lt"/>
              </a:rPr>
              <a:t>items in a list 1 12</a:t>
            </a:r>
            <a:endParaRPr lang="en-US"/>
          </a:p>
          <a:p>
            <a:r>
              <a:rPr lang="en-US">
                <a:ea typeface="+mn-lt"/>
                <a:cs typeface="+mn-lt"/>
              </a:rPr>
              <a:t>1 12 a in items list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98B-33DA-9149-BCF1-EA3D24C04D96}"/>
              </a:ext>
            </a:extLst>
          </p:cNvPr>
          <p:cNvSpPr txBox="1"/>
          <p:nvPr/>
        </p:nvSpPr>
        <p:spPr>
          <a:xfrm>
            <a:off x="7928708" y="22231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7561-E15D-5519-6D1E-B680E11AAB3A}"/>
              </a:ext>
            </a:extLst>
          </p:cNvPr>
          <p:cNvSpPr txBox="1"/>
          <p:nvPr/>
        </p:nvSpPr>
        <p:spPr>
          <a:xfrm>
            <a:off x="1019282" y="22214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0490B7D-4D7E-261D-E0F7-24BF3217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62" y="2777759"/>
            <a:ext cx="5105400" cy="21621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42784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Introduction to TCL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Brief history and purpose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Why TCL is important for digital design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TCL Basics </a:t>
            </a:r>
            <a:endParaRPr lang="en-US">
              <a:ea typeface="+mn-lt"/>
              <a:cs typeface="Courier New"/>
            </a:endParaRPr>
          </a:p>
          <a:p>
            <a:r>
              <a:rPr lang="en-US">
                <a:ea typeface="+mn-lt"/>
                <a:cs typeface="+mn-lt"/>
              </a:rPr>
              <a:t>Syntax overview, Variables and data types, Control structures (if, while, for), Procedures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TCL in Digital Design</a:t>
            </a:r>
          </a:p>
          <a:p>
            <a:r>
              <a:rPr lang="en-US">
                <a:ea typeface="+mn-lt"/>
                <a:cs typeface="+mn-lt"/>
              </a:rPr>
              <a:t>Advanced TCL Concepts </a:t>
            </a:r>
          </a:p>
          <a:p>
            <a:r>
              <a:rPr lang="en-US">
                <a:ea typeface="+mn-lt"/>
                <a:cs typeface="+mn-lt"/>
              </a:rPr>
              <a:t>Practical Examples</a:t>
            </a:r>
            <a:endParaRPr lang="en-US"/>
          </a:p>
          <a:p>
            <a:endParaRPr lang="en-US">
              <a:latin typeface="Neue Haas Grotesk Text Pr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2362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88A-1F9A-14BC-0891-CD4DF21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 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A313-7712-C345-E6F3-3F1C79B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15" y="2108230"/>
            <a:ext cx="10168128" cy="14193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traversing associative arrays</a:t>
            </a:r>
          </a:p>
          <a:p>
            <a:r>
              <a:rPr lang="en-US"/>
              <a:t>For iterating over items in a list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A28B1-1F9F-A5CF-416D-EB6A7B0C9981}"/>
              </a:ext>
            </a:extLst>
          </p:cNvPr>
          <p:cNvSpPr txBox="1"/>
          <p:nvPr/>
        </p:nvSpPr>
        <p:spPr>
          <a:xfrm>
            <a:off x="7782169" y="3786554"/>
            <a:ext cx="2723662" cy="1477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Employee(Age):24</a:t>
            </a:r>
          </a:p>
          <a:p>
            <a:r>
              <a:rPr lang="en-US">
                <a:ea typeface="+mn-lt"/>
                <a:cs typeface="+mn-lt"/>
              </a:rPr>
              <a:t>Employee(Name):John</a:t>
            </a:r>
          </a:p>
          <a:p>
            <a:r>
              <a:rPr lang="en-US">
                <a:ea typeface="+mn-lt"/>
                <a:cs typeface="+mn-lt"/>
              </a:rPr>
              <a:t>lst2(0) = hello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lst2(1) = 123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lst2(2) = 2.0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98B-33DA-9149-BCF1-EA3D24C04D96}"/>
              </a:ext>
            </a:extLst>
          </p:cNvPr>
          <p:cNvSpPr txBox="1"/>
          <p:nvPr/>
        </p:nvSpPr>
        <p:spPr>
          <a:xfrm>
            <a:off x="7762631" y="34250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7561-E15D-5519-6D1E-B680E11AAB3A}"/>
              </a:ext>
            </a:extLst>
          </p:cNvPr>
          <p:cNvSpPr txBox="1"/>
          <p:nvPr/>
        </p:nvSpPr>
        <p:spPr>
          <a:xfrm>
            <a:off x="1393093" y="33469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B81A1C1-957C-1BA1-1E2F-9E8D5F66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73" y="3788875"/>
            <a:ext cx="5686425" cy="254317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20613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3688A-1F9A-14BC-0891-CD4DF21C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EA313-7712-C345-E6F3-3F1C79B74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15" y="2108230"/>
            <a:ext cx="10168128" cy="14193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A28B1-1F9F-A5CF-416D-EB6A7B0C9981}"/>
              </a:ext>
            </a:extLst>
          </p:cNvPr>
          <p:cNvSpPr txBox="1"/>
          <p:nvPr/>
        </p:nvSpPr>
        <p:spPr>
          <a:xfrm>
            <a:off x="7767792" y="2578856"/>
            <a:ext cx="2723662" cy="313932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-1</a:t>
            </a:r>
          </a:p>
          <a:p>
            <a:r>
              <a:rPr lang="en-US">
                <a:ea typeface="+mn-lt"/>
                <a:cs typeface="+mn-lt"/>
              </a:rPr>
              <a:t>1</a:t>
            </a:r>
          </a:p>
          <a:p>
            <a:r>
              <a:rPr lang="en-US">
                <a:ea typeface="+mn-lt"/>
                <a:cs typeface="+mn-lt"/>
              </a:rPr>
              <a:t>0</a:t>
            </a:r>
          </a:p>
          <a:p>
            <a:r>
              <a:rPr lang="en-US">
                <a:ea typeface="+mn-lt"/>
                <a:cs typeface="+mn-lt"/>
              </a:rPr>
              <a:t>IN</a:t>
            </a:r>
          </a:p>
          <a:p>
            <a:r>
              <a:rPr lang="en-US">
                <a:ea typeface="+mn-lt"/>
                <a:cs typeface="+mn-lt"/>
              </a:rPr>
              <a:t>W</a:t>
            </a:r>
          </a:p>
          <a:p>
            <a:r>
              <a:rPr lang="en-US">
                <a:ea typeface="+mn-lt"/>
                <a:cs typeface="+mn-lt"/>
              </a:rPr>
              <a:t>38</a:t>
            </a:r>
          </a:p>
          <a:p>
            <a:r>
              <a:rPr lang="en-US">
                <a:ea typeface="+mn-lt"/>
                <a:cs typeface="+mn-lt"/>
              </a:rPr>
              <a:t>week 2</a:t>
            </a:r>
          </a:p>
          <a:p>
            <a:r>
              <a:rPr lang="en-US">
                <a:ea typeface="+mn-lt"/>
                <a:cs typeface="+mn-lt"/>
              </a:rPr>
              <a:t>XCELERIUM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team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inof</a:t>
            </a:r>
            <a:endParaRPr lang="en-US" err="1"/>
          </a:p>
          <a:p>
            <a:r>
              <a:rPr lang="en-US">
                <a:ea typeface="+mn-lt"/>
                <a:cs typeface="+mn-lt"/>
              </a:rPr>
              <a:t>match found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8298B-33DA-9149-BCF1-EA3D24C04D96}"/>
              </a:ext>
            </a:extLst>
          </p:cNvPr>
          <p:cNvSpPr txBox="1"/>
          <p:nvPr/>
        </p:nvSpPr>
        <p:spPr>
          <a:xfrm>
            <a:off x="7762631" y="22030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7561-E15D-5519-6D1E-B680E11AAB3A}"/>
              </a:ext>
            </a:extLst>
          </p:cNvPr>
          <p:cNvSpPr txBox="1"/>
          <p:nvPr/>
        </p:nvSpPr>
        <p:spPr>
          <a:xfrm>
            <a:off x="1119923" y="19379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Commands:</a:t>
            </a:r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C9FF94D-BE65-590F-AF76-FB3F206A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22" y="2292740"/>
            <a:ext cx="6343650" cy="44291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56099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Practical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Example 01: Reading and Parsing Design Files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38749"/>
              </p:ext>
            </p:extLst>
          </p:nvPr>
        </p:nvGraphicFramePr>
        <p:xfrm>
          <a:off x="1207324" y="2572987"/>
          <a:ext cx="104051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5164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2552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This procedure parses a Verilog file to extract module names and their ports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parse_verilog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filename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 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filename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r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Open the file for reading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 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content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read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    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Read the entire file content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close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modules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Initialize an empty list to store module information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foreach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line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split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content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         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Iterate through each line of the file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 # Use regular expression to match module declarations. This regex captures the module name and its port list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    if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{[</a:t>
                      </a:r>
                      <a:r>
                        <a:rPr lang="en-US" sz="1800" b="0" i="0" u="none" strike="noStrike" noProof="0" err="1">
                          <a:solidFill>
                            <a:srgbClr val="C678DD"/>
                          </a:solidFill>
                        </a:rPr>
                        <a:t>regexp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module\s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\w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\s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\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((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.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*?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\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;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line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-&gt;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name ports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           # Add the module name and its ports (split into a list) to our modules list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          </a:t>
                      </a:r>
                      <a:r>
                        <a:rPr lang="en-US" sz="1800" b="0" i="0" u="none" strike="noStrike" noProof="0" err="1">
                          <a:solidFill>
                            <a:srgbClr val="C678DD"/>
                          </a:solidFill>
                        </a:rPr>
                        <a:t>lappend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modules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list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split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ports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,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   return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modules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E4961E-232B-A422-D460-37FECF68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50657"/>
              </p:ext>
            </p:extLst>
          </p:nvPr>
        </p:nvGraphicFramePr>
        <p:xfrm>
          <a:off x="6412674" y="366155"/>
          <a:ext cx="5199798" cy="1543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798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154367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Example usage of the </a:t>
                      </a:r>
                      <a:r>
                        <a:rPr lang="en-US" sz="1800" b="0" i="1" u="none" strike="noStrike" noProof="0" err="1">
                          <a:solidFill>
                            <a:srgbClr val="5C6370"/>
                          </a:solidFill>
                        </a:rPr>
                        <a:t>parse_verilog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 procedure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design_modules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parse_verilog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design.v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"Modules found: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design_modules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endParaRPr 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907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01237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Practical Examples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676421"/>
              </p:ext>
            </p:extLst>
          </p:nvPr>
        </p:nvGraphicFramePr>
        <p:xfrm>
          <a:off x="999506" y="1306286"/>
          <a:ext cx="10405164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5164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2552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This procedure generates a timing summary report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generate_timing_summary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report_file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timing_summary.rpt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Define the output report file 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report_file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w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          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Open the file for writing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"Timing Summary Report"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"====================="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Write the report header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C678DD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get_attribute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get_timing_paths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max_paths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nworst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slack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"Worst Negative Slack: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wns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Get and write the Worst Negative Slack (WNS)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tns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get_attribute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get_timing_paths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max_paths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nworst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tns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"Total Negative Slack: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tns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Get and write the Total Negative Slack (TNS)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>
                        <a:solidFill>
                          <a:srgbClr val="C678DD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"\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nTop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 5 Violating Paths:"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Write details of the top 5 violating 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 sz="180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foreach_in_collection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path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get_timing_paths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max_paths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5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nworst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get_object_name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path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 Slack: [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get_attribute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 $path slack]"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close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 sz="1800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"Report generated: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report_file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 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Close the report file</a:t>
                      </a:r>
                      <a:endParaRPr lang="en-US" sz="18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E4961E-232B-A422-D460-37FECF68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28418"/>
              </p:ext>
            </p:extLst>
          </p:nvPr>
        </p:nvGraphicFramePr>
        <p:xfrm>
          <a:off x="6412674" y="168233"/>
          <a:ext cx="51997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798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113801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1" u="none" strike="noStrike" noProof="0">
                        <a:solidFill>
                          <a:srgbClr val="5C6370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Example usage,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Generate the timing summary report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 </a:t>
                      </a:r>
                      <a:endParaRPr lang="en-US" sz="1800" err="1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  <a:latin typeface="Neue Haas Grotesk Text Pro"/>
                        </a:rPr>
                        <a:t>generate_timing_summary</a:t>
                      </a:r>
                      <a:endParaRPr lang="en-US" sz="180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4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01237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Practical Examples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02406"/>
              </p:ext>
            </p:extLst>
          </p:nvPr>
        </p:nvGraphicFramePr>
        <p:xfrm>
          <a:off x="999506" y="2355273"/>
          <a:ext cx="1040516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5164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2552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This procedure performs timing-driven optimization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optimize_timing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max_iterations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target_slack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Loop for a maximum number of iterations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for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set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i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0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i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max_iterations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incr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i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     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"Optimization iteration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i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    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optimize_design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dynamic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Run dynamic optimization (tool-specific command)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    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get_attribute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get_timing_paths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max_paths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nworst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slack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Get the current Worst Negative Slack (WNS)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</a:t>
                      </a:r>
                      <a:endParaRPr lang="en-US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"Current WNS: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wns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 # Check if we've met our target slack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   if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&gt;=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target_slack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"Target slack met. Exiting optimization loop."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break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 # Check if we exited due to reaching max iterations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    if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i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max_iterations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"Warning: Max iterations reached without meeting target slack."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E4961E-232B-A422-D460-37FECF68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29648"/>
              </p:ext>
            </p:extLst>
          </p:nvPr>
        </p:nvGraphicFramePr>
        <p:xfrm>
          <a:off x="6412674" y="168233"/>
          <a:ext cx="519979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798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113801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Run optimization for max 10 iterations, targeting 0.0 slack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optimize_timing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10 0.0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rgbClr val="5C6370"/>
                        </a:solidFill>
                        <a:latin typeface="Neue Haas Grotesk Tex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782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657497"/>
            <a:ext cx="10168128" cy="117957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Sample TCL file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110882"/>
              </p:ext>
            </p:extLst>
          </p:nvPr>
        </p:nvGraphicFramePr>
        <p:xfrm>
          <a:off x="999506" y="2355273"/>
          <a:ext cx="1040516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5164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25529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Script to automate synthesis and reporting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Set up variables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my_design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clock_period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10  </a:t>
                      </a: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"./output"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Read in the design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read_verilog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design.v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current_design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Set constraints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create_clock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name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my_clock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period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clock_period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get_ports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clk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set_input_delay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0.5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clock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my_clock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all_inputs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set_output_delay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0.5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clock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my_clock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all_outputs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compile_ultra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  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Run synthesis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 (Tool specific procedure call)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Generate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reports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report_area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area_report.txt 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report_timing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timing_report.txt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report_power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power_report.txt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Write out the synthesized design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write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format 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verilog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hierarchy 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output 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synth_$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lang="en-US" sz="1800" b="0" i="0" u="none" strike="noStrike" noProof="0" err="1">
                          <a:solidFill>
                            <a:srgbClr val="5C6370"/>
                          </a:solidFill>
                        </a:rPr>
                        <a:t>.v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lang="en-US" sz="1800" b="0" i="0" u="none" strike="noStrike" noProof="0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"Synthesis complete. Output files are in $</a:t>
                      </a:r>
                      <a:r>
                        <a:rPr lang="en-US" sz="1800" b="0" i="0" u="none" strike="noStrike" noProof="0" err="1">
                          <a:solidFill>
                            <a:srgbClr val="98C379"/>
                          </a:solidFill>
                        </a:rPr>
                        <a:t>output_dir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"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8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 to TCL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Brief History and Purpose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Created by John Ousterhout in 1988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TCL stands for Tool Command Language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Purpose: </a:t>
            </a:r>
            <a:endParaRPr lang="en-US">
              <a:latin typeface="Neue Haas Grotesk Text Pro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Provide a simple, extensible scripting language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Easy to integrate into C/C++ applications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Cross-platform compatibility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Rapid prototyping and development</a:t>
            </a:r>
            <a:endParaRPr lang="en-US"/>
          </a:p>
        </p:txBody>
      </p:sp>
      <p:pic>
        <p:nvPicPr>
          <p:cNvPr id="4" name="Picture 3" descr="John Ousterhout (@JohnOusterhout) / X">
            <a:extLst>
              <a:ext uri="{FF2B5EF4-FFF2-40B4-BE49-F238E27FC236}">
                <a16:creationId xmlns:a16="http://schemas.microsoft.com/office/drawing/2014/main" id="{658A08D2-9AAB-2AED-0D51-D2A658EB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557" y="2103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TCL is Important for Digital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Widely adopted in Electronic Design Automation (EDA) tools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Synopsys, </a:t>
            </a:r>
            <a:r>
              <a:rPr lang="en-US" err="1">
                <a:ea typeface="+mn-lt"/>
                <a:cs typeface="+mn-lt"/>
              </a:rPr>
              <a:t>Vivado</a:t>
            </a:r>
            <a:r>
              <a:rPr lang="en-US">
                <a:ea typeface="+mn-lt"/>
                <a:cs typeface="+mn-lt"/>
              </a:rPr>
              <a:t>, Cadence, Mentor Graphics all support TCL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Enables automation of repetitive tasks in design flows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 consistent interface across different tools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Allows customization of design environments</a:t>
            </a:r>
            <a:endParaRPr lang="en-US"/>
          </a:p>
          <a:p>
            <a:endParaRPr lang="en-US">
              <a:latin typeface="Neue Haas Grotesk Text Pr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37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Why TCL is Important for Digital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Supports creation of complex design flows and methodologies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Enables scripting of design rule checks and constraints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Facilitates generation of design and verification reports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 throughout the design process, RTL design and synthesis, Place and route. Timing analysis, Power analysis, Verification and simulation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Enables creation of unified design environments</a:t>
            </a:r>
          </a:p>
          <a:p>
            <a:r>
              <a:rPr lang="en-US">
                <a:ea typeface="+mn-lt"/>
                <a:cs typeface="+mn-lt"/>
              </a:rPr>
              <a:t>Facilitates data exchange between different design stages</a:t>
            </a:r>
            <a:endParaRPr lang="en-US"/>
          </a:p>
          <a:p>
            <a:endParaRPr lang="en-US">
              <a:latin typeface="Neue Haas Grotesk Text Pr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2720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Syntax Overview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Commands are space-separated words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First word is the command, rest are arguments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Semicolons separate multiple commands on one line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Brackets [] for command substitution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Braces {} for grouping and deferring evaluation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Dollar sign $ for variable substitution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Backslash \ for line continuation and special characters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Comments start with #</a:t>
            </a:r>
            <a:endParaRPr lang="en-US"/>
          </a:p>
          <a:p>
            <a:endParaRPr lang="en-US">
              <a:latin typeface="Neue Haas Grotesk Text Pro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886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Variables: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No declaration needed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Created on first use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set command for assignment: set </a:t>
            </a:r>
            <a:r>
              <a:rPr lang="en-US" err="1">
                <a:ea typeface="+mn-lt"/>
                <a:cs typeface="+mn-lt"/>
              </a:rPr>
              <a:t>varName</a:t>
            </a:r>
            <a:r>
              <a:rPr lang="en-US">
                <a:ea typeface="+mn-lt"/>
                <a:cs typeface="+mn-lt"/>
              </a:rPr>
              <a:t> value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Access with $</a:t>
            </a:r>
            <a:r>
              <a:rPr lang="en-US" err="1">
                <a:ea typeface="+mn-lt"/>
                <a:cs typeface="+mn-lt"/>
              </a:rPr>
              <a:t>varName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Special variables: </a:t>
            </a:r>
            <a:endParaRPr lang="en-US">
              <a:latin typeface="Neue Haas Grotesk Text Pro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env (environment variables)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ea typeface="+mn-lt"/>
                <a:cs typeface="+mn-lt"/>
              </a:rPr>
              <a:t>argc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argv</a:t>
            </a:r>
            <a:r>
              <a:rPr lang="en-US">
                <a:ea typeface="+mn-lt"/>
                <a:cs typeface="+mn-lt"/>
              </a:rPr>
              <a:t> (command-line arguments)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Control Structures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if-else: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While loop: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For loop: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185670"/>
              </p:ext>
            </p:extLst>
          </p:nvPr>
        </p:nvGraphicFramePr>
        <p:xfrm>
          <a:off x="2011680" y="2958895"/>
          <a:ext cx="81686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  <a:latin typeface="Neue Haas Grotesk Text Pro"/>
                        </a:rPr>
                        <a:t>if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condition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}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{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code block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}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  <a:latin typeface="Neue Haas Grotesk Text Pro"/>
                        </a:rPr>
                        <a:t>elseif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condition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}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 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{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code block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}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  <a:latin typeface="Neue Haas Grotesk Text Pro"/>
                        </a:rPr>
                        <a:t>else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{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  <a:latin typeface="Neue Haas Grotesk Text Pro"/>
                        </a:rPr>
                        <a:t># code block</a:t>
                      </a:r>
                      <a:r>
                        <a:rPr lang="en-US" sz="1800" b="0" i="0" u="none" strike="noStrike" noProof="0">
                          <a:latin typeface="Neue Haas Grotesk Text Pro"/>
                        </a:rPr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  <a:latin typeface="Neue Haas Grotesk Text Pro"/>
                        </a:rPr>
                        <a:t>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89ED7-ABFD-856D-4DF7-419799ED5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429687"/>
              </p:ext>
            </p:extLst>
          </p:nvPr>
        </p:nvGraphicFramePr>
        <p:xfrm>
          <a:off x="2011680" y="4552167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while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condition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code block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130CFD-432B-D9FA-3C44-0FC009C1D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89448"/>
              </p:ext>
            </p:extLst>
          </p:nvPr>
        </p:nvGraphicFramePr>
        <p:xfrm>
          <a:off x="2011680" y="5363647"/>
          <a:ext cx="816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for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{initialization} {condition} {increment} { </a:t>
                      </a: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# code block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 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49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5BF9-C8FC-8682-3FCD-C335B9B8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TCL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0025-7A86-0726-B0ED-0A1F14C1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04213"/>
            <a:ext cx="10168128" cy="4067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Procedures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Defined using the proc command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Syntax: 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r>
              <a:rPr lang="en-US">
                <a:ea typeface="+mn-lt"/>
                <a:cs typeface="+mn-lt"/>
              </a:rPr>
              <a:t>Local variables with set command inside procedure</a:t>
            </a:r>
          </a:p>
          <a:p>
            <a:r>
              <a:rPr lang="en-US">
                <a:ea typeface="+mn-lt"/>
                <a:cs typeface="+mn-lt"/>
              </a:rPr>
              <a:t>global command to access global variable.</a:t>
            </a:r>
          </a:p>
          <a:p>
            <a:r>
              <a:rPr lang="en-US">
                <a:ea typeface="+mn-lt"/>
                <a:cs typeface="+mn-lt"/>
              </a:rPr>
              <a:t>Return value is the result of the last command (or explicit return)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5B6CFD-E47B-4660-A5EA-5647CE212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82977"/>
              </p:ext>
            </p:extLst>
          </p:nvPr>
        </p:nvGraphicFramePr>
        <p:xfrm>
          <a:off x="2011680" y="3433908"/>
          <a:ext cx="81686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640">
                  <a:extLst>
                    <a:ext uri="{9D8B030D-6E8A-4147-A177-3AD203B41FA5}">
                      <a16:colId xmlns:a16="http://schemas.microsoft.com/office/drawing/2014/main" val="176241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 err="1">
                          <a:solidFill>
                            <a:srgbClr val="61AFEF"/>
                          </a:solidFill>
                        </a:rPr>
                        <a:t>procedureName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</a:rPr>
                        <a:t>arg1 arg2 ...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lang="en-US" sz="1800" b="0" i="0" u="none" strike="noStrike" noProof="0"/>
                        <a:t> 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1" u="none" strike="noStrike" noProof="0">
                          <a:solidFill>
                            <a:srgbClr val="5C6370"/>
                          </a:solidFill>
                        </a:rPr>
                        <a:t>    # procedure body</a:t>
                      </a:r>
                      <a:r>
                        <a:rPr lang="en-US" sz="1800" b="0" i="0" u="none" strike="noStrike" noProof="0"/>
                        <a:t> 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98C379"/>
                          </a:solidFill>
                        </a:rPr>
                        <a:t>    return</a:t>
                      </a:r>
                      <a:r>
                        <a:rPr lang="en-US" sz="1800" b="0" i="0" u="none" strike="noStrike" noProof="0"/>
                        <a:t> $</a:t>
                      </a:r>
                      <a:r>
                        <a:rPr lang="en-US" sz="1800" b="0" i="0" u="none" strike="noStrike" noProof="0">
                          <a:solidFill>
                            <a:srgbClr val="61AFEF"/>
                          </a:solidFill>
                        </a:rPr>
                        <a:t>result</a:t>
                      </a:r>
                      <a:r>
                        <a:rPr lang="en-US" sz="1800" b="0" i="0" u="none" strike="noStrike" noProof="0"/>
                        <a:t> </a:t>
                      </a:r>
                      <a:r>
                        <a:rPr lang="en-US" sz="1800" b="0" i="0" u="none" strike="noStrike" noProof="0">
                          <a:solidFill>
                            <a:srgbClr val="ABB2BF"/>
                          </a:solidFill>
                        </a:rPr>
                        <a:t>}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3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15836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AccentBoxVTI</vt:lpstr>
      <vt:lpstr>Digital Design and Verification Training</vt:lpstr>
      <vt:lpstr>Agenda</vt:lpstr>
      <vt:lpstr>Introduction to TCL</vt:lpstr>
      <vt:lpstr>Why TCL is Important for Digital Design</vt:lpstr>
      <vt:lpstr>Why TCL is Important for Digital Design</vt:lpstr>
      <vt:lpstr>TCL Basics</vt:lpstr>
      <vt:lpstr>TCL Basics</vt:lpstr>
      <vt:lpstr>TCL Basics</vt:lpstr>
      <vt:lpstr>TCL Basics</vt:lpstr>
      <vt:lpstr>TCL Basics</vt:lpstr>
      <vt:lpstr>TCL Basics</vt:lpstr>
      <vt:lpstr>TCL Basics</vt:lpstr>
      <vt:lpstr>Conditionals and While Loop</vt:lpstr>
      <vt:lpstr>For Loop</vt:lpstr>
      <vt:lpstr>File I/O</vt:lpstr>
      <vt:lpstr>Arrays</vt:lpstr>
      <vt:lpstr>Associative Arrays</vt:lpstr>
      <vt:lpstr>Lists</vt:lpstr>
      <vt:lpstr>Lists</vt:lpstr>
      <vt:lpstr>Foreach Loop</vt:lpstr>
      <vt:lpstr>Working with Strings</vt:lpstr>
      <vt:lpstr>Practical Examples</vt:lpstr>
      <vt:lpstr>Practical Examples</vt:lpstr>
      <vt:lpstr>Practical Examples</vt:lpstr>
      <vt:lpstr>Sample TCL 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2024-06-27T15:25:58Z</dcterms:created>
  <dcterms:modified xsi:type="dcterms:W3CDTF">2024-07-08T05:41:44Z</dcterms:modified>
</cp:coreProperties>
</file>