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3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9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9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0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2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4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2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3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DEBFB2-FB6D-4A7C-8E24-6C86352D59C9}" type="datetimeFigureOut">
              <a:rPr lang="en-IN" smtClean="0"/>
              <a:t>04/12/2020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EDA45B-EAD8-4974-A84B-D754B75951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Engine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Amazon ML Hiring Challenge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70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Recommendation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data from small portion of </a:t>
            </a:r>
            <a:r>
              <a:rPr lang="en-US" dirty="0" smtClean="0"/>
              <a:t>dataset.</a:t>
            </a:r>
            <a:endParaRPr lang="en-US" dirty="0" smtClean="0"/>
          </a:p>
          <a:p>
            <a:r>
              <a:rPr lang="en-US" dirty="0" smtClean="0"/>
              <a:t>Build a model without using whole </a:t>
            </a:r>
            <a:r>
              <a:rPr lang="en-US" dirty="0" smtClean="0"/>
              <a:t>dataset.</a:t>
            </a:r>
            <a:endParaRPr lang="en-US" dirty="0" smtClean="0"/>
          </a:p>
          <a:p>
            <a:r>
              <a:rPr lang="en-US" dirty="0" smtClean="0"/>
              <a:t>Use the model to make </a:t>
            </a:r>
            <a:r>
              <a:rPr lang="en-US" dirty="0" smtClean="0"/>
              <a:t>predictions.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95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25" y="2486025"/>
            <a:ext cx="7153275" cy="2743200"/>
          </a:xfrm>
        </p:spPr>
      </p:pic>
    </p:spTree>
    <p:extLst>
      <p:ext uri="{BB962C8B-B14F-4D97-AF65-F5344CB8AC3E}">
        <p14:creationId xmlns:p14="http://schemas.microsoft.com/office/powerpoint/2010/main" val="382169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Recommendation </a:t>
            </a:r>
            <a:r>
              <a:rPr lang="en-US" dirty="0" smtClean="0"/>
              <a:t>Engine.</a:t>
            </a:r>
            <a:endParaRPr lang="en-US" dirty="0" smtClean="0"/>
          </a:p>
          <a:p>
            <a:r>
              <a:rPr lang="en-US" dirty="0" smtClean="0"/>
              <a:t>Faster Prediction </a:t>
            </a:r>
            <a:r>
              <a:rPr lang="en-US" dirty="0" smtClean="0"/>
              <a:t>Speed.</a:t>
            </a:r>
            <a:endParaRPr lang="en-US" dirty="0" smtClean="0"/>
          </a:p>
          <a:p>
            <a:r>
              <a:rPr lang="en-US" dirty="0" smtClean="0"/>
              <a:t>Predicting on larger dataset using smaller </a:t>
            </a:r>
            <a:r>
              <a:rPr lang="en-US" dirty="0" smtClean="0"/>
              <a:t>dataset.</a:t>
            </a:r>
            <a:endParaRPr lang="en-US" dirty="0" smtClean="0"/>
          </a:p>
          <a:p>
            <a:r>
              <a:rPr lang="en-US" dirty="0" smtClean="0"/>
              <a:t>Avoidance of </a:t>
            </a:r>
            <a:r>
              <a:rPr lang="en-US" dirty="0" smtClean="0"/>
              <a:t>Overfitting.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06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add new data making model </a:t>
            </a:r>
            <a:r>
              <a:rPr lang="en-US" dirty="0" smtClean="0"/>
              <a:t>inflexible.</a:t>
            </a:r>
            <a:endParaRPr lang="en-US" dirty="0" smtClean="0"/>
          </a:p>
          <a:p>
            <a:r>
              <a:rPr lang="en-US" dirty="0" smtClean="0"/>
              <a:t>Quality of predictions will depend upon the model </a:t>
            </a:r>
            <a:r>
              <a:rPr lang="en-US" dirty="0" smtClean="0"/>
              <a:t>built.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39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used in the challenge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used datasets provided in the </a:t>
            </a:r>
            <a:r>
              <a:rPr lang="en-US" dirty="0" smtClean="0"/>
              <a:t>challenge.</a:t>
            </a:r>
            <a:endParaRPr lang="en-US" dirty="0" smtClean="0"/>
          </a:p>
          <a:p>
            <a:r>
              <a:rPr lang="en-US" dirty="0" smtClean="0"/>
              <a:t>Cleaned data and filled NA values with medians in numerical features and modes in categorical </a:t>
            </a:r>
            <a:r>
              <a:rPr lang="en-US" dirty="0" smtClean="0"/>
              <a:t>features.</a:t>
            </a:r>
            <a:endParaRPr lang="en-US" dirty="0" smtClean="0"/>
          </a:p>
          <a:p>
            <a:r>
              <a:rPr lang="en-US" dirty="0" smtClean="0"/>
              <a:t>Selected features having correlation coefficients within range -0.5 and 0.5 and done One Hot Encoding for categorical </a:t>
            </a:r>
            <a:r>
              <a:rPr lang="en-US" dirty="0" smtClean="0"/>
              <a:t>features.</a:t>
            </a:r>
            <a:endParaRPr lang="en-US" dirty="0" smtClean="0"/>
          </a:p>
          <a:p>
            <a:r>
              <a:rPr lang="en-US" dirty="0" smtClean="0"/>
              <a:t>Scaled data and used SVM Classifier to built generalized model having 96% accuracy on train data and 97% accuracy on validation </a:t>
            </a:r>
            <a:r>
              <a:rPr lang="en-US" dirty="0" smtClean="0"/>
              <a:t>data.</a:t>
            </a:r>
            <a:endParaRPr lang="en-US" dirty="0" smtClean="0"/>
          </a:p>
          <a:p>
            <a:r>
              <a:rPr lang="en-US" dirty="0" smtClean="0"/>
              <a:t>Predicted using the model having 97% precision on validation </a:t>
            </a:r>
            <a:r>
              <a:rPr lang="en-US" dirty="0" smtClean="0"/>
              <a:t>data.</a:t>
            </a:r>
            <a:endParaRPr lang="en-US" dirty="0" smtClean="0"/>
          </a:p>
          <a:p>
            <a:r>
              <a:rPr lang="en-US" dirty="0" smtClean="0"/>
              <a:t>Model predicted classes using 93.79% precision on test </a:t>
            </a:r>
            <a:r>
              <a:rPr lang="en-US" dirty="0" smtClean="0"/>
              <a:t>data.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18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1615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</TotalTime>
  <Words>175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Recommendation Engine</vt:lpstr>
      <vt:lpstr>Model Based Recommendation System</vt:lpstr>
      <vt:lpstr>Architecture</vt:lpstr>
      <vt:lpstr>Advantages</vt:lpstr>
      <vt:lpstr>Disadvantages</vt:lpstr>
      <vt:lpstr>Approach used in the challenge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</dc:title>
  <dc:creator>PRATIK</dc:creator>
  <cp:lastModifiedBy>PRATIK</cp:lastModifiedBy>
  <cp:revision>7</cp:revision>
  <dcterms:created xsi:type="dcterms:W3CDTF">2020-12-04T03:56:24Z</dcterms:created>
  <dcterms:modified xsi:type="dcterms:W3CDTF">2020-12-04T04:27:36Z</dcterms:modified>
</cp:coreProperties>
</file>