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IMG-20230416-WA0009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86055"/>
            <a:ext cx="12192000" cy="6497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30416-WA0008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" y="112395"/>
            <a:ext cx="11853545" cy="6586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30416-WA0007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96520"/>
            <a:ext cx="12192000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30416-WA0006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05" y="-635"/>
            <a:ext cx="11948160" cy="6704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30416-WA0004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-635"/>
            <a:ext cx="11797665" cy="6662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30416-WA0003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1986260" cy="6859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ELCOT</cp:lastModifiedBy>
  <cp:revision>1</cp:revision>
  <dcterms:created xsi:type="dcterms:W3CDTF">2023-04-16T11:50:48Z</dcterms:created>
  <dcterms:modified xsi:type="dcterms:W3CDTF">2023-04-16T11:50:48Z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5127AF6DCE7F4BA2B3615C3C8BB880F0</vt:lpwstr>
  </property>
  <property fmtid="{D5CDD505-2E9C-101B-9397-08002B2CF9AE}" pid="3" name="KSOProductBuildVer">
    <vt:lpwstr>1033-11.2.0.11516</vt:lpwstr>
  </property>
</Properties>
</file>