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7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58C4E-FE32-F04F-A1DC-9778B552BC0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580A9-BE62-C445-9D79-5B8C5668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9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580A9-BE62-C445-9D79-5B8C56684E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4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4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2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3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944C1E-BC4E-2D48-865B-2639FF4785C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74881AB-4646-634E-A149-C93FC47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9384-289D-484D-99BD-7339A6278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Meta-DPI </a:t>
            </a:r>
          </a:p>
        </p:txBody>
      </p:sp>
    </p:spTree>
    <p:extLst>
      <p:ext uri="{BB962C8B-B14F-4D97-AF65-F5344CB8AC3E}">
        <p14:creationId xmlns:p14="http://schemas.microsoft.com/office/powerpoint/2010/main" val="120089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DA63-326C-1B45-82D9-E4C736F8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1: ROC Curve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E10F1B-9AD8-0942-BD2F-AEFCCAAB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For each set an ROC plot is saved. </a:t>
            </a:r>
          </a:p>
          <a:p>
            <a:r>
              <a:rPr lang="en-US">
                <a:solidFill>
                  <a:schemeClr val="bg1"/>
                </a:solidFill>
              </a:rPr>
              <a:t>This was made without the StAR program. </a:t>
            </a:r>
          </a:p>
          <a:p>
            <a:r>
              <a:rPr lang="en-US">
                <a:solidFill>
                  <a:schemeClr val="bg1"/>
                </a:solidFill>
              </a:rPr>
              <a:t>We imporved on the star program by using more defined colors without overlap.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E3C5415-58AE-C84C-986B-15E66FB6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0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1AF8A-D5A1-0143-9020-F0A02C55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Data type 2: Star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3891-DE79-E547-AE98-97E6EFB9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This chart is saved as a jpeg and it includes two distinct pieces of information.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The top triangle is the AUC difference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The bottom triangle is is p-values.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Colored in red are points whose p-val is below the cutoff (0.05) and green for above the cutoff.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This allows us to visualize the statistical relevance of predictors.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We have improved on the original Star program by reformatting the index, columns and diagonal to be the full names of the predictors. 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EF9E9-86BF-4348-BC62-04498BC5A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71"/>
          <a:stretch/>
        </p:blipFill>
        <p:spPr>
          <a:xfrm>
            <a:off x="7865364" y="2680396"/>
            <a:ext cx="3355848" cy="11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8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16D8-378D-2849-BE49-37F21C16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2:Tree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CBBA-CF67-5C4A-AE00-A8C96AE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101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/>
              <a:t>A visualization program was written on top of </a:t>
            </a:r>
            <a:r>
              <a:rPr lang="en-US" err="1"/>
              <a:t>dtreeviz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err="1"/>
              <a:t>dtreeviz</a:t>
            </a:r>
            <a:r>
              <a:rPr lang="en-US"/>
              <a:t> generates a “shadow” on top of the tree in the forest </a:t>
            </a:r>
          </a:p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err="1"/>
              <a:t>dtreeviz</a:t>
            </a:r>
            <a:r>
              <a:rPr lang="en-US"/>
              <a:t> was modified to suit our needs. </a:t>
            </a:r>
          </a:p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/>
              <a:t>The trees are saved as SVG or vector images for sake of size and scalability </a:t>
            </a:r>
          </a:p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/>
              <a:t>This is a small example of a tree with depth = 10 and </a:t>
            </a:r>
            <a:r>
              <a:rPr lang="en-US" err="1"/>
              <a:t>ccp_alpha</a:t>
            </a:r>
            <a:r>
              <a:rPr lang="en-US"/>
              <a:t> = 0.00105 (harsh post-pruning)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F55C31-2D48-114F-8FFB-F37A3C9CA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2743200"/>
            <a:ext cx="2417063" cy="271182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8318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2F036-FE4A-5A47-A186-A73EF63A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flowChartDocumen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Part 4: Summary of results for  RF and MEtaDPI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74370-E1E6-D94B-95DA-63130EA96EDF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AUC and STDEV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02D1D5-50A7-2946-A39B-4F06C20EB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02454"/>
              </p:ext>
            </p:extLst>
          </p:nvPr>
        </p:nvGraphicFramePr>
        <p:xfrm>
          <a:off x="5297763" y="2373304"/>
          <a:ext cx="6250772" cy="195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864">
                  <a:extLst>
                    <a:ext uri="{9D8B030D-6E8A-4147-A177-3AD203B41FA5}">
                      <a16:colId xmlns:a16="http://schemas.microsoft.com/office/drawing/2014/main" val="832067002"/>
                    </a:ext>
                  </a:extLst>
                </a:gridCol>
                <a:gridCol w="998522">
                  <a:extLst>
                    <a:ext uri="{9D8B030D-6E8A-4147-A177-3AD203B41FA5}">
                      <a16:colId xmlns:a16="http://schemas.microsoft.com/office/drawing/2014/main" val="4180025038"/>
                    </a:ext>
                  </a:extLst>
                </a:gridCol>
                <a:gridCol w="911976">
                  <a:extLst>
                    <a:ext uri="{9D8B030D-6E8A-4147-A177-3AD203B41FA5}">
                      <a16:colId xmlns:a16="http://schemas.microsoft.com/office/drawing/2014/main" val="3927668956"/>
                    </a:ext>
                  </a:extLst>
                </a:gridCol>
                <a:gridCol w="1271683">
                  <a:extLst>
                    <a:ext uri="{9D8B030D-6E8A-4147-A177-3AD203B41FA5}">
                      <a16:colId xmlns:a16="http://schemas.microsoft.com/office/drawing/2014/main" val="3131569120"/>
                    </a:ext>
                  </a:extLst>
                </a:gridCol>
                <a:gridCol w="925500">
                  <a:extLst>
                    <a:ext uri="{9D8B030D-6E8A-4147-A177-3AD203B41FA5}">
                      <a16:colId xmlns:a16="http://schemas.microsoft.com/office/drawing/2014/main" val="2533721978"/>
                    </a:ext>
                  </a:extLst>
                </a:gridCol>
                <a:gridCol w="1001227">
                  <a:extLst>
                    <a:ext uri="{9D8B030D-6E8A-4147-A177-3AD203B41FA5}">
                      <a16:colId xmlns:a16="http://schemas.microsoft.com/office/drawing/2014/main" val="445470453"/>
                    </a:ext>
                  </a:extLst>
                </a:gridCol>
              </a:tblGrid>
              <a:tr h="3901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AUC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predus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ispred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dockpred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logreg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rfscore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extLst>
                  <a:ext uri="{0D108BD9-81ED-4DB2-BD59-A6C34878D82A}">
                    <a16:rowId xmlns:a16="http://schemas.microsoft.com/office/drawing/2014/main" val="2714604402"/>
                  </a:ext>
                </a:extLst>
              </a:tr>
              <a:tr h="3901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5fold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extLst>
                  <a:ext uri="{0D108BD9-81ED-4DB2-BD59-A6C34878D82A}">
                    <a16:rowId xmlns:a16="http://schemas.microsoft.com/office/drawing/2014/main" val="402739945"/>
                  </a:ext>
                </a:extLst>
              </a:tr>
              <a:tr h="3901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10fold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extLst>
                  <a:ext uri="{0D108BD9-81ED-4DB2-BD59-A6C34878D82A}">
                    <a16:rowId xmlns:a16="http://schemas.microsoft.com/office/drawing/2014/main" val="1457365969"/>
                  </a:ext>
                </a:extLst>
              </a:tr>
              <a:tr h="3901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223train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0.746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extLst>
                  <a:ext uri="{0D108BD9-81ED-4DB2-BD59-A6C34878D82A}">
                    <a16:rowId xmlns:a16="http://schemas.microsoft.com/office/drawing/2014/main" val="296349459"/>
                  </a:ext>
                </a:extLst>
              </a:tr>
              <a:tr h="3901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louant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0.753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227" marR="16227" marT="16227" marB="0" anchor="b"/>
                </a:tc>
                <a:extLst>
                  <a:ext uri="{0D108BD9-81ED-4DB2-BD59-A6C34878D82A}">
                    <a16:rowId xmlns:a16="http://schemas.microsoft.com/office/drawing/2014/main" val="319426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6302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247</Words>
  <Application>Microsoft Macintosh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Results of Meta-DPI </vt:lpstr>
      <vt:lpstr>Data 1: ROC Curve </vt:lpstr>
      <vt:lpstr>Data type 2: Star chart </vt:lpstr>
      <vt:lpstr>Data 2:Tree Visualization </vt:lpstr>
      <vt:lpstr>Part 4: Summary of results for  RF and MEtaDPI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Meta-DPI </dc:title>
  <dc:creator>Evan Edelstein [student]</dc:creator>
  <cp:lastModifiedBy>Evan Edelstein [student]</cp:lastModifiedBy>
  <cp:revision>1</cp:revision>
  <dcterms:created xsi:type="dcterms:W3CDTF">2020-11-19T21:21:27Z</dcterms:created>
  <dcterms:modified xsi:type="dcterms:W3CDTF">2020-11-19T21:26:11Z</dcterms:modified>
</cp:coreProperties>
</file>