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0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C962F-E63C-744F-84DD-4539875AAA0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3FF56-DE30-5C42-BCB6-835DD3C4D10E}">
      <dgm:prSet phldrT="[Text]"/>
      <dgm:spPr/>
      <dgm:t>
        <a:bodyPr/>
        <a:lstStyle/>
        <a:p>
          <a:pPr rtl="0"/>
          <a:r>
            <a:rPr lang="en-US" dirty="0" err="1"/>
            <a:t>Dict</a:t>
          </a:r>
          <a:r>
            <a:rPr lang="en-US" dirty="0"/>
            <a:t> 1:</a:t>
          </a:r>
        </a:p>
      </dgm:t>
    </dgm:pt>
    <dgm:pt modelId="{EFAB9F56-9BFE-5F4F-8708-4A35D22D5027}" type="parTrans" cxnId="{EC6B17DC-C65A-7542-BAB9-0F2B3DF651F7}">
      <dgm:prSet/>
      <dgm:spPr/>
      <dgm:t>
        <a:bodyPr/>
        <a:lstStyle/>
        <a:p>
          <a:endParaRPr lang="en-US"/>
        </a:p>
      </dgm:t>
    </dgm:pt>
    <dgm:pt modelId="{6C31D939-D5BC-914A-98FD-E1ECEAC75531}" type="sibTrans" cxnId="{EC6B17DC-C65A-7542-BAB9-0F2B3DF651F7}">
      <dgm:prSet/>
      <dgm:spPr/>
      <dgm:t>
        <a:bodyPr/>
        <a:lstStyle/>
        <a:p>
          <a:endParaRPr lang="en-US"/>
        </a:p>
      </dgm:t>
    </dgm:pt>
    <dgm:pt modelId="{71A01A49-D308-AB4B-8742-8B855F4855A4}">
      <dgm:prSet phldrT="[Text]"/>
      <dgm:spPr/>
      <dgm:t>
        <a:bodyPr/>
        <a:lstStyle/>
        <a:p>
          <a:pPr rtl="0"/>
          <a:r>
            <a:rPr lang="en-US" dirty="0" err="1"/>
            <a:t>Predus</a:t>
          </a:r>
          <a:endParaRPr lang="en-US" dirty="0"/>
        </a:p>
      </dgm:t>
    </dgm:pt>
    <dgm:pt modelId="{AA35EE30-76CA-C541-BFF8-6713E1751CD1}" type="parTrans" cxnId="{C245ABEE-29D1-4F44-BD95-3AD6C525879E}">
      <dgm:prSet/>
      <dgm:spPr/>
      <dgm:t>
        <a:bodyPr/>
        <a:lstStyle/>
        <a:p>
          <a:endParaRPr lang="en-US"/>
        </a:p>
      </dgm:t>
    </dgm:pt>
    <dgm:pt modelId="{55D8D014-1D7F-384E-BD27-710DDC5AF696}" type="sibTrans" cxnId="{C245ABEE-29D1-4F44-BD95-3AD6C525879E}">
      <dgm:prSet/>
      <dgm:spPr/>
      <dgm:t>
        <a:bodyPr/>
        <a:lstStyle/>
        <a:p>
          <a:endParaRPr lang="en-US"/>
        </a:p>
      </dgm:t>
    </dgm:pt>
    <dgm:pt modelId="{88C5D129-1213-534F-B9E1-691061734311}">
      <dgm:prSet phldrT="[Text]"/>
      <dgm:spPr/>
      <dgm:t>
        <a:bodyPr/>
        <a:lstStyle/>
        <a:p>
          <a:pPr rtl="0"/>
          <a:r>
            <a:rPr lang="en-US" dirty="0"/>
            <a:t>FP</a:t>
          </a:r>
        </a:p>
      </dgm:t>
    </dgm:pt>
    <dgm:pt modelId="{B2C9C59B-FA3C-1941-B55B-8A5E2BA14A0C}" type="parTrans" cxnId="{4C7D4F58-0288-C140-9FE6-A2313FF19DB2}">
      <dgm:prSet/>
      <dgm:spPr/>
      <dgm:t>
        <a:bodyPr/>
        <a:lstStyle/>
        <a:p>
          <a:endParaRPr lang="en-US"/>
        </a:p>
      </dgm:t>
    </dgm:pt>
    <dgm:pt modelId="{C1D8ADF8-E06D-BD49-9276-54F815556AA6}" type="sibTrans" cxnId="{4C7D4F58-0288-C140-9FE6-A2313FF19DB2}">
      <dgm:prSet/>
      <dgm:spPr/>
      <dgm:t>
        <a:bodyPr/>
        <a:lstStyle/>
        <a:p>
          <a:endParaRPr lang="en-US"/>
        </a:p>
      </dgm:t>
    </dgm:pt>
    <dgm:pt modelId="{8CD556E9-8A15-4145-BD17-64BA05DE8734}">
      <dgm:prSet phldrT="[Text]"/>
      <dgm:spPr/>
      <dgm:t>
        <a:bodyPr/>
        <a:lstStyle/>
        <a:p>
          <a:r>
            <a:rPr lang="en-US" dirty="0" err="1"/>
            <a:t>Ispred</a:t>
          </a:r>
          <a:endParaRPr lang="en-US" dirty="0"/>
        </a:p>
      </dgm:t>
    </dgm:pt>
    <dgm:pt modelId="{296D0192-6A8D-554C-A2B9-96C431C40793}" type="parTrans" cxnId="{943B0B9E-BF28-5F45-8BC2-532D2EE9B340}">
      <dgm:prSet/>
      <dgm:spPr/>
      <dgm:t>
        <a:bodyPr/>
        <a:lstStyle/>
        <a:p>
          <a:endParaRPr lang="en-US"/>
        </a:p>
      </dgm:t>
    </dgm:pt>
    <dgm:pt modelId="{1AB73537-26EF-B348-8370-A2A3EA42FFAD}" type="sibTrans" cxnId="{943B0B9E-BF28-5F45-8BC2-532D2EE9B340}">
      <dgm:prSet/>
      <dgm:spPr/>
      <dgm:t>
        <a:bodyPr/>
        <a:lstStyle/>
        <a:p>
          <a:endParaRPr lang="en-US"/>
        </a:p>
      </dgm:t>
    </dgm:pt>
    <dgm:pt modelId="{8AC7C8DB-ACEC-494C-A1D5-0460FC8D2436}">
      <dgm:prSet phldrT="[Text]"/>
      <dgm:spPr/>
      <dgm:t>
        <a:bodyPr/>
        <a:lstStyle/>
        <a:p>
          <a:r>
            <a:rPr lang="en-US" dirty="0" err="1"/>
            <a:t>Dockpred</a:t>
          </a:r>
          <a:endParaRPr lang="en-US" dirty="0"/>
        </a:p>
      </dgm:t>
    </dgm:pt>
    <dgm:pt modelId="{74964B90-3DEE-994A-8347-E42B8A37D017}" type="parTrans" cxnId="{B925646B-06C0-A549-AFF2-9B3DCE95A2AD}">
      <dgm:prSet/>
      <dgm:spPr/>
      <dgm:t>
        <a:bodyPr/>
        <a:lstStyle/>
        <a:p>
          <a:endParaRPr lang="en-US"/>
        </a:p>
      </dgm:t>
    </dgm:pt>
    <dgm:pt modelId="{FDD8314A-127D-7643-B4A5-94D57B82377E}" type="sibTrans" cxnId="{B925646B-06C0-A549-AFF2-9B3DCE95A2AD}">
      <dgm:prSet/>
      <dgm:spPr/>
      <dgm:t>
        <a:bodyPr/>
        <a:lstStyle/>
        <a:p>
          <a:endParaRPr lang="en-US"/>
        </a:p>
      </dgm:t>
    </dgm:pt>
    <dgm:pt modelId="{B0492659-E2A3-D647-8EEE-FB540822622B}">
      <dgm:prSet phldrT="[Text]"/>
      <dgm:spPr/>
      <dgm:t>
        <a:bodyPr/>
        <a:lstStyle/>
        <a:p>
          <a:pPr rtl="0"/>
          <a:r>
            <a:rPr lang="en-US" dirty="0"/>
            <a:t>TP</a:t>
          </a:r>
        </a:p>
      </dgm:t>
    </dgm:pt>
    <dgm:pt modelId="{A8834774-BC1C-7049-B39D-DDC8AD6086C2}" type="parTrans" cxnId="{88852C88-3C76-C644-B646-1A880D35B02F}">
      <dgm:prSet/>
      <dgm:spPr/>
      <dgm:t>
        <a:bodyPr/>
        <a:lstStyle/>
        <a:p>
          <a:endParaRPr lang="en-US"/>
        </a:p>
      </dgm:t>
    </dgm:pt>
    <dgm:pt modelId="{A28C8E13-7A47-7544-9C05-A395017973C8}" type="sibTrans" cxnId="{88852C88-3C76-C644-B646-1A880D35B02F}">
      <dgm:prSet/>
      <dgm:spPr/>
      <dgm:t>
        <a:bodyPr/>
        <a:lstStyle/>
        <a:p>
          <a:endParaRPr lang="en-US"/>
        </a:p>
      </dgm:t>
    </dgm:pt>
    <dgm:pt modelId="{4607648F-4291-4F4F-AC23-59C3D4A3838D}">
      <dgm:prSet phldrT="[Text]"/>
      <dgm:spPr/>
      <dgm:t>
        <a:bodyPr/>
        <a:lstStyle/>
        <a:p>
          <a:pPr rtl="0"/>
          <a:r>
            <a:rPr lang="en-US" dirty="0"/>
            <a:t>predicted</a:t>
          </a:r>
        </a:p>
      </dgm:t>
    </dgm:pt>
    <dgm:pt modelId="{9431FF87-65D8-574C-8FA1-7FA73711D94D}" type="parTrans" cxnId="{05FA57B8-2570-8943-AF95-3B9B2E7EF3B5}">
      <dgm:prSet/>
      <dgm:spPr/>
      <dgm:t>
        <a:bodyPr/>
        <a:lstStyle/>
        <a:p>
          <a:endParaRPr lang="en-US"/>
        </a:p>
      </dgm:t>
    </dgm:pt>
    <dgm:pt modelId="{CB021F0B-778A-9E46-BE87-D8E8F474A0CD}" type="sibTrans" cxnId="{05FA57B8-2570-8943-AF95-3B9B2E7EF3B5}">
      <dgm:prSet/>
      <dgm:spPr/>
      <dgm:t>
        <a:bodyPr/>
        <a:lstStyle/>
        <a:p>
          <a:endParaRPr lang="en-US"/>
        </a:p>
      </dgm:t>
    </dgm:pt>
    <dgm:pt modelId="{12C46BD0-989D-164D-9D4C-C0ECA1CE18B5}">
      <dgm:prSet phldrT="[Text]"/>
      <dgm:spPr/>
      <dgm:t>
        <a:bodyPr/>
        <a:lstStyle/>
        <a:p>
          <a:pPr rtl="0"/>
          <a:r>
            <a:rPr lang="en-US" dirty="0"/>
            <a:t>neg</a:t>
          </a:r>
        </a:p>
      </dgm:t>
    </dgm:pt>
    <dgm:pt modelId="{C43BF1AE-FBF6-994D-883D-A0A994D7C7D0}" type="parTrans" cxnId="{8C0353E1-14BE-9E40-8A2C-F5D3FF00B938}">
      <dgm:prSet/>
      <dgm:spPr/>
      <dgm:t>
        <a:bodyPr/>
        <a:lstStyle/>
        <a:p>
          <a:endParaRPr lang="en-US"/>
        </a:p>
      </dgm:t>
    </dgm:pt>
    <dgm:pt modelId="{DD29FEAA-C4D4-1447-9BA5-F48F32C880B8}" type="sibTrans" cxnId="{8C0353E1-14BE-9E40-8A2C-F5D3FF00B938}">
      <dgm:prSet/>
      <dgm:spPr/>
      <dgm:t>
        <a:bodyPr/>
        <a:lstStyle/>
        <a:p>
          <a:endParaRPr lang="en-US"/>
        </a:p>
      </dgm:t>
    </dgm:pt>
    <dgm:pt modelId="{01F09C76-2BB9-C241-BFB4-DA11AB2FE3EE}">
      <dgm:prSet phldrT="[Text]"/>
      <dgm:spPr/>
      <dgm:t>
        <a:bodyPr/>
        <a:lstStyle/>
        <a:p>
          <a:pPr rtl="0"/>
          <a:r>
            <a:rPr lang="en-US" dirty="0"/>
            <a:t>Thresholds</a:t>
          </a:r>
        </a:p>
      </dgm:t>
    </dgm:pt>
    <dgm:pt modelId="{45CF5948-EAD5-C649-BF50-32BA0FA81F0B}" type="parTrans" cxnId="{6A5FD056-25F9-CB4C-9798-19C6A095E53B}">
      <dgm:prSet/>
      <dgm:spPr/>
      <dgm:t>
        <a:bodyPr/>
        <a:lstStyle/>
        <a:p>
          <a:endParaRPr lang="en-US"/>
        </a:p>
      </dgm:t>
    </dgm:pt>
    <dgm:pt modelId="{7CEA0B42-112F-9043-9BCE-9F806A6560BC}" type="sibTrans" cxnId="{6A5FD056-25F9-CB4C-9798-19C6A095E53B}">
      <dgm:prSet/>
      <dgm:spPr/>
      <dgm:t>
        <a:bodyPr/>
        <a:lstStyle/>
        <a:p>
          <a:endParaRPr lang="en-US"/>
        </a:p>
      </dgm:t>
    </dgm:pt>
    <dgm:pt modelId="{DF41E6F6-F6A9-5448-9AF3-159C33A8D1EC}" type="pres">
      <dgm:prSet presAssocID="{6ECC962F-E63C-744F-84DD-4539875AAA0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1EDBC5-F20C-EC4A-9551-B6211B4223F6}" type="pres">
      <dgm:prSet presAssocID="{FE83FF56-DE30-5C42-BCB6-835DD3C4D10E}" presName="root1" presStyleCnt="0"/>
      <dgm:spPr/>
    </dgm:pt>
    <dgm:pt modelId="{6DFC8F44-E535-684E-A3C3-FC47EFEBB159}" type="pres">
      <dgm:prSet presAssocID="{FE83FF56-DE30-5C42-BCB6-835DD3C4D10E}" presName="LevelOneTextNode" presStyleLbl="node0" presStyleIdx="0" presStyleCnt="1" custLinFactNeighborX="3" custLinFactNeighborY="-23278">
        <dgm:presLayoutVars>
          <dgm:chPref val="3"/>
        </dgm:presLayoutVars>
      </dgm:prSet>
      <dgm:spPr/>
    </dgm:pt>
    <dgm:pt modelId="{42E4C3A4-76FB-B245-A6AF-BD9487DD756C}" type="pres">
      <dgm:prSet presAssocID="{FE83FF56-DE30-5C42-BCB6-835DD3C4D10E}" presName="level2hierChild" presStyleCnt="0"/>
      <dgm:spPr/>
    </dgm:pt>
    <dgm:pt modelId="{FD797659-AB5D-444B-865C-C26B0906FA14}" type="pres">
      <dgm:prSet presAssocID="{AA35EE30-76CA-C541-BFF8-6713E1751CD1}" presName="conn2-1" presStyleLbl="parChTrans1D2" presStyleIdx="0" presStyleCnt="3"/>
      <dgm:spPr/>
    </dgm:pt>
    <dgm:pt modelId="{F35440A7-D5F3-324F-BEB7-95F3DC8220D5}" type="pres">
      <dgm:prSet presAssocID="{AA35EE30-76CA-C541-BFF8-6713E1751CD1}" presName="connTx" presStyleLbl="parChTrans1D2" presStyleIdx="0" presStyleCnt="3"/>
      <dgm:spPr/>
    </dgm:pt>
    <dgm:pt modelId="{1E9B3C74-34B4-2141-884E-AD1C6F027344}" type="pres">
      <dgm:prSet presAssocID="{71A01A49-D308-AB4B-8742-8B855F4855A4}" presName="root2" presStyleCnt="0"/>
      <dgm:spPr/>
    </dgm:pt>
    <dgm:pt modelId="{53D09D38-955E-EB4D-BAF4-054980D56043}" type="pres">
      <dgm:prSet presAssocID="{71A01A49-D308-AB4B-8742-8B855F4855A4}" presName="LevelTwoTextNode" presStyleLbl="node2" presStyleIdx="0" presStyleCnt="3">
        <dgm:presLayoutVars>
          <dgm:chPref val="3"/>
        </dgm:presLayoutVars>
      </dgm:prSet>
      <dgm:spPr/>
    </dgm:pt>
    <dgm:pt modelId="{B1CE0AAF-70FC-944B-9180-1711891FD033}" type="pres">
      <dgm:prSet presAssocID="{71A01A49-D308-AB4B-8742-8B855F4855A4}" presName="level3hierChild" presStyleCnt="0"/>
      <dgm:spPr/>
    </dgm:pt>
    <dgm:pt modelId="{9C8E6D34-9161-DF4B-B00B-E9B175155DF4}" type="pres">
      <dgm:prSet presAssocID="{45CF5948-EAD5-C649-BF50-32BA0FA81F0B}" presName="conn2-1" presStyleLbl="parChTrans1D3" presStyleIdx="0" presStyleCnt="1"/>
      <dgm:spPr/>
    </dgm:pt>
    <dgm:pt modelId="{6789B669-C2B8-6E47-B0A8-F3D670A00CCA}" type="pres">
      <dgm:prSet presAssocID="{45CF5948-EAD5-C649-BF50-32BA0FA81F0B}" presName="connTx" presStyleLbl="parChTrans1D3" presStyleIdx="0" presStyleCnt="1"/>
      <dgm:spPr/>
    </dgm:pt>
    <dgm:pt modelId="{9A6E67AB-3D02-264E-BAC1-827A82BB8057}" type="pres">
      <dgm:prSet presAssocID="{01F09C76-2BB9-C241-BFB4-DA11AB2FE3EE}" presName="root2" presStyleCnt="0"/>
      <dgm:spPr/>
    </dgm:pt>
    <dgm:pt modelId="{E2C76D27-E946-964C-8197-A43DBC891473}" type="pres">
      <dgm:prSet presAssocID="{01F09C76-2BB9-C241-BFB4-DA11AB2FE3EE}" presName="LevelTwoTextNode" presStyleLbl="node3" presStyleIdx="0" presStyleCnt="1">
        <dgm:presLayoutVars>
          <dgm:chPref val="3"/>
        </dgm:presLayoutVars>
      </dgm:prSet>
      <dgm:spPr/>
    </dgm:pt>
    <dgm:pt modelId="{E9CFD79B-DDD3-734C-88F5-EFD966BAA2A7}" type="pres">
      <dgm:prSet presAssocID="{01F09C76-2BB9-C241-BFB4-DA11AB2FE3EE}" presName="level3hierChild" presStyleCnt="0"/>
      <dgm:spPr/>
    </dgm:pt>
    <dgm:pt modelId="{FC566A7A-B479-9C40-9DDD-126AD5691A99}" type="pres">
      <dgm:prSet presAssocID="{A8834774-BC1C-7049-B39D-DDC8AD6086C2}" presName="conn2-1" presStyleLbl="parChTrans1D4" presStyleIdx="0" presStyleCnt="4"/>
      <dgm:spPr/>
    </dgm:pt>
    <dgm:pt modelId="{3AB419FA-C1A3-574A-B1F1-3FA8010C9399}" type="pres">
      <dgm:prSet presAssocID="{A8834774-BC1C-7049-B39D-DDC8AD6086C2}" presName="connTx" presStyleLbl="parChTrans1D4" presStyleIdx="0" presStyleCnt="4"/>
      <dgm:spPr/>
    </dgm:pt>
    <dgm:pt modelId="{061144FE-86E8-8D45-ADDB-26E4EAB32B6B}" type="pres">
      <dgm:prSet presAssocID="{B0492659-E2A3-D647-8EEE-FB540822622B}" presName="root2" presStyleCnt="0"/>
      <dgm:spPr/>
    </dgm:pt>
    <dgm:pt modelId="{916612DF-CE33-454E-9810-3408BFFB4445}" type="pres">
      <dgm:prSet presAssocID="{B0492659-E2A3-D647-8EEE-FB540822622B}" presName="LevelTwoTextNode" presStyleLbl="node4" presStyleIdx="0" presStyleCnt="4">
        <dgm:presLayoutVars>
          <dgm:chPref val="3"/>
        </dgm:presLayoutVars>
      </dgm:prSet>
      <dgm:spPr/>
    </dgm:pt>
    <dgm:pt modelId="{1A00C32D-D356-2748-A05C-DEA442CC5646}" type="pres">
      <dgm:prSet presAssocID="{B0492659-E2A3-D647-8EEE-FB540822622B}" presName="level3hierChild" presStyleCnt="0"/>
      <dgm:spPr/>
    </dgm:pt>
    <dgm:pt modelId="{1587489F-70FB-A347-959E-E2F90A335C64}" type="pres">
      <dgm:prSet presAssocID="{B2C9C59B-FA3C-1941-B55B-8A5E2BA14A0C}" presName="conn2-1" presStyleLbl="parChTrans1D4" presStyleIdx="1" presStyleCnt="4"/>
      <dgm:spPr/>
    </dgm:pt>
    <dgm:pt modelId="{5E7F0453-9213-6D48-94A3-76EC306F091D}" type="pres">
      <dgm:prSet presAssocID="{B2C9C59B-FA3C-1941-B55B-8A5E2BA14A0C}" presName="connTx" presStyleLbl="parChTrans1D4" presStyleIdx="1" presStyleCnt="4"/>
      <dgm:spPr/>
    </dgm:pt>
    <dgm:pt modelId="{5F0FA9C0-D2AE-3B47-9A2E-1767F1830878}" type="pres">
      <dgm:prSet presAssocID="{88C5D129-1213-534F-B9E1-691061734311}" presName="root2" presStyleCnt="0"/>
      <dgm:spPr/>
    </dgm:pt>
    <dgm:pt modelId="{2A7182C6-B8C1-1A4A-B954-938D1FB6BCEA}" type="pres">
      <dgm:prSet presAssocID="{88C5D129-1213-534F-B9E1-691061734311}" presName="LevelTwoTextNode" presStyleLbl="node4" presStyleIdx="1" presStyleCnt="4">
        <dgm:presLayoutVars>
          <dgm:chPref val="3"/>
        </dgm:presLayoutVars>
      </dgm:prSet>
      <dgm:spPr/>
    </dgm:pt>
    <dgm:pt modelId="{F882334E-6C80-7149-8FC3-70EDA2A27324}" type="pres">
      <dgm:prSet presAssocID="{88C5D129-1213-534F-B9E1-691061734311}" presName="level3hierChild" presStyleCnt="0"/>
      <dgm:spPr/>
    </dgm:pt>
    <dgm:pt modelId="{823A2D93-E02F-9B44-BA52-7579A05B35C4}" type="pres">
      <dgm:prSet presAssocID="{9431FF87-65D8-574C-8FA1-7FA73711D94D}" presName="conn2-1" presStyleLbl="parChTrans1D4" presStyleIdx="2" presStyleCnt="4"/>
      <dgm:spPr/>
    </dgm:pt>
    <dgm:pt modelId="{044CB9BD-33C8-6447-8F9D-B885854F1880}" type="pres">
      <dgm:prSet presAssocID="{9431FF87-65D8-574C-8FA1-7FA73711D94D}" presName="connTx" presStyleLbl="parChTrans1D4" presStyleIdx="2" presStyleCnt="4"/>
      <dgm:spPr/>
    </dgm:pt>
    <dgm:pt modelId="{CE2A2F68-0C98-5A41-AEAC-DD264A351722}" type="pres">
      <dgm:prSet presAssocID="{4607648F-4291-4F4F-AC23-59C3D4A3838D}" presName="root2" presStyleCnt="0"/>
      <dgm:spPr/>
    </dgm:pt>
    <dgm:pt modelId="{90FA91CF-F53F-D348-B50F-9B76AFACAEAA}" type="pres">
      <dgm:prSet presAssocID="{4607648F-4291-4F4F-AC23-59C3D4A3838D}" presName="LevelTwoTextNode" presStyleLbl="node4" presStyleIdx="2" presStyleCnt="4">
        <dgm:presLayoutVars>
          <dgm:chPref val="3"/>
        </dgm:presLayoutVars>
      </dgm:prSet>
      <dgm:spPr/>
    </dgm:pt>
    <dgm:pt modelId="{44A9715A-8DF2-2B4C-9601-35AE5F04FB3D}" type="pres">
      <dgm:prSet presAssocID="{4607648F-4291-4F4F-AC23-59C3D4A3838D}" presName="level3hierChild" presStyleCnt="0"/>
      <dgm:spPr/>
    </dgm:pt>
    <dgm:pt modelId="{354A4A09-9F38-8B48-ABC3-E1D3A67C7D9D}" type="pres">
      <dgm:prSet presAssocID="{C43BF1AE-FBF6-994D-883D-A0A994D7C7D0}" presName="conn2-1" presStyleLbl="parChTrans1D4" presStyleIdx="3" presStyleCnt="4"/>
      <dgm:spPr/>
    </dgm:pt>
    <dgm:pt modelId="{13DF9F6D-5213-2E49-B742-BD795BFC5361}" type="pres">
      <dgm:prSet presAssocID="{C43BF1AE-FBF6-994D-883D-A0A994D7C7D0}" presName="connTx" presStyleLbl="parChTrans1D4" presStyleIdx="3" presStyleCnt="4"/>
      <dgm:spPr/>
    </dgm:pt>
    <dgm:pt modelId="{7C0A542B-7A48-A94F-A4AF-BFE605A51132}" type="pres">
      <dgm:prSet presAssocID="{12C46BD0-989D-164D-9D4C-C0ECA1CE18B5}" presName="root2" presStyleCnt="0"/>
      <dgm:spPr/>
    </dgm:pt>
    <dgm:pt modelId="{B95ECFB0-9E00-F944-AD62-7D419480689D}" type="pres">
      <dgm:prSet presAssocID="{12C46BD0-989D-164D-9D4C-C0ECA1CE18B5}" presName="LevelTwoTextNode" presStyleLbl="node4" presStyleIdx="3" presStyleCnt="4">
        <dgm:presLayoutVars>
          <dgm:chPref val="3"/>
        </dgm:presLayoutVars>
      </dgm:prSet>
      <dgm:spPr/>
    </dgm:pt>
    <dgm:pt modelId="{1A29CC4E-E008-CA4B-953E-637E41A9B4F3}" type="pres">
      <dgm:prSet presAssocID="{12C46BD0-989D-164D-9D4C-C0ECA1CE18B5}" presName="level3hierChild" presStyleCnt="0"/>
      <dgm:spPr/>
    </dgm:pt>
    <dgm:pt modelId="{7C438662-7400-8A49-BFE0-80451B3E891E}" type="pres">
      <dgm:prSet presAssocID="{296D0192-6A8D-554C-A2B9-96C431C40793}" presName="conn2-1" presStyleLbl="parChTrans1D2" presStyleIdx="1" presStyleCnt="3"/>
      <dgm:spPr/>
    </dgm:pt>
    <dgm:pt modelId="{D243CE42-788A-B14C-9EB4-1D2A6BA17C56}" type="pres">
      <dgm:prSet presAssocID="{296D0192-6A8D-554C-A2B9-96C431C40793}" presName="connTx" presStyleLbl="parChTrans1D2" presStyleIdx="1" presStyleCnt="3"/>
      <dgm:spPr/>
    </dgm:pt>
    <dgm:pt modelId="{FBD0A488-B549-2F47-B947-437CF74D828F}" type="pres">
      <dgm:prSet presAssocID="{8CD556E9-8A15-4145-BD17-64BA05DE8734}" presName="root2" presStyleCnt="0"/>
      <dgm:spPr/>
    </dgm:pt>
    <dgm:pt modelId="{1BC4A7F7-105B-6342-815E-DE23F187BE5F}" type="pres">
      <dgm:prSet presAssocID="{8CD556E9-8A15-4145-BD17-64BA05DE8734}" presName="LevelTwoTextNode" presStyleLbl="node2" presStyleIdx="1" presStyleCnt="3">
        <dgm:presLayoutVars>
          <dgm:chPref val="3"/>
        </dgm:presLayoutVars>
      </dgm:prSet>
      <dgm:spPr/>
    </dgm:pt>
    <dgm:pt modelId="{52CF8AC6-8330-3049-98EB-F2D03ECF18F0}" type="pres">
      <dgm:prSet presAssocID="{8CD556E9-8A15-4145-BD17-64BA05DE8734}" presName="level3hierChild" presStyleCnt="0"/>
      <dgm:spPr/>
    </dgm:pt>
    <dgm:pt modelId="{AD301899-FFAB-E544-BF0A-CE2512CDEB4E}" type="pres">
      <dgm:prSet presAssocID="{74964B90-3DEE-994A-8347-E42B8A37D017}" presName="conn2-1" presStyleLbl="parChTrans1D2" presStyleIdx="2" presStyleCnt="3"/>
      <dgm:spPr/>
    </dgm:pt>
    <dgm:pt modelId="{20B717E8-265D-C64D-A822-E684B91F1467}" type="pres">
      <dgm:prSet presAssocID="{74964B90-3DEE-994A-8347-E42B8A37D017}" presName="connTx" presStyleLbl="parChTrans1D2" presStyleIdx="2" presStyleCnt="3"/>
      <dgm:spPr/>
    </dgm:pt>
    <dgm:pt modelId="{92C8FE8D-DE70-3845-BC1D-AEADAFF2C178}" type="pres">
      <dgm:prSet presAssocID="{8AC7C8DB-ACEC-494C-A1D5-0460FC8D2436}" presName="root2" presStyleCnt="0"/>
      <dgm:spPr/>
    </dgm:pt>
    <dgm:pt modelId="{A5BC4A75-D1CA-5043-8431-4943765E8272}" type="pres">
      <dgm:prSet presAssocID="{8AC7C8DB-ACEC-494C-A1D5-0460FC8D2436}" presName="LevelTwoTextNode" presStyleLbl="node2" presStyleIdx="2" presStyleCnt="3">
        <dgm:presLayoutVars>
          <dgm:chPref val="3"/>
        </dgm:presLayoutVars>
      </dgm:prSet>
      <dgm:spPr/>
    </dgm:pt>
    <dgm:pt modelId="{005065F3-5C7C-DA4A-BA5C-AEB7FED0F0E8}" type="pres">
      <dgm:prSet presAssocID="{8AC7C8DB-ACEC-494C-A1D5-0460FC8D2436}" presName="level3hierChild" presStyleCnt="0"/>
      <dgm:spPr/>
    </dgm:pt>
  </dgm:ptLst>
  <dgm:cxnLst>
    <dgm:cxn modelId="{516E8014-85EA-054E-A247-B5CDF271067B}" type="presOf" srcId="{AA35EE30-76CA-C541-BFF8-6713E1751CD1}" destId="{F35440A7-D5F3-324F-BEB7-95F3DC8220D5}" srcOrd="1" destOrd="0" presId="urn:microsoft.com/office/officeart/2008/layout/HorizontalMultiLevelHierarchy"/>
    <dgm:cxn modelId="{DA32C025-79E9-AF43-8893-EDAC5AB40555}" type="presOf" srcId="{6ECC962F-E63C-744F-84DD-4539875AAA0E}" destId="{DF41E6F6-F6A9-5448-9AF3-159C33A8D1EC}" srcOrd="0" destOrd="0" presId="urn:microsoft.com/office/officeart/2008/layout/HorizontalMultiLevelHierarchy"/>
    <dgm:cxn modelId="{19F4882C-267A-3941-BBF1-633820001007}" type="presOf" srcId="{45CF5948-EAD5-C649-BF50-32BA0FA81F0B}" destId="{6789B669-C2B8-6E47-B0A8-F3D670A00CCA}" srcOrd="1" destOrd="0" presId="urn:microsoft.com/office/officeart/2008/layout/HorizontalMultiLevelHierarchy"/>
    <dgm:cxn modelId="{FAE7492F-C9E6-DB45-B600-FDFF48B10BC0}" type="presOf" srcId="{FE83FF56-DE30-5C42-BCB6-835DD3C4D10E}" destId="{6DFC8F44-E535-684E-A3C3-FC47EFEBB159}" srcOrd="0" destOrd="0" presId="urn:microsoft.com/office/officeart/2008/layout/HorizontalMultiLevelHierarchy"/>
    <dgm:cxn modelId="{1473373E-EF13-6541-B94E-B241F82D1A10}" type="presOf" srcId="{8CD556E9-8A15-4145-BD17-64BA05DE8734}" destId="{1BC4A7F7-105B-6342-815E-DE23F187BE5F}" srcOrd="0" destOrd="0" presId="urn:microsoft.com/office/officeart/2008/layout/HorizontalMultiLevelHierarchy"/>
    <dgm:cxn modelId="{0D062140-33C0-7649-9BCA-5BACA4684BD3}" type="presOf" srcId="{01F09C76-2BB9-C241-BFB4-DA11AB2FE3EE}" destId="{E2C76D27-E946-964C-8197-A43DBC891473}" srcOrd="0" destOrd="0" presId="urn:microsoft.com/office/officeart/2008/layout/HorizontalMultiLevelHierarchy"/>
    <dgm:cxn modelId="{C5684454-5ECB-1A4F-B12A-7793C1447A5A}" type="presOf" srcId="{B2C9C59B-FA3C-1941-B55B-8A5E2BA14A0C}" destId="{1587489F-70FB-A347-959E-E2F90A335C64}" srcOrd="0" destOrd="0" presId="urn:microsoft.com/office/officeart/2008/layout/HorizontalMultiLevelHierarchy"/>
    <dgm:cxn modelId="{6A5FD056-25F9-CB4C-9798-19C6A095E53B}" srcId="{71A01A49-D308-AB4B-8742-8B855F4855A4}" destId="{01F09C76-2BB9-C241-BFB4-DA11AB2FE3EE}" srcOrd="0" destOrd="0" parTransId="{45CF5948-EAD5-C649-BF50-32BA0FA81F0B}" sibTransId="{7CEA0B42-112F-9043-9BCE-9F806A6560BC}"/>
    <dgm:cxn modelId="{4C7D4F58-0288-C140-9FE6-A2313FF19DB2}" srcId="{01F09C76-2BB9-C241-BFB4-DA11AB2FE3EE}" destId="{88C5D129-1213-534F-B9E1-691061734311}" srcOrd="1" destOrd="0" parTransId="{B2C9C59B-FA3C-1941-B55B-8A5E2BA14A0C}" sibTransId="{C1D8ADF8-E06D-BD49-9276-54F815556AA6}"/>
    <dgm:cxn modelId="{EA01385C-1F8F-7F4D-8353-E2B5AFB9F20A}" type="presOf" srcId="{9431FF87-65D8-574C-8FA1-7FA73711D94D}" destId="{823A2D93-E02F-9B44-BA52-7579A05B35C4}" srcOrd="0" destOrd="0" presId="urn:microsoft.com/office/officeart/2008/layout/HorizontalMultiLevelHierarchy"/>
    <dgm:cxn modelId="{B42D6B6A-3BFF-3741-96E1-9D2A6EF76788}" type="presOf" srcId="{C43BF1AE-FBF6-994D-883D-A0A994D7C7D0}" destId="{13DF9F6D-5213-2E49-B742-BD795BFC5361}" srcOrd="1" destOrd="0" presId="urn:microsoft.com/office/officeart/2008/layout/HorizontalMultiLevelHierarchy"/>
    <dgm:cxn modelId="{B925646B-06C0-A549-AFF2-9B3DCE95A2AD}" srcId="{FE83FF56-DE30-5C42-BCB6-835DD3C4D10E}" destId="{8AC7C8DB-ACEC-494C-A1D5-0460FC8D2436}" srcOrd="2" destOrd="0" parTransId="{74964B90-3DEE-994A-8347-E42B8A37D017}" sibTransId="{FDD8314A-127D-7643-B4A5-94D57B82377E}"/>
    <dgm:cxn modelId="{4DA90D71-E363-E249-98D0-F5A7009B9523}" type="presOf" srcId="{B2C9C59B-FA3C-1941-B55B-8A5E2BA14A0C}" destId="{5E7F0453-9213-6D48-94A3-76EC306F091D}" srcOrd="1" destOrd="0" presId="urn:microsoft.com/office/officeart/2008/layout/HorizontalMultiLevelHierarchy"/>
    <dgm:cxn modelId="{D4D8C273-1159-144B-9179-79267166BFAA}" type="presOf" srcId="{B0492659-E2A3-D647-8EEE-FB540822622B}" destId="{916612DF-CE33-454E-9810-3408BFFB4445}" srcOrd="0" destOrd="0" presId="urn:microsoft.com/office/officeart/2008/layout/HorizontalMultiLevelHierarchy"/>
    <dgm:cxn modelId="{035DB577-98F3-8043-8337-0C3BC3FE810C}" type="presOf" srcId="{71A01A49-D308-AB4B-8742-8B855F4855A4}" destId="{53D09D38-955E-EB4D-BAF4-054980D56043}" srcOrd="0" destOrd="0" presId="urn:microsoft.com/office/officeart/2008/layout/HorizontalMultiLevelHierarchy"/>
    <dgm:cxn modelId="{88852C88-3C76-C644-B646-1A880D35B02F}" srcId="{01F09C76-2BB9-C241-BFB4-DA11AB2FE3EE}" destId="{B0492659-E2A3-D647-8EEE-FB540822622B}" srcOrd="0" destOrd="0" parTransId="{A8834774-BC1C-7049-B39D-DDC8AD6086C2}" sibTransId="{A28C8E13-7A47-7544-9C05-A395017973C8}"/>
    <dgm:cxn modelId="{22EB4991-D877-EA4E-91CE-C7E9BE35E135}" type="presOf" srcId="{A8834774-BC1C-7049-B39D-DDC8AD6086C2}" destId="{3AB419FA-C1A3-574A-B1F1-3FA8010C9399}" srcOrd="1" destOrd="0" presId="urn:microsoft.com/office/officeart/2008/layout/HorizontalMultiLevelHierarchy"/>
    <dgm:cxn modelId="{907F559C-F054-E44C-A25C-E5C2796BE505}" type="presOf" srcId="{45CF5948-EAD5-C649-BF50-32BA0FA81F0B}" destId="{9C8E6D34-9161-DF4B-B00B-E9B175155DF4}" srcOrd="0" destOrd="0" presId="urn:microsoft.com/office/officeart/2008/layout/HorizontalMultiLevelHierarchy"/>
    <dgm:cxn modelId="{943B0B9E-BF28-5F45-8BC2-532D2EE9B340}" srcId="{FE83FF56-DE30-5C42-BCB6-835DD3C4D10E}" destId="{8CD556E9-8A15-4145-BD17-64BA05DE8734}" srcOrd="1" destOrd="0" parTransId="{296D0192-6A8D-554C-A2B9-96C431C40793}" sibTransId="{1AB73537-26EF-B348-8370-A2A3EA42FFAD}"/>
    <dgm:cxn modelId="{BE8B19A1-255B-1545-AB3C-0140BD65BC84}" type="presOf" srcId="{AA35EE30-76CA-C541-BFF8-6713E1751CD1}" destId="{FD797659-AB5D-444B-865C-C26B0906FA14}" srcOrd="0" destOrd="0" presId="urn:microsoft.com/office/officeart/2008/layout/HorizontalMultiLevelHierarchy"/>
    <dgm:cxn modelId="{DAD40FA2-F16A-374A-B646-5DBB3AAE3F82}" type="presOf" srcId="{9431FF87-65D8-574C-8FA1-7FA73711D94D}" destId="{044CB9BD-33C8-6447-8F9D-B885854F1880}" srcOrd="1" destOrd="0" presId="urn:microsoft.com/office/officeart/2008/layout/HorizontalMultiLevelHierarchy"/>
    <dgm:cxn modelId="{C49C87AE-117A-3A43-B9A2-9BE8732DD4AC}" type="presOf" srcId="{4607648F-4291-4F4F-AC23-59C3D4A3838D}" destId="{90FA91CF-F53F-D348-B50F-9B76AFACAEAA}" srcOrd="0" destOrd="0" presId="urn:microsoft.com/office/officeart/2008/layout/HorizontalMultiLevelHierarchy"/>
    <dgm:cxn modelId="{A7AF8EB5-7A96-614B-AF96-B0E282DD1D62}" type="presOf" srcId="{12C46BD0-989D-164D-9D4C-C0ECA1CE18B5}" destId="{B95ECFB0-9E00-F944-AD62-7D419480689D}" srcOrd="0" destOrd="0" presId="urn:microsoft.com/office/officeart/2008/layout/HorizontalMultiLevelHierarchy"/>
    <dgm:cxn modelId="{EFE830B8-A7B1-F848-8299-058998EFCCB7}" type="presOf" srcId="{8AC7C8DB-ACEC-494C-A1D5-0460FC8D2436}" destId="{A5BC4A75-D1CA-5043-8431-4943765E8272}" srcOrd="0" destOrd="0" presId="urn:microsoft.com/office/officeart/2008/layout/HorizontalMultiLevelHierarchy"/>
    <dgm:cxn modelId="{05FA57B8-2570-8943-AF95-3B9B2E7EF3B5}" srcId="{01F09C76-2BB9-C241-BFB4-DA11AB2FE3EE}" destId="{4607648F-4291-4F4F-AC23-59C3D4A3838D}" srcOrd="2" destOrd="0" parTransId="{9431FF87-65D8-574C-8FA1-7FA73711D94D}" sibTransId="{CB021F0B-778A-9E46-BE87-D8E8F474A0CD}"/>
    <dgm:cxn modelId="{D761CDC6-F0A0-DD46-BC15-FD1C0940C830}" type="presOf" srcId="{296D0192-6A8D-554C-A2B9-96C431C40793}" destId="{7C438662-7400-8A49-BFE0-80451B3E891E}" srcOrd="0" destOrd="0" presId="urn:microsoft.com/office/officeart/2008/layout/HorizontalMultiLevelHierarchy"/>
    <dgm:cxn modelId="{589175CF-CE5F-094A-93C6-FF64626438E5}" type="presOf" srcId="{74964B90-3DEE-994A-8347-E42B8A37D017}" destId="{AD301899-FFAB-E544-BF0A-CE2512CDEB4E}" srcOrd="0" destOrd="0" presId="urn:microsoft.com/office/officeart/2008/layout/HorizontalMultiLevelHierarchy"/>
    <dgm:cxn modelId="{0C1AB0D3-5407-CE44-9C96-E895B0B63BEE}" type="presOf" srcId="{C43BF1AE-FBF6-994D-883D-A0A994D7C7D0}" destId="{354A4A09-9F38-8B48-ABC3-E1D3A67C7D9D}" srcOrd="0" destOrd="0" presId="urn:microsoft.com/office/officeart/2008/layout/HorizontalMultiLevelHierarchy"/>
    <dgm:cxn modelId="{5A6AF4D5-F199-4347-931D-21D80E0BF8BC}" type="presOf" srcId="{74964B90-3DEE-994A-8347-E42B8A37D017}" destId="{20B717E8-265D-C64D-A822-E684B91F1467}" srcOrd="1" destOrd="0" presId="urn:microsoft.com/office/officeart/2008/layout/HorizontalMultiLevelHierarchy"/>
    <dgm:cxn modelId="{EC6B17DC-C65A-7542-BAB9-0F2B3DF651F7}" srcId="{6ECC962F-E63C-744F-84DD-4539875AAA0E}" destId="{FE83FF56-DE30-5C42-BCB6-835DD3C4D10E}" srcOrd="0" destOrd="0" parTransId="{EFAB9F56-9BFE-5F4F-8708-4A35D22D5027}" sibTransId="{6C31D939-D5BC-914A-98FD-E1ECEAC75531}"/>
    <dgm:cxn modelId="{7EEDB1DF-63F6-E44D-BFAD-08BBBE549A92}" type="presOf" srcId="{88C5D129-1213-534F-B9E1-691061734311}" destId="{2A7182C6-B8C1-1A4A-B954-938D1FB6BCEA}" srcOrd="0" destOrd="0" presId="urn:microsoft.com/office/officeart/2008/layout/HorizontalMultiLevelHierarchy"/>
    <dgm:cxn modelId="{8C0353E1-14BE-9E40-8A2C-F5D3FF00B938}" srcId="{01F09C76-2BB9-C241-BFB4-DA11AB2FE3EE}" destId="{12C46BD0-989D-164D-9D4C-C0ECA1CE18B5}" srcOrd="3" destOrd="0" parTransId="{C43BF1AE-FBF6-994D-883D-A0A994D7C7D0}" sibTransId="{DD29FEAA-C4D4-1447-9BA5-F48F32C880B8}"/>
    <dgm:cxn modelId="{A48E51E6-1CD6-1746-A6D7-436789C4D228}" type="presOf" srcId="{A8834774-BC1C-7049-B39D-DDC8AD6086C2}" destId="{FC566A7A-B479-9C40-9DDD-126AD5691A99}" srcOrd="0" destOrd="0" presId="urn:microsoft.com/office/officeart/2008/layout/HorizontalMultiLevelHierarchy"/>
    <dgm:cxn modelId="{341CFFEB-DEAB-084E-9D23-D1FC98AA00ED}" type="presOf" srcId="{296D0192-6A8D-554C-A2B9-96C431C40793}" destId="{D243CE42-788A-B14C-9EB4-1D2A6BA17C56}" srcOrd="1" destOrd="0" presId="urn:microsoft.com/office/officeart/2008/layout/HorizontalMultiLevelHierarchy"/>
    <dgm:cxn modelId="{C245ABEE-29D1-4F44-BD95-3AD6C525879E}" srcId="{FE83FF56-DE30-5C42-BCB6-835DD3C4D10E}" destId="{71A01A49-D308-AB4B-8742-8B855F4855A4}" srcOrd="0" destOrd="0" parTransId="{AA35EE30-76CA-C541-BFF8-6713E1751CD1}" sibTransId="{55D8D014-1D7F-384E-BD27-710DDC5AF696}"/>
    <dgm:cxn modelId="{9511B0D1-7943-FE48-8BD1-238BDEB1866C}" type="presParOf" srcId="{DF41E6F6-F6A9-5448-9AF3-159C33A8D1EC}" destId="{031EDBC5-F20C-EC4A-9551-B6211B4223F6}" srcOrd="0" destOrd="0" presId="urn:microsoft.com/office/officeart/2008/layout/HorizontalMultiLevelHierarchy"/>
    <dgm:cxn modelId="{2586165E-24F4-5741-84C3-7D546F962749}" type="presParOf" srcId="{031EDBC5-F20C-EC4A-9551-B6211B4223F6}" destId="{6DFC8F44-E535-684E-A3C3-FC47EFEBB159}" srcOrd="0" destOrd="0" presId="urn:microsoft.com/office/officeart/2008/layout/HorizontalMultiLevelHierarchy"/>
    <dgm:cxn modelId="{2E865161-6B33-234F-B9CE-8544669C5467}" type="presParOf" srcId="{031EDBC5-F20C-EC4A-9551-B6211B4223F6}" destId="{42E4C3A4-76FB-B245-A6AF-BD9487DD756C}" srcOrd="1" destOrd="0" presId="urn:microsoft.com/office/officeart/2008/layout/HorizontalMultiLevelHierarchy"/>
    <dgm:cxn modelId="{B1B24D63-E46A-CF42-B79D-7122039EF6CC}" type="presParOf" srcId="{42E4C3A4-76FB-B245-A6AF-BD9487DD756C}" destId="{FD797659-AB5D-444B-865C-C26B0906FA14}" srcOrd="0" destOrd="0" presId="urn:microsoft.com/office/officeart/2008/layout/HorizontalMultiLevelHierarchy"/>
    <dgm:cxn modelId="{C5F011B6-875A-6244-B8A4-34799A42875B}" type="presParOf" srcId="{FD797659-AB5D-444B-865C-C26B0906FA14}" destId="{F35440A7-D5F3-324F-BEB7-95F3DC8220D5}" srcOrd="0" destOrd="0" presId="urn:microsoft.com/office/officeart/2008/layout/HorizontalMultiLevelHierarchy"/>
    <dgm:cxn modelId="{C1322A4C-DD6E-5941-980C-2E93504B7189}" type="presParOf" srcId="{42E4C3A4-76FB-B245-A6AF-BD9487DD756C}" destId="{1E9B3C74-34B4-2141-884E-AD1C6F027344}" srcOrd="1" destOrd="0" presId="urn:microsoft.com/office/officeart/2008/layout/HorizontalMultiLevelHierarchy"/>
    <dgm:cxn modelId="{461320AE-35C0-704A-A518-FCF3F0440F8D}" type="presParOf" srcId="{1E9B3C74-34B4-2141-884E-AD1C6F027344}" destId="{53D09D38-955E-EB4D-BAF4-054980D56043}" srcOrd="0" destOrd="0" presId="urn:microsoft.com/office/officeart/2008/layout/HorizontalMultiLevelHierarchy"/>
    <dgm:cxn modelId="{1AAF6414-3B0B-6C4B-8297-20C63911D55B}" type="presParOf" srcId="{1E9B3C74-34B4-2141-884E-AD1C6F027344}" destId="{B1CE0AAF-70FC-944B-9180-1711891FD033}" srcOrd="1" destOrd="0" presId="urn:microsoft.com/office/officeart/2008/layout/HorizontalMultiLevelHierarchy"/>
    <dgm:cxn modelId="{C6E32EA7-00FE-9B49-A093-7C19729DC62D}" type="presParOf" srcId="{B1CE0AAF-70FC-944B-9180-1711891FD033}" destId="{9C8E6D34-9161-DF4B-B00B-E9B175155DF4}" srcOrd="0" destOrd="0" presId="urn:microsoft.com/office/officeart/2008/layout/HorizontalMultiLevelHierarchy"/>
    <dgm:cxn modelId="{901A6D5B-1C8C-274D-8C11-494F23F6DADA}" type="presParOf" srcId="{9C8E6D34-9161-DF4B-B00B-E9B175155DF4}" destId="{6789B669-C2B8-6E47-B0A8-F3D670A00CCA}" srcOrd="0" destOrd="0" presId="urn:microsoft.com/office/officeart/2008/layout/HorizontalMultiLevelHierarchy"/>
    <dgm:cxn modelId="{329496BD-0EFC-9844-BB97-E0B816863F7B}" type="presParOf" srcId="{B1CE0AAF-70FC-944B-9180-1711891FD033}" destId="{9A6E67AB-3D02-264E-BAC1-827A82BB8057}" srcOrd="1" destOrd="0" presId="urn:microsoft.com/office/officeart/2008/layout/HorizontalMultiLevelHierarchy"/>
    <dgm:cxn modelId="{875B008B-C28F-9547-8F14-E4C69EA5F094}" type="presParOf" srcId="{9A6E67AB-3D02-264E-BAC1-827A82BB8057}" destId="{E2C76D27-E946-964C-8197-A43DBC891473}" srcOrd="0" destOrd="0" presId="urn:microsoft.com/office/officeart/2008/layout/HorizontalMultiLevelHierarchy"/>
    <dgm:cxn modelId="{02FBF03B-54EC-D94F-8417-78F2BB679034}" type="presParOf" srcId="{9A6E67AB-3D02-264E-BAC1-827A82BB8057}" destId="{E9CFD79B-DDD3-734C-88F5-EFD966BAA2A7}" srcOrd="1" destOrd="0" presId="urn:microsoft.com/office/officeart/2008/layout/HorizontalMultiLevelHierarchy"/>
    <dgm:cxn modelId="{ADB8AF63-088C-FB41-AD13-8995997F7446}" type="presParOf" srcId="{E9CFD79B-DDD3-734C-88F5-EFD966BAA2A7}" destId="{FC566A7A-B479-9C40-9DDD-126AD5691A99}" srcOrd="0" destOrd="0" presId="urn:microsoft.com/office/officeart/2008/layout/HorizontalMultiLevelHierarchy"/>
    <dgm:cxn modelId="{8A5C481A-109B-8C4F-9A13-FA6BB2C998E3}" type="presParOf" srcId="{FC566A7A-B479-9C40-9DDD-126AD5691A99}" destId="{3AB419FA-C1A3-574A-B1F1-3FA8010C9399}" srcOrd="0" destOrd="0" presId="urn:microsoft.com/office/officeart/2008/layout/HorizontalMultiLevelHierarchy"/>
    <dgm:cxn modelId="{BB95D74E-F84F-B54C-9F02-694E9B67372C}" type="presParOf" srcId="{E9CFD79B-DDD3-734C-88F5-EFD966BAA2A7}" destId="{061144FE-86E8-8D45-ADDB-26E4EAB32B6B}" srcOrd="1" destOrd="0" presId="urn:microsoft.com/office/officeart/2008/layout/HorizontalMultiLevelHierarchy"/>
    <dgm:cxn modelId="{54626D38-5BBE-C04B-9B74-BA8DEE155DB3}" type="presParOf" srcId="{061144FE-86E8-8D45-ADDB-26E4EAB32B6B}" destId="{916612DF-CE33-454E-9810-3408BFFB4445}" srcOrd="0" destOrd="0" presId="urn:microsoft.com/office/officeart/2008/layout/HorizontalMultiLevelHierarchy"/>
    <dgm:cxn modelId="{07F00008-8824-BE47-A9B5-5B26E8BE5A3C}" type="presParOf" srcId="{061144FE-86E8-8D45-ADDB-26E4EAB32B6B}" destId="{1A00C32D-D356-2748-A05C-DEA442CC5646}" srcOrd="1" destOrd="0" presId="urn:microsoft.com/office/officeart/2008/layout/HorizontalMultiLevelHierarchy"/>
    <dgm:cxn modelId="{86FB51BD-FBD3-5C48-9481-D527276E242B}" type="presParOf" srcId="{E9CFD79B-DDD3-734C-88F5-EFD966BAA2A7}" destId="{1587489F-70FB-A347-959E-E2F90A335C64}" srcOrd="2" destOrd="0" presId="urn:microsoft.com/office/officeart/2008/layout/HorizontalMultiLevelHierarchy"/>
    <dgm:cxn modelId="{54F3E251-EA16-BA4D-9F06-E866ABA7B973}" type="presParOf" srcId="{1587489F-70FB-A347-959E-E2F90A335C64}" destId="{5E7F0453-9213-6D48-94A3-76EC306F091D}" srcOrd="0" destOrd="0" presId="urn:microsoft.com/office/officeart/2008/layout/HorizontalMultiLevelHierarchy"/>
    <dgm:cxn modelId="{008A931D-B472-064C-A251-6C343DC0DB31}" type="presParOf" srcId="{E9CFD79B-DDD3-734C-88F5-EFD966BAA2A7}" destId="{5F0FA9C0-D2AE-3B47-9A2E-1767F1830878}" srcOrd="3" destOrd="0" presId="urn:microsoft.com/office/officeart/2008/layout/HorizontalMultiLevelHierarchy"/>
    <dgm:cxn modelId="{B6560AEC-23D6-1E47-8019-08AE1960470B}" type="presParOf" srcId="{5F0FA9C0-D2AE-3B47-9A2E-1767F1830878}" destId="{2A7182C6-B8C1-1A4A-B954-938D1FB6BCEA}" srcOrd="0" destOrd="0" presId="urn:microsoft.com/office/officeart/2008/layout/HorizontalMultiLevelHierarchy"/>
    <dgm:cxn modelId="{564D63D6-9949-3947-A254-A7E32EFA78BC}" type="presParOf" srcId="{5F0FA9C0-D2AE-3B47-9A2E-1767F1830878}" destId="{F882334E-6C80-7149-8FC3-70EDA2A27324}" srcOrd="1" destOrd="0" presId="urn:microsoft.com/office/officeart/2008/layout/HorizontalMultiLevelHierarchy"/>
    <dgm:cxn modelId="{10E3288E-1C81-8646-949F-15FCB1BA84CC}" type="presParOf" srcId="{E9CFD79B-DDD3-734C-88F5-EFD966BAA2A7}" destId="{823A2D93-E02F-9B44-BA52-7579A05B35C4}" srcOrd="4" destOrd="0" presId="urn:microsoft.com/office/officeart/2008/layout/HorizontalMultiLevelHierarchy"/>
    <dgm:cxn modelId="{47917AC4-8427-0840-A160-8D0D3791F452}" type="presParOf" srcId="{823A2D93-E02F-9B44-BA52-7579A05B35C4}" destId="{044CB9BD-33C8-6447-8F9D-B885854F1880}" srcOrd="0" destOrd="0" presId="urn:microsoft.com/office/officeart/2008/layout/HorizontalMultiLevelHierarchy"/>
    <dgm:cxn modelId="{502A4FEB-82FD-0D44-9201-4E2E25B9FE50}" type="presParOf" srcId="{E9CFD79B-DDD3-734C-88F5-EFD966BAA2A7}" destId="{CE2A2F68-0C98-5A41-AEAC-DD264A351722}" srcOrd="5" destOrd="0" presId="urn:microsoft.com/office/officeart/2008/layout/HorizontalMultiLevelHierarchy"/>
    <dgm:cxn modelId="{CC633E8F-882F-8944-A037-90978F199EA8}" type="presParOf" srcId="{CE2A2F68-0C98-5A41-AEAC-DD264A351722}" destId="{90FA91CF-F53F-D348-B50F-9B76AFACAEAA}" srcOrd="0" destOrd="0" presId="urn:microsoft.com/office/officeart/2008/layout/HorizontalMultiLevelHierarchy"/>
    <dgm:cxn modelId="{BEB0AE83-E7FD-9347-B9A2-E8576D536481}" type="presParOf" srcId="{CE2A2F68-0C98-5A41-AEAC-DD264A351722}" destId="{44A9715A-8DF2-2B4C-9601-35AE5F04FB3D}" srcOrd="1" destOrd="0" presId="urn:microsoft.com/office/officeart/2008/layout/HorizontalMultiLevelHierarchy"/>
    <dgm:cxn modelId="{CA3CEFF0-5B8C-4141-8E6A-DCB71F40C013}" type="presParOf" srcId="{E9CFD79B-DDD3-734C-88F5-EFD966BAA2A7}" destId="{354A4A09-9F38-8B48-ABC3-E1D3A67C7D9D}" srcOrd="6" destOrd="0" presId="urn:microsoft.com/office/officeart/2008/layout/HorizontalMultiLevelHierarchy"/>
    <dgm:cxn modelId="{330AE539-9C49-9248-924D-CF7D67322F93}" type="presParOf" srcId="{354A4A09-9F38-8B48-ABC3-E1D3A67C7D9D}" destId="{13DF9F6D-5213-2E49-B742-BD795BFC5361}" srcOrd="0" destOrd="0" presId="urn:microsoft.com/office/officeart/2008/layout/HorizontalMultiLevelHierarchy"/>
    <dgm:cxn modelId="{18B0DCD1-CA66-6548-B534-4BF97C3CB06C}" type="presParOf" srcId="{E9CFD79B-DDD3-734C-88F5-EFD966BAA2A7}" destId="{7C0A542B-7A48-A94F-A4AF-BFE605A51132}" srcOrd="7" destOrd="0" presId="urn:microsoft.com/office/officeart/2008/layout/HorizontalMultiLevelHierarchy"/>
    <dgm:cxn modelId="{30B96D81-44DF-DA44-BA44-69FD6A315316}" type="presParOf" srcId="{7C0A542B-7A48-A94F-A4AF-BFE605A51132}" destId="{B95ECFB0-9E00-F944-AD62-7D419480689D}" srcOrd="0" destOrd="0" presId="urn:microsoft.com/office/officeart/2008/layout/HorizontalMultiLevelHierarchy"/>
    <dgm:cxn modelId="{C3DC2BDA-4341-B54B-88D9-DE8959A7C35F}" type="presParOf" srcId="{7C0A542B-7A48-A94F-A4AF-BFE605A51132}" destId="{1A29CC4E-E008-CA4B-953E-637E41A9B4F3}" srcOrd="1" destOrd="0" presId="urn:microsoft.com/office/officeart/2008/layout/HorizontalMultiLevelHierarchy"/>
    <dgm:cxn modelId="{493464FE-304F-424E-9CBD-0ECA173B9880}" type="presParOf" srcId="{42E4C3A4-76FB-B245-A6AF-BD9487DD756C}" destId="{7C438662-7400-8A49-BFE0-80451B3E891E}" srcOrd="2" destOrd="0" presId="urn:microsoft.com/office/officeart/2008/layout/HorizontalMultiLevelHierarchy"/>
    <dgm:cxn modelId="{CA48E520-A06C-2247-968C-3222CBB136EE}" type="presParOf" srcId="{7C438662-7400-8A49-BFE0-80451B3E891E}" destId="{D243CE42-788A-B14C-9EB4-1D2A6BA17C56}" srcOrd="0" destOrd="0" presId="urn:microsoft.com/office/officeart/2008/layout/HorizontalMultiLevelHierarchy"/>
    <dgm:cxn modelId="{523EA44E-9E78-5D49-BF16-0E4B04D859F3}" type="presParOf" srcId="{42E4C3A4-76FB-B245-A6AF-BD9487DD756C}" destId="{FBD0A488-B549-2F47-B947-437CF74D828F}" srcOrd="3" destOrd="0" presId="urn:microsoft.com/office/officeart/2008/layout/HorizontalMultiLevelHierarchy"/>
    <dgm:cxn modelId="{3EF56C04-D2A7-F44F-AD37-82720F0C77E1}" type="presParOf" srcId="{FBD0A488-B549-2F47-B947-437CF74D828F}" destId="{1BC4A7F7-105B-6342-815E-DE23F187BE5F}" srcOrd="0" destOrd="0" presId="urn:microsoft.com/office/officeart/2008/layout/HorizontalMultiLevelHierarchy"/>
    <dgm:cxn modelId="{83E30D5A-1CBF-6149-A6B8-29CCB263F37C}" type="presParOf" srcId="{FBD0A488-B549-2F47-B947-437CF74D828F}" destId="{52CF8AC6-8330-3049-98EB-F2D03ECF18F0}" srcOrd="1" destOrd="0" presId="urn:microsoft.com/office/officeart/2008/layout/HorizontalMultiLevelHierarchy"/>
    <dgm:cxn modelId="{A6E5C822-23C2-D34A-BD90-93B9FAEEB6CA}" type="presParOf" srcId="{42E4C3A4-76FB-B245-A6AF-BD9487DD756C}" destId="{AD301899-FFAB-E544-BF0A-CE2512CDEB4E}" srcOrd="4" destOrd="0" presId="urn:microsoft.com/office/officeart/2008/layout/HorizontalMultiLevelHierarchy"/>
    <dgm:cxn modelId="{BF815EDA-7528-BB43-8B5E-8594A3D38530}" type="presParOf" srcId="{AD301899-FFAB-E544-BF0A-CE2512CDEB4E}" destId="{20B717E8-265D-C64D-A822-E684B91F1467}" srcOrd="0" destOrd="0" presId="urn:microsoft.com/office/officeart/2008/layout/HorizontalMultiLevelHierarchy"/>
    <dgm:cxn modelId="{5C2C5DE6-2613-0245-A503-DA7483233DF4}" type="presParOf" srcId="{42E4C3A4-76FB-B245-A6AF-BD9487DD756C}" destId="{92C8FE8D-DE70-3845-BC1D-AEADAFF2C178}" srcOrd="5" destOrd="0" presId="urn:microsoft.com/office/officeart/2008/layout/HorizontalMultiLevelHierarchy"/>
    <dgm:cxn modelId="{5C351695-EB4C-8741-B8A2-F32E7866FA86}" type="presParOf" srcId="{92C8FE8D-DE70-3845-BC1D-AEADAFF2C178}" destId="{A5BC4A75-D1CA-5043-8431-4943765E8272}" srcOrd="0" destOrd="0" presId="urn:microsoft.com/office/officeart/2008/layout/HorizontalMultiLevelHierarchy"/>
    <dgm:cxn modelId="{F79D7760-291B-A443-9A54-57FEE30719C5}" type="presParOf" srcId="{92C8FE8D-DE70-3845-BC1D-AEADAFF2C178}" destId="{005065F3-5C7C-DA4A-BA5C-AEB7FED0F0E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C962F-E63C-744F-84DD-4539875AAA0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3FF56-DE30-5C42-BCB6-835DD3C4D10E}">
      <dgm:prSet phldrT="[Text]"/>
      <dgm:spPr/>
      <dgm:t>
        <a:bodyPr/>
        <a:lstStyle/>
        <a:p>
          <a:pPr rtl="0"/>
          <a:r>
            <a:rPr lang="en-US" dirty="0" err="1"/>
            <a:t>Dict</a:t>
          </a:r>
          <a:r>
            <a:rPr lang="en-US" dirty="0"/>
            <a:t> 2:</a:t>
          </a:r>
        </a:p>
      </dgm:t>
    </dgm:pt>
    <dgm:pt modelId="{EFAB9F56-9BFE-5F4F-8708-4A35D22D5027}" type="parTrans" cxnId="{EC6B17DC-C65A-7542-BAB9-0F2B3DF651F7}">
      <dgm:prSet/>
      <dgm:spPr/>
      <dgm:t>
        <a:bodyPr/>
        <a:lstStyle/>
        <a:p>
          <a:endParaRPr lang="en-US"/>
        </a:p>
      </dgm:t>
    </dgm:pt>
    <dgm:pt modelId="{6C31D939-D5BC-914A-98FD-E1ECEAC75531}" type="sibTrans" cxnId="{EC6B17DC-C65A-7542-BAB9-0F2B3DF651F7}">
      <dgm:prSet/>
      <dgm:spPr/>
      <dgm:t>
        <a:bodyPr/>
        <a:lstStyle/>
        <a:p>
          <a:endParaRPr lang="en-US"/>
        </a:p>
      </dgm:t>
    </dgm:pt>
    <dgm:pt modelId="{71A01A49-D308-AB4B-8742-8B855F4855A4}">
      <dgm:prSet phldrT="[Text]"/>
      <dgm:spPr/>
      <dgm:t>
        <a:bodyPr/>
        <a:lstStyle/>
        <a:p>
          <a:pPr rtl="0"/>
          <a:r>
            <a:rPr lang="en-US"/>
            <a:t>Predus</a:t>
          </a:r>
        </a:p>
      </dgm:t>
    </dgm:pt>
    <dgm:pt modelId="{AA35EE30-76CA-C541-BFF8-6713E1751CD1}" type="parTrans" cxnId="{C245ABEE-29D1-4F44-BD95-3AD6C525879E}">
      <dgm:prSet/>
      <dgm:spPr/>
      <dgm:t>
        <a:bodyPr/>
        <a:lstStyle/>
        <a:p>
          <a:endParaRPr lang="en-US"/>
        </a:p>
      </dgm:t>
    </dgm:pt>
    <dgm:pt modelId="{55D8D014-1D7F-384E-BD27-710DDC5AF696}" type="sibTrans" cxnId="{C245ABEE-29D1-4F44-BD95-3AD6C525879E}">
      <dgm:prSet/>
      <dgm:spPr/>
      <dgm:t>
        <a:bodyPr/>
        <a:lstStyle/>
        <a:p>
          <a:endParaRPr lang="en-US"/>
        </a:p>
      </dgm:t>
    </dgm:pt>
    <dgm:pt modelId="{88C5D129-1213-534F-B9E1-691061734311}">
      <dgm:prSet phldrT="[Text]"/>
      <dgm:spPr/>
      <dgm:t>
        <a:bodyPr/>
        <a:lstStyle/>
        <a:p>
          <a:pPr rtl="0"/>
          <a:r>
            <a:rPr lang="en-US" dirty="0"/>
            <a:t>TPRS</a:t>
          </a:r>
        </a:p>
      </dgm:t>
    </dgm:pt>
    <dgm:pt modelId="{B2C9C59B-FA3C-1941-B55B-8A5E2BA14A0C}" type="parTrans" cxnId="{4C7D4F58-0288-C140-9FE6-A2313FF19DB2}">
      <dgm:prSet/>
      <dgm:spPr/>
      <dgm:t>
        <a:bodyPr/>
        <a:lstStyle/>
        <a:p>
          <a:endParaRPr lang="en-US"/>
        </a:p>
      </dgm:t>
    </dgm:pt>
    <dgm:pt modelId="{C1D8ADF8-E06D-BD49-9276-54F815556AA6}" type="sibTrans" cxnId="{4C7D4F58-0288-C140-9FE6-A2313FF19DB2}">
      <dgm:prSet/>
      <dgm:spPr/>
      <dgm:t>
        <a:bodyPr/>
        <a:lstStyle/>
        <a:p>
          <a:endParaRPr lang="en-US"/>
        </a:p>
      </dgm:t>
    </dgm:pt>
    <dgm:pt modelId="{8CD556E9-8A15-4145-BD17-64BA05DE8734}">
      <dgm:prSet phldrT="[Text]"/>
      <dgm:spPr/>
      <dgm:t>
        <a:bodyPr/>
        <a:lstStyle/>
        <a:p>
          <a:r>
            <a:rPr lang="en-US" dirty="0" err="1"/>
            <a:t>Ispred</a:t>
          </a:r>
          <a:endParaRPr lang="en-US" dirty="0"/>
        </a:p>
      </dgm:t>
    </dgm:pt>
    <dgm:pt modelId="{296D0192-6A8D-554C-A2B9-96C431C40793}" type="parTrans" cxnId="{943B0B9E-BF28-5F45-8BC2-532D2EE9B340}">
      <dgm:prSet/>
      <dgm:spPr/>
      <dgm:t>
        <a:bodyPr/>
        <a:lstStyle/>
        <a:p>
          <a:endParaRPr lang="en-US"/>
        </a:p>
      </dgm:t>
    </dgm:pt>
    <dgm:pt modelId="{1AB73537-26EF-B348-8370-A2A3EA42FFAD}" type="sibTrans" cxnId="{943B0B9E-BF28-5F45-8BC2-532D2EE9B340}">
      <dgm:prSet/>
      <dgm:spPr/>
      <dgm:t>
        <a:bodyPr/>
        <a:lstStyle/>
        <a:p>
          <a:endParaRPr lang="en-US"/>
        </a:p>
      </dgm:t>
    </dgm:pt>
    <dgm:pt modelId="{8AC7C8DB-ACEC-494C-A1D5-0460FC8D2436}">
      <dgm:prSet phldrT="[Text]"/>
      <dgm:spPr/>
      <dgm:t>
        <a:bodyPr/>
        <a:lstStyle/>
        <a:p>
          <a:r>
            <a:rPr lang="en-US" dirty="0" err="1"/>
            <a:t>Dockpred</a:t>
          </a:r>
          <a:endParaRPr lang="en-US" dirty="0"/>
        </a:p>
      </dgm:t>
    </dgm:pt>
    <dgm:pt modelId="{74964B90-3DEE-994A-8347-E42B8A37D017}" type="parTrans" cxnId="{B925646B-06C0-A549-AFF2-9B3DCE95A2AD}">
      <dgm:prSet/>
      <dgm:spPr/>
      <dgm:t>
        <a:bodyPr/>
        <a:lstStyle/>
        <a:p>
          <a:endParaRPr lang="en-US"/>
        </a:p>
      </dgm:t>
    </dgm:pt>
    <dgm:pt modelId="{FDD8314A-127D-7643-B4A5-94D57B82377E}" type="sibTrans" cxnId="{B925646B-06C0-A549-AFF2-9B3DCE95A2AD}">
      <dgm:prSet/>
      <dgm:spPr/>
      <dgm:t>
        <a:bodyPr/>
        <a:lstStyle/>
        <a:p>
          <a:endParaRPr lang="en-US"/>
        </a:p>
      </dgm:t>
    </dgm:pt>
    <dgm:pt modelId="{B0492659-E2A3-D647-8EEE-FB540822622B}">
      <dgm:prSet phldrT="[Text]"/>
      <dgm:spPr/>
      <dgm:t>
        <a:bodyPr/>
        <a:lstStyle/>
        <a:p>
          <a:pPr rtl="0"/>
          <a:r>
            <a:rPr lang="en-US" dirty="0"/>
            <a:t>Thresholds</a:t>
          </a:r>
        </a:p>
      </dgm:t>
    </dgm:pt>
    <dgm:pt modelId="{A8834774-BC1C-7049-B39D-DDC8AD6086C2}" type="parTrans" cxnId="{88852C88-3C76-C644-B646-1A880D35B02F}">
      <dgm:prSet/>
      <dgm:spPr/>
      <dgm:t>
        <a:bodyPr/>
        <a:lstStyle/>
        <a:p>
          <a:endParaRPr lang="en-US"/>
        </a:p>
      </dgm:t>
    </dgm:pt>
    <dgm:pt modelId="{A28C8E13-7A47-7544-9C05-A395017973C8}" type="sibTrans" cxnId="{88852C88-3C76-C644-B646-1A880D35B02F}">
      <dgm:prSet/>
      <dgm:spPr/>
      <dgm:t>
        <a:bodyPr/>
        <a:lstStyle/>
        <a:p>
          <a:endParaRPr lang="en-US"/>
        </a:p>
      </dgm:t>
    </dgm:pt>
    <dgm:pt modelId="{976B95A9-ABF1-1F46-AEE8-CE83E8EB430D}">
      <dgm:prSet phldrT="[Text]"/>
      <dgm:spPr/>
      <dgm:t>
        <a:bodyPr/>
        <a:lstStyle/>
        <a:p>
          <a:pPr rtl="0"/>
          <a:r>
            <a:rPr lang="en-US" dirty="0"/>
            <a:t>FPRS</a:t>
          </a:r>
        </a:p>
      </dgm:t>
    </dgm:pt>
    <dgm:pt modelId="{EC574828-B0BF-7D4D-BAF1-09AE52D0A4B6}" type="parTrans" cxnId="{092C6081-853B-D840-A686-83363DC22EF0}">
      <dgm:prSet/>
      <dgm:spPr/>
      <dgm:t>
        <a:bodyPr/>
        <a:lstStyle/>
        <a:p>
          <a:endParaRPr lang="en-US"/>
        </a:p>
      </dgm:t>
    </dgm:pt>
    <dgm:pt modelId="{C1FB2F0D-5D5B-D44E-A574-C2F77B01884F}" type="sibTrans" cxnId="{092C6081-853B-D840-A686-83363DC22EF0}">
      <dgm:prSet/>
      <dgm:spPr/>
      <dgm:t>
        <a:bodyPr/>
        <a:lstStyle/>
        <a:p>
          <a:endParaRPr lang="en-US"/>
        </a:p>
      </dgm:t>
    </dgm:pt>
    <dgm:pt modelId="{DF41E6F6-F6A9-5448-9AF3-159C33A8D1EC}" type="pres">
      <dgm:prSet presAssocID="{6ECC962F-E63C-744F-84DD-4539875AAA0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1EDBC5-F20C-EC4A-9551-B6211B4223F6}" type="pres">
      <dgm:prSet presAssocID="{FE83FF56-DE30-5C42-BCB6-835DD3C4D10E}" presName="root1" presStyleCnt="0"/>
      <dgm:spPr/>
    </dgm:pt>
    <dgm:pt modelId="{6DFC8F44-E535-684E-A3C3-FC47EFEBB159}" type="pres">
      <dgm:prSet presAssocID="{FE83FF56-DE30-5C42-BCB6-835DD3C4D10E}" presName="LevelOneTextNode" presStyleLbl="node0" presStyleIdx="0" presStyleCnt="1" custScaleX="125265" custScaleY="101404" custLinFactNeighborX="4180" custLinFactNeighborY="-13840">
        <dgm:presLayoutVars>
          <dgm:chPref val="3"/>
        </dgm:presLayoutVars>
      </dgm:prSet>
      <dgm:spPr/>
    </dgm:pt>
    <dgm:pt modelId="{42E4C3A4-76FB-B245-A6AF-BD9487DD756C}" type="pres">
      <dgm:prSet presAssocID="{FE83FF56-DE30-5C42-BCB6-835DD3C4D10E}" presName="level2hierChild" presStyleCnt="0"/>
      <dgm:spPr/>
    </dgm:pt>
    <dgm:pt modelId="{FD797659-AB5D-444B-865C-C26B0906FA14}" type="pres">
      <dgm:prSet presAssocID="{AA35EE30-76CA-C541-BFF8-6713E1751CD1}" presName="conn2-1" presStyleLbl="parChTrans1D2" presStyleIdx="0" presStyleCnt="3"/>
      <dgm:spPr/>
    </dgm:pt>
    <dgm:pt modelId="{F35440A7-D5F3-324F-BEB7-95F3DC8220D5}" type="pres">
      <dgm:prSet presAssocID="{AA35EE30-76CA-C541-BFF8-6713E1751CD1}" presName="connTx" presStyleLbl="parChTrans1D2" presStyleIdx="0" presStyleCnt="3"/>
      <dgm:spPr/>
    </dgm:pt>
    <dgm:pt modelId="{1E9B3C74-34B4-2141-884E-AD1C6F027344}" type="pres">
      <dgm:prSet presAssocID="{71A01A49-D308-AB4B-8742-8B855F4855A4}" presName="root2" presStyleCnt="0"/>
      <dgm:spPr/>
    </dgm:pt>
    <dgm:pt modelId="{53D09D38-955E-EB4D-BAF4-054980D56043}" type="pres">
      <dgm:prSet presAssocID="{71A01A49-D308-AB4B-8742-8B855F4855A4}" presName="LevelTwoTextNode" presStyleLbl="node2" presStyleIdx="0" presStyleCnt="3">
        <dgm:presLayoutVars>
          <dgm:chPref val="3"/>
        </dgm:presLayoutVars>
      </dgm:prSet>
      <dgm:spPr/>
    </dgm:pt>
    <dgm:pt modelId="{B1CE0AAF-70FC-944B-9180-1711891FD033}" type="pres">
      <dgm:prSet presAssocID="{71A01A49-D308-AB4B-8742-8B855F4855A4}" presName="level3hierChild" presStyleCnt="0"/>
      <dgm:spPr/>
    </dgm:pt>
    <dgm:pt modelId="{FC566A7A-B479-9C40-9DDD-126AD5691A99}" type="pres">
      <dgm:prSet presAssocID="{A8834774-BC1C-7049-B39D-DDC8AD6086C2}" presName="conn2-1" presStyleLbl="parChTrans1D3" presStyleIdx="0" presStyleCnt="1"/>
      <dgm:spPr/>
    </dgm:pt>
    <dgm:pt modelId="{3AB419FA-C1A3-574A-B1F1-3FA8010C9399}" type="pres">
      <dgm:prSet presAssocID="{A8834774-BC1C-7049-B39D-DDC8AD6086C2}" presName="connTx" presStyleLbl="parChTrans1D3" presStyleIdx="0" presStyleCnt="1"/>
      <dgm:spPr/>
    </dgm:pt>
    <dgm:pt modelId="{061144FE-86E8-8D45-ADDB-26E4EAB32B6B}" type="pres">
      <dgm:prSet presAssocID="{B0492659-E2A3-D647-8EEE-FB540822622B}" presName="root2" presStyleCnt="0"/>
      <dgm:spPr/>
    </dgm:pt>
    <dgm:pt modelId="{916612DF-CE33-454E-9810-3408BFFB4445}" type="pres">
      <dgm:prSet presAssocID="{B0492659-E2A3-D647-8EEE-FB540822622B}" presName="LevelTwoTextNode" presStyleLbl="node3" presStyleIdx="0" presStyleCnt="1">
        <dgm:presLayoutVars>
          <dgm:chPref val="3"/>
        </dgm:presLayoutVars>
      </dgm:prSet>
      <dgm:spPr/>
    </dgm:pt>
    <dgm:pt modelId="{1A00C32D-D356-2748-A05C-DEA442CC5646}" type="pres">
      <dgm:prSet presAssocID="{B0492659-E2A3-D647-8EEE-FB540822622B}" presName="level3hierChild" presStyleCnt="0"/>
      <dgm:spPr/>
    </dgm:pt>
    <dgm:pt modelId="{1587489F-70FB-A347-959E-E2F90A335C64}" type="pres">
      <dgm:prSet presAssocID="{B2C9C59B-FA3C-1941-B55B-8A5E2BA14A0C}" presName="conn2-1" presStyleLbl="parChTrans1D4" presStyleIdx="0" presStyleCnt="2"/>
      <dgm:spPr/>
    </dgm:pt>
    <dgm:pt modelId="{5E7F0453-9213-6D48-94A3-76EC306F091D}" type="pres">
      <dgm:prSet presAssocID="{B2C9C59B-FA3C-1941-B55B-8A5E2BA14A0C}" presName="connTx" presStyleLbl="parChTrans1D4" presStyleIdx="0" presStyleCnt="2"/>
      <dgm:spPr/>
    </dgm:pt>
    <dgm:pt modelId="{5F0FA9C0-D2AE-3B47-9A2E-1767F1830878}" type="pres">
      <dgm:prSet presAssocID="{88C5D129-1213-534F-B9E1-691061734311}" presName="root2" presStyleCnt="0"/>
      <dgm:spPr/>
    </dgm:pt>
    <dgm:pt modelId="{2A7182C6-B8C1-1A4A-B954-938D1FB6BCEA}" type="pres">
      <dgm:prSet presAssocID="{88C5D129-1213-534F-B9E1-691061734311}" presName="LevelTwoTextNode" presStyleLbl="node4" presStyleIdx="0" presStyleCnt="2">
        <dgm:presLayoutVars>
          <dgm:chPref val="3"/>
        </dgm:presLayoutVars>
      </dgm:prSet>
      <dgm:spPr/>
    </dgm:pt>
    <dgm:pt modelId="{F882334E-6C80-7149-8FC3-70EDA2A27324}" type="pres">
      <dgm:prSet presAssocID="{88C5D129-1213-534F-B9E1-691061734311}" presName="level3hierChild" presStyleCnt="0"/>
      <dgm:spPr/>
    </dgm:pt>
    <dgm:pt modelId="{708E3369-280D-E04D-AD17-DDFFF1DAB51F}" type="pres">
      <dgm:prSet presAssocID="{EC574828-B0BF-7D4D-BAF1-09AE52D0A4B6}" presName="conn2-1" presStyleLbl="parChTrans1D4" presStyleIdx="1" presStyleCnt="2"/>
      <dgm:spPr/>
    </dgm:pt>
    <dgm:pt modelId="{D2D6A34E-EE5A-D144-85DD-662CB6C0A024}" type="pres">
      <dgm:prSet presAssocID="{EC574828-B0BF-7D4D-BAF1-09AE52D0A4B6}" presName="connTx" presStyleLbl="parChTrans1D4" presStyleIdx="1" presStyleCnt="2"/>
      <dgm:spPr/>
    </dgm:pt>
    <dgm:pt modelId="{186908E1-0063-9E43-9170-6F320622703C}" type="pres">
      <dgm:prSet presAssocID="{976B95A9-ABF1-1F46-AEE8-CE83E8EB430D}" presName="root2" presStyleCnt="0"/>
      <dgm:spPr/>
    </dgm:pt>
    <dgm:pt modelId="{9CA070F6-3343-FD4C-B8DA-273520C39189}" type="pres">
      <dgm:prSet presAssocID="{976B95A9-ABF1-1F46-AEE8-CE83E8EB430D}" presName="LevelTwoTextNode" presStyleLbl="node4" presStyleIdx="1" presStyleCnt="2">
        <dgm:presLayoutVars>
          <dgm:chPref val="3"/>
        </dgm:presLayoutVars>
      </dgm:prSet>
      <dgm:spPr/>
    </dgm:pt>
    <dgm:pt modelId="{251F392E-D17B-C347-844D-3FE9FF5C06FB}" type="pres">
      <dgm:prSet presAssocID="{976B95A9-ABF1-1F46-AEE8-CE83E8EB430D}" presName="level3hierChild" presStyleCnt="0"/>
      <dgm:spPr/>
    </dgm:pt>
    <dgm:pt modelId="{7C438662-7400-8A49-BFE0-80451B3E891E}" type="pres">
      <dgm:prSet presAssocID="{296D0192-6A8D-554C-A2B9-96C431C40793}" presName="conn2-1" presStyleLbl="parChTrans1D2" presStyleIdx="1" presStyleCnt="3"/>
      <dgm:spPr/>
    </dgm:pt>
    <dgm:pt modelId="{D243CE42-788A-B14C-9EB4-1D2A6BA17C56}" type="pres">
      <dgm:prSet presAssocID="{296D0192-6A8D-554C-A2B9-96C431C40793}" presName="connTx" presStyleLbl="parChTrans1D2" presStyleIdx="1" presStyleCnt="3"/>
      <dgm:spPr/>
    </dgm:pt>
    <dgm:pt modelId="{FBD0A488-B549-2F47-B947-437CF74D828F}" type="pres">
      <dgm:prSet presAssocID="{8CD556E9-8A15-4145-BD17-64BA05DE8734}" presName="root2" presStyleCnt="0"/>
      <dgm:spPr/>
    </dgm:pt>
    <dgm:pt modelId="{1BC4A7F7-105B-6342-815E-DE23F187BE5F}" type="pres">
      <dgm:prSet presAssocID="{8CD556E9-8A15-4145-BD17-64BA05DE8734}" presName="LevelTwoTextNode" presStyleLbl="node2" presStyleIdx="1" presStyleCnt="3">
        <dgm:presLayoutVars>
          <dgm:chPref val="3"/>
        </dgm:presLayoutVars>
      </dgm:prSet>
      <dgm:spPr/>
    </dgm:pt>
    <dgm:pt modelId="{52CF8AC6-8330-3049-98EB-F2D03ECF18F0}" type="pres">
      <dgm:prSet presAssocID="{8CD556E9-8A15-4145-BD17-64BA05DE8734}" presName="level3hierChild" presStyleCnt="0"/>
      <dgm:spPr/>
    </dgm:pt>
    <dgm:pt modelId="{AD301899-FFAB-E544-BF0A-CE2512CDEB4E}" type="pres">
      <dgm:prSet presAssocID="{74964B90-3DEE-994A-8347-E42B8A37D017}" presName="conn2-1" presStyleLbl="parChTrans1D2" presStyleIdx="2" presStyleCnt="3"/>
      <dgm:spPr/>
    </dgm:pt>
    <dgm:pt modelId="{20B717E8-265D-C64D-A822-E684B91F1467}" type="pres">
      <dgm:prSet presAssocID="{74964B90-3DEE-994A-8347-E42B8A37D017}" presName="connTx" presStyleLbl="parChTrans1D2" presStyleIdx="2" presStyleCnt="3"/>
      <dgm:spPr/>
    </dgm:pt>
    <dgm:pt modelId="{92C8FE8D-DE70-3845-BC1D-AEADAFF2C178}" type="pres">
      <dgm:prSet presAssocID="{8AC7C8DB-ACEC-494C-A1D5-0460FC8D2436}" presName="root2" presStyleCnt="0"/>
      <dgm:spPr/>
    </dgm:pt>
    <dgm:pt modelId="{A5BC4A75-D1CA-5043-8431-4943765E8272}" type="pres">
      <dgm:prSet presAssocID="{8AC7C8DB-ACEC-494C-A1D5-0460FC8D2436}" presName="LevelTwoTextNode" presStyleLbl="node2" presStyleIdx="2" presStyleCnt="3">
        <dgm:presLayoutVars>
          <dgm:chPref val="3"/>
        </dgm:presLayoutVars>
      </dgm:prSet>
      <dgm:spPr/>
    </dgm:pt>
    <dgm:pt modelId="{005065F3-5C7C-DA4A-BA5C-AEB7FED0F0E8}" type="pres">
      <dgm:prSet presAssocID="{8AC7C8DB-ACEC-494C-A1D5-0460FC8D2436}" presName="level3hierChild" presStyleCnt="0"/>
      <dgm:spPr/>
    </dgm:pt>
  </dgm:ptLst>
  <dgm:cxnLst>
    <dgm:cxn modelId="{516E8014-85EA-054E-A247-B5CDF271067B}" type="presOf" srcId="{AA35EE30-76CA-C541-BFF8-6713E1751CD1}" destId="{F35440A7-D5F3-324F-BEB7-95F3DC8220D5}" srcOrd="1" destOrd="0" presId="urn:microsoft.com/office/officeart/2008/layout/HorizontalMultiLevelHierarchy"/>
    <dgm:cxn modelId="{DA32C025-79E9-AF43-8893-EDAC5AB40555}" type="presOf" srcId="{6ECC962F-E63C-744F-84DD-4539875AAA0E}" destId="{DF41E6F6-F6A9-5448-9AF3-159C33A8D1EC}" srcOrd="0" destOrd="0" presId="urn:microsoft.com/office/officeart/2008/layout/HorizontalMultiLevelHierarchy"/>
    <dgm:cxn modelId="{FAE7492F-C9E6-DB45-B600-FDFF48B10BC0}" type="presOf" srcId="{FE83FF56-DE30-5C42-BCB6-835DD3C4D10E}" destId="{6DFC8F44-E535-684E-A3C3-FC47EFEBB159}" srcOrd="0" destOrd="0" presId="urn:microsoft.com/office/officeart/2008/layout/HorizontalMultiLevelHierarchy"/>
    <dgm:cxn modelId="{1473373E-EF13-6541-B94E-B241F82D1A10}" type="presOf" srcId="{8CD556E9-8A15-4145-BD17-64BA05DE8734}" destId="{1BC4A7F7-105B-6342-815E-DE23F187BE5F}" srcOrd="0" destOrd="0" presId="urn:microsoft.com/office/officeart/2008/layout/HorizontalMultiLevelHierarchy"/>
    <dgm:cxn modelId="{6B81E24E-CF8F-1D4E-9B8A-048538859F41}" type="presOf" srcId="{A8834774-BC1C-7049-B39D-DDC8AD6086C2}" destId="{FC566A7A-B479-9C40-9DDD-126AD5691A99}" srcOrd="0" destOrd="0" presId="urn:microsoft.com/office/officeart/2008/layout/HorizontalMultiLevelHierarchy"/>
    <dgm:cxn modelId="{4C7D4F58-0288-C140-9FE6-A2313FF19DB2}" srcId="{B0492659-E2A3-D647-8EEE-FB540822622B}" destId="{88C5D129-1213-534F-B9E1-691061734311}" srcOrd="0" destOrd="0" parTransId="{B2C9C59B-FA3C-1941-B55B-8A5E2BA14A0C}" sibTransId="{C1D8ADF8-E06D-BD49-9276-54F815556AA6}"/>
    <dgm:cxn modelId="{836C0B67-EBD5-FE46-9D4C-0F2F307F879A}" type="presOf" srcId="{EC574828-B0BF-7D4D-BAF1-09AE52D0A4B6}" destId="{708E3369-280D-E04D-AD17-DDFFF1DAB51F}" srcOrd="0" destOrd="0" presId="urn:microsoft.com/office/officeart/2008/layout/HorizontalMultiLevelHierarchy"/>
    <dgm:cxn modelId="{B925646B-06C0-A549-AFF2-9B3DCE95A2AD}" srcId="{FE83FF56-DE30-5C42-BCB6-835DD3C4D10E}" destId="{8AC7C8DB-ACEC-494C-A1D5-0460FC8D2436}" srcOrd="2" destOrd="0" parTransId="{74964B90-3DEE-994A-8347-E42B8A37D017}" sibTransId="{FDD8314A-127D-7643-B4A5-94D57B82377E}"/>
    <dgm:cxn modelId="{035DB577-98F3-8043-8337-0C3BC3FE810C}" type="presOf" srcId="{71A01A49-D308-AB4B-8742-8B855F4855A4}" destId="{53D09D38-955E-EB4D-BAF4-054980D56043}" srcOrd="0" destOrd="0" presId="urn:microsoft.com/office/officeart/2008/layout/HorizontalMultiLevelHierarchy"/>
    <dgm:cxn modelId="{092C6081-853B-D840-A686-83363DC22EF0}" srcId="{B0492659-E2A3-D647-8EEE-FB540822622B}" destId="{976B95A9-ABF1-1F46-AEE8-CE83E8EB430D}" srcOrd="1" destOrd="0" parTransId="{EC574828-B0BF-7D4D-BAF1-09AE52D0A4B6}" sibTransId="{C1FB2F0D-5D5B-D44E-A574-C2F77B01884F}"/>
    <dgm:cxn modelId="{88852C88-3C76-C644-B646-1A880D35B02F}" srcId="{71A01A49-D308-AB4B-8742-8B855F4855A4}" destId="{B0492659-E2A3-D647-8EEE-FB540822622B}" srcOrd="0" destOrd="0" parTransId="{A8834774-BC1C-7049-B39D-DDC8AD6086C2}" sibTransId="{A28C8E13-7A47-7544-9C05-A395017973C8}"/>
    <dgm:cxn modelId="{943B0B9E-BF28-5F45-8BC2-532D2EE9B340}" srcId="{FE83FF56-DE30-5C42-BCB6-835DD3C4D10E}" destId="{8CD556E9-8A15-4145-BD17-64BA05DE8734}" srcOrd="1" destOrd="0" parTransId="{296D0192-6A8D-554C-A2B9-96C431C40793}" sibTransId="{1AB73537-26EF-B348-8370-A2A3EA42FFAD}"/>
    <dgm:cxn modelId="{BE8B19A1-255B-1545-AB3C-0140BD65BC84}" type="presOf" srcId="{AA35EE30-76CA-C541-BFF8-6713E1751CD1}" destId="{FD797659-AB5D-444B-865C-C26B0906FA14}" srcOrd="0" destOrd="0" presId="urn:microsoft.com/office/officeart/2008/layout/HorizontalMultiLevelHierarchy"/>
    <dgm:cxn modelId="{75EB49AC-5B32-854D-AFA3-4F1768081779}" type="presOf" srcId="{88C5D129-1213-534F-B9E1-691061734311}" destId="{2A7182C6-B8C1-1A4A-B954-938D1FB6BCEA}" srcOrd="0" destOrd="0" presId="urn:microsoft.com/office/officeart/2008/layout/HorizontalMultiLevelHierarchy"/>
    <dgm:cxn modelId="{EFE830B8-A7B1-F848-8299-058998EFCCB7}" type="presOf" srcId="{8AC7C8DB-ACEC-494C-A1D5-0460FC8D2436}" destId="{A5BC4A75-D1CA-5043-8431-4943765E8272}" srcOrd="0" destOrd="0" presId="urn:microsoft.com/office/officeart/2008/layout/HorizontalMultiLevelHierarchy"/>
    <dgm:cxn modelId="{345F2AC6-C25E-E04C-8F7F-D524F544E1AB}" type="presOf" srcId="{B0492659-E2A3-D647-8EEE-FB540822622B}" destId="{916612DF-CE33-454E-9810-3408BFFB4445}" srcOrd="0" destOrd="0" presId="urn:microsoft.com/office/officeart/2008/layout/HorizontalMultiLevelHierarchy"/>
    <dgm:cxn modelId="{D761CDC6-F0A0-DD46-BC15-FD1C0940C830}" type="presOf" srcId="{296D0192-6A8D-554C-A2B9-96C431C40793}" destId="{7C438662-7400-8A49-BFE0-80451B3E891E}" srcOrd="0" destOrd="0" presId="urn:microsoft.com/office/officeart/2008/layout/HorizontalMultiLevelHierarchy"/>
    <dgm:cxn modelId="{589175CF-CE5F-094A-93C6-FF64626438E5}" type="presOf" srcId="{74964B90-3DEE-994A-8347-E42B8A37D017}" destId="{AD301899-FFAB-E544-BF0A-CE2512CDEB4E}" srcOrd="0" destOrd="0" presId="urn:microsoft.com/office/officeart/2008/layout/HorizontalMultiLevelHierarchy"/>
    <dgm:cxn modelId="{947C4DD5-FC12-C34F-9D46-CFF79DE3714B}" type="presOf" srcId="{B2C9C59B-FA3C-1941-B55B-8A5E2BA14A0C}" destId="{1587489F-70FB-A347-959E-E2F90A335C64}" srcOrd="0" destOrd="0" presId="urn:microsoft.com/office/officeart/2008/layout/HorizontalMultiLevelHierarchy"/>
    <dgm:cxn modelId="{5A6AF4D5-F199-4347-931D-21D80E0BF8BC}" type="presOf" srcId="{74964B90-3DEE-994A-8347-E42B8A37D017}" destId="{20B717E8-265D-C64D-A822-E684B91F1467}" srcOrd="1" destOrd="0" presId="urn:microsoft.com/office/officeart/2008/layout/HorizontalMultiLevelHierarchy"/>
    <dgm:cxn modelId="{69BC68D9-4E1B-B34A-AE04-BE3CC2E20C68}" type="presOf" srcId="{B2C9C59B-FA3C-1941-B55B-8A5E2BA14A0C}" destId="{5E7F0453-9213-6D48-94A3-76EC306F091D}" srcOrd="1" destOrd="0" presId="urn:microsoft.com/office/officeart/2008/layout/HorizontalMultiLevelHierarchy"/>
    <dgm:cxn modelId="{EC6B17DC-C65A-7542-BAB9-0F2B3DF651F7}" srcId="{6ECC962F-E63C-744F-84DD-4539875AAA0E}" destId="{FE83FF56-DE30-5C42-BCB6-835DD3C4D10E}" srcOrd="0" destOrd="0" parTransId="{EFAB9F56-9BFE-5F4F-8708-4A35D22D5027}" sibTransId="{6C31D939-D5BC-914A-98FD-E1ECEAC75531}"/>
    <dgm:cxn modelId="{9C090BE3-2CD0-B94E-BF9D-9A7462544E84}" type="presOf" srcId="{EC574828-B0BF-7D4D-BAF1-09AE52D0A4B6}" destId="{D2D6A34E-EE5A-D144-85DD-662CB6C0A024}" srcOrd="1" destOrd="0" presId="urn:microsoft.com/office/officeart/2008/layout/HorizontalMultiLevelHierarchy"/>
    <dgm:cxn modelId="{341CFFEB-DEAB-084E-9D23-D1FC98AA00ED}" type="presOf" srcId="{296D0192-6A8D-554C-A2B9-96C431C40793}" destId="{D243CE42-788A-B14C-9EB4-1D2A6BA17C56}" srcOrd="1" destOrd="0" presId="urn:microsoft.com/office/officeart/2008/layout/HorizontalMultiLevelHierarchy"/>
    <dgm:cxn modelId="{C245ABEE-29D1-4F44-BD95-3AD6C525879E}" srcId="{FE83FF56-DE30-5C42-BCB6-835DD3C4D10E}" destId="{71A01A49-D308-AB4B-8742-8B855F4855A4}" srcOrd="0" destOrd="0" parTransId="{AA35EE30-76CA-C541-BFF8-6713E1751CD1}" sibTransId="{55D8D014-1D7F-384E-BD27-710DDC5AF696}"/>
    <dgm:cxn modelId="{F1A552F9-E538-6A44-98A0-BF209A87934C}" type="presOf" srcId="{A8834774-BC1C-7049-B39D-DDC8AD6086C2}" destId="{3AB419FA-C1A3-574A-B1F1-3FA8010C9399}" srcOrd="1" destOrd="0" presId="urn:microsoft.com/office/officeart/2008/layout/HorizontalMultiLevelHierarchy"/>
    <dgm:cxn modelId="{18DC7CFA-2221-A140-AD5C-C870F09B961B}" type="presOf" srcId="{976B95A9-ABF1-1F46-AEE8-CE83E8EB430D}" destId="{9CA070F6-3343-FD4C-B8DA-273520C39189}" srcOrd="0" destOrd="0" presId="urn:microsoft.com/office/officeart/2008/layout/HorizontalMultiLevelHierarchy"/>
    <dgm:cxn modelId="{9511B0D1-7943-FE48-8BD1-238BDEB1866C}" type="presParOf" srcId="{DF41E6F6-F6A9-5448-9AF3-159C33A8D1EC}" destId="{031EDBC5-F20C-EC4A-9551-B6211B4223F6}" srcOrd="0" destOrd="0" presId="urn:microsoft.com/office/officeart/2008/layout/HorizontalMultiLevelHierarchy"/>
    <dgm:cxn modelId="{2586165E-24F4-5741-84C3-7D546F962749}" type="presParOf" srcId="{031EDBC5-F20C-EC4A-9551-B6211B4223F6}" destId="{6DFC8F44-E535-684E-A3C3-FC47EFEBB159}" srcOrd="0" destOrd="0" presId="urn:microsoft.com/office/officeart/2008/layout/HorizontalMultiLevelHierarchy"/>
    <dgm:cxn modelId="{2E865161-6B33-234F-B9CE-8544669C5467}" type="presParOf" srcId="{031EDBC5-F20C-EC4A-9551-B6211B4223F6}" destId="{42E4C3A4-76FB-B245-A6AF-BD9487DD756C}" srcOrd="1" destOrd="0" presId="urn:microsoft.com/office/officeart/2008/layout/HorizontalMultiLevelHierarchy"/>
    <dgm:cxn modelId="{B1B24D63-E46A-CF42-B79D-7122039EF6CC}" type="presParOf" srcId="{42E4C3A4-76FB-B245-A6AF-BD9487DD756C}" destId="{FD797659-AB5D-444B-865C-C26B0906FA14}" srcOrd="0" destOrd="0" presId="urn:microsoft.com/office/officeart/2008/layout/HorizontalMultiLevelHierarchy"/>
    <dgm:cxn modelId="{C5F011B6-875A-6244-B8A4-34799A42875B}" type="presParOf" srcId="{FD797659-AB5D-444B-865C-C26B0906FA14}" destId="{F35440A7-D5F3-324F-BEB7-95F3DC8220D5}" srcOrd="0" destOrd="0" presId="urn:microsoft.com/office/officeart/2008/layout/HorizontalMultiLevelHierarchy"/>
    <dgm:cxn modelId="{C1322A4C-DD6E-5941-980C-2E93504B7189}" type="presParOf" srcId="{42E4C3A4-76FB-B245-A6AF-BD9487DD756C}" destId="{1E9B3C74-34B4-2141-884E-AD1C6F027344}" srcOrd="1" destOrd="0" presId="urn:microsoft.com/office/officeart/2008/layout/HorizontalMultiLevelHierarchy"/>
    <dgm:cxn modelId="{461320AE-35C0-704A-A518-FCF3F0440F8D}" type="presParOf" srcId="{1E9B3C74-34B4-2141-884E-AD1C6F027344}" destId="{53D09D38-955E-EB4D-BAF4-054980D56043}" srcOrd="0" destOrd="0" presId="urn:microsoft.com/office/officeart/2008/layout/HorizontalMultiLevelHierarchy"/>
    <dgm:cxn modelId="{1AAF6414-3B0B-6C4B-8297-20C63911D55B}" type="presParOf" srcId="{1E9B3C74-34B4-2141-884E-AD1C6F027344}" destId="{B1CE0AAF-70FC-944B-9180-1711891FD033}" srcOrd="1" destOrd="0" presId="urn:microsoft.com/office/officeart/2008/layout/HorizontalMultiLevelHierarchy"/>
    <dgm:cxn modelId="{76386560-CB93-AD4F-AC8D-1DC88E141FFE}" type="presParOf" srcId="{B1CE0AAF-70FC-944B-9180-1711891FD033}" destId="{FC566A7A-B479-9C40-9DDD-126AD5691A99}" srcOrd="0" destOrd="0" presId="urn:microsoft.com/office/officeart/2008/layout/HorizontalMultiLevelHierarchy"/>
    <dgm:cxn modelId="{74697A29-9813-994C-B47A-01069142E57B}" type="presParOf" srcId="{FC566A7A-B479-9C40-9DDD-126AD5691A99}" destId="{3AB419FA-C1A3-574A-B1F1-3FA8010C9399}" srcOrd="0" destOrd="0" presId="urn:microsoft.com/office/officeart/2008/layout/HorizontalMultiLevelHierarchy"/>
    <dgm:cxn modelId="{D5DF1726-0832-614F-830A-2CB25C40D478}" type="presParOf" srcId="{B1CE0AAF-70FC-944B-9180-1711891FD033}" destId="{061144FE-86E8-8D45-ADDB-26E4EAB32B6B}" srcOrd="1" destOrd="0" presId="urn:microsoft.com/office/officeart/2008/layout/HorizontalMultiLevelHierarchy"/>
    <dgm:cxn modelId="{33E2D2AE-28B7-7A4F-B294-5432BE0100E8}" type="presParOf" srcId="{061144FE-86E8-8D45-ADDB-26E4EAB32B6B}" destId="{916612DF-CE33-454E-9810-3408BFFB4445}" srcOrd="0" destOrd="0" presId="urn:microsoft.com/office/officeart/2008/layout/HorizontalMultiLevelHierarchy"/>
    <dgm:cxn modelId="{5D7187EC-0323-AE4E-AD95-CF0BB6A9F0E6}" type="presParOf" srcId="{061144FE-86E8-8D45-ADDB-26E4EAB32B6B}" destId="{1A00C32D-D356-2748-A05C-DEA442CC5646}" srcOrd="1" destOrd="0" presId="urn:microsoft.com/office/officeart/2008/layout/HorizontalMultiLevelHierarchy"/>
    <dgm:cxn modelId="{84B02D97-C00D-8847-8DBC-F88F77FF64F8}" type="presParOf" srcId="{1A00C32D-D356-2748-A05C-DEA442CC5646}" destId="{1587489F-70FB-A347-959E-E2F90A335C64}" srcOrd="0" destOrd="0" presId="urn:microsoft.com/office/officeart/2008/layout/HorizontalMultiLevelHierarchy"/>
    <dgm:cxn modelId="{BD7BF6AE-EA17-9343-A157-70FBB3281B45}" type="presParOf" srcId="{1587489F-70FB-A347-959E-E2F90A335C64}" destId="{5E7F0453-9213-6D48-94A3-76EC306F091D}" srcOrd="0" destOrd="0" presId="urn:microsoft.com/office/officeart/2008/layout/HorizontalMultiLevelHierarchy"/>
    <dgm:cxn modelId="{F33B3D9B-9995-3A45-9D37-F238CA5FB32F}" type="presParOf" srcId="{1A00C32D-D356-2748-A05C-DEA442CC5646}" destId="{5F0FA9C0-D2AE-3B47-9A2E-1767F1830878}" srcOrd="1" destOrd="0" presId="urn:microsoft.com/office/officeart/2008/layout/HorizontalMultiLevelHierarchy"/>
    <dgm:cxn modelId="{18D01747-0D66-884B-A23B-FDAF6CED8A41}" type="presParOf" srcId="{5F0FA9C0-D2AE-3B47-9A2E-1767F1830878}" destId="{2A7182C6-B8C1-1A4A-B954-938D1FB6BCEA}" srcOrd="0" destOrd="0" presId="urn:microsoft.com/office/officeart/2008/layout/HorizontalMultiLevelHierarchy"/>
    <dgm:cxn modelId="{09311FFA-A16D-C248-BFCB-CD72829EE08A}" type="presParOf" srcId="{5F0FA9C0-D2AE-3B47-9A2E-1767F1830878}" destId="{F882334E-6C80-7149-8FC3-70EDA2A27324}" srcOrd="1" destOrd="0" presId="urn:microsoft.com/office/officeart/2008/layout/HorizontalMultiLevelHierarchy"/>
    <dgm:cxn modelId="{CF541597-0805-7748-94F5-916BB05AE211}" type="presParOf" srcId="{1A00C32D-D356-2748-A05C-DEA442CC5646}" destId="{708E3369-280D-E04D-AD17-DDFFF1DAB51F}" srcOrd="2" destOrd="0" presId="urn:microsoft.com/office/officeart/2008/layout/HorizontalMultiLevelHierarchy"/>
    <dgm:cxn modelId="{8E6EE797-62C8-7245-BBE1-D8CC168C35F6}" type="presParOf" srcId="{708E3369-280D-E04D-AD17-DDFFF1DAB51F}" destId="{D2D6A34E-EE5A-D144-85DD-662CB6C0A024}" srcOrd="0" destOrd="0" presId="urn:microsoft.com/office/officeart/2008/layout/HorizontalMultiLevelHierarchy"/>
    <dgm:cxn modelId="{B7214A57-913C-6746-A240-B524F115184E}" type="presParOf" srcId="{1A00C32D-D356-2748-A05C-DEA442CC5646}" destId="{186908E1-0063-9E43-9170-6F320622703C}" srcOrd="3" destOrd="0" presId="urn:microsoft.com/office/officeart/2008/layout/HorizontalMultiLevelHierarchy"/>
    <dgm:cxn modelId="{4376352B-7363-2A42-8A90-6687CE026EFF}" type="presParOf" srcId="{186908E1-0063-9E43-9170-6F320622703C}" destId="{9CA070F6-3343-FD4C-B8DA-273520C39189}" srcOrd="0" destOrd="0" presId="urn:microsoft.com/office/officeart/2008/layout/HorizontalMultiLevelHierarchy"/>
    <dgm:cxn modelId="{1D07F9BD-A9A3-C64D-A90D-ABB851AD5F2F}" type="presParOf" srcId="{186908E1-0063-9E43-9170-6F320622703C}" destId="{251F392E-D17B-C347-844D-3FE9FF5C06FB}" srcOrd="1" destOrd="0" presId="urn:microsoft.com/office/officeart/2008/layout/HorizontalMultiLevelHierarchy"/>
    <dgm:cxn modelId="{493464FE-304F-424E-9CBD-0ECA173B9880}" type="presParOf" srcId="{42E4C3A4-76FB-B245-A6AF-BD9487DD756C}" destId="{7C438662-7400-8A49-BFE0-80451B3E891E}" srcOrd="2" destOrd="0" presId="urn:microsoft.com/office/officeart/2008/layout/HorizontalMultiLevelHierarchy"/>
    <dgm:cxn modelId="{CA48E520-A06C-2247-968C-3222CBB136EE}" type="presParOf" srcId="{7C438662-7400-8A49-BFE0-80451B3E891E}" destId="{D243CE42-788A-B14C-9EB4-1D2A6BA17C56}" srcOrd="0" destOrd="0" presId="urn:microsoft.com/office/officeart/2008/layout/HorizontalMultiLevelHierarchy"/>
    <dgm:cxn modelId="{523EA44E-9E78-5D49-BF16-0E4B04D859F3}" type="presParOf" srcId="{42E4C3A4-76FB-B245-A6AF-BD9487DD756C}" destId="{FBD0A488-B549-2F47-B947-437CF74D828F}" srcOrd="3" destOrd="0" presId="urn:microsoft.com/office/officeart/2008/layout/HorizontalMultiLevelHierarchy"/>
    <dgm:cxn modelId="{3EF56C04-D2A7-F44F-AD37-82720F0C77E1}" type="presParOf" srcId="{FBD0A488-B549-2F47-B947-437CF74D828F}" destId="{1BC4A7F7-105B-6342-815E-DE23F187BE5F}" srcOrd="0" destOrd="0" presId="urn:microsoft.com/office/officeart/2008/layout/HorizontalMultiLevelHierarchy"/>
    <dgm:cxn modelId="{83E30D5A-1CBF-6149-A6B8-29CCB263F37C}" type="presParOf" srcId="{FBD0A488-B549-2F47-B947-437CF74D828F}" destId="{52CF8AC6-8330-3049-98EB-F2D03ECF18F0}" srcOrd="1" destOrd="0" presId="urn:microsoft.com/office/officeart/2008/layout/HorizontalMultiLevelHierarchy"/>
    <dgm:cxn modelId="{A6E5C822-23C2-D34A-BD90-93B9FAEEB6CA}" type="presParOf" srcId="{42E4C3A4-76FB-B245-A6AF-BD9487DD756C}" destId="{AD301899-FFAB-E544-BF0A-CE2512CDEB4E}" srcOrd="4" destOrd="0" presId="urn:microsoft.com/office/officeart/2008/layout/HorizontalMultiLevelHierarchy"/>
    <dgm:cxn modelId="{BF815EDA-7528-BB43-8B5E-8594A3D38530}" type="presParOf" srcId="{AD301899-FFAB-E544-BF0A-CE2512CDEB4E}" destId="{20B717E8-265D-C64D-A822-E684B91F1467}" srcOrd="0" destOrd="0" presId="urn:microsoft.com/office/officeart/2008/layout/HorizontalMultiLevelHierarchy"/>
    <dgm:cxn modelId="{5C2C5DE6-2613-0245-A503-DA7483233DF4}" type="presParOf" srcId="{42E4C3A4-76FB-B245-A6AF-BD9487DD756C}" destId="{92C8FE8D-DE70-3845-BC1D-AEADAFF2C178}" srcOrd="5" destOrd="0" presId="urn:microsoft.com/office/officeart/2008/layout/HorizontalMultiLevelHierarchy"/>
    <dgm:cxn modelId="{5C351695-EB4C-8741-B8A2-F32E7866FA86}" type="presParOf" srcId="{92C8FE8D-DE70-3845-BC1D-AEADAFF2C178}" destId="{A5BC4A75-D1CA-5043-8431-4943765E8272}" srcOrd="0" destOrd="0" presId="urn:microsoft.com/office/officeart/2008/layout/HorizontalMultiLevelHierarchy"/>
    <dgm:cxn modelId="{F79D7760-291B-A443-9A54-57FEE30719C5}" type="presParOf" srcId="{92C8FE8D-DE70-3845-BC1D-AEADAFF2C178}" destId="{005065F3-5C7C-DA4A-BA5C-AEB7FED0F0E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CC962F-E63C-744F-84DD-4539875AAA0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3FF56-DE30-5C42-BCB6-835DD3C4D10E}">
      <dgm:prSet phldrT="[Text]"/>
      <dgm:spPr/>
      <dgm:t>
        <a:bodyPr/>
        <a:lstStyle/>
        <a:p>
          <a:pPr rtl="0"/>
          <a:r>
            <a:rPr lang="en-US" dirty="0" err="1"/>
            <a:t>Dict</a:t>
          </a:r>
          <a:r>
            <a:rPr lang="en-US" dirty="0"/>
            <a:t> 3:</a:t>
          </a:r>
        </a:p>
      </dgm:t>
    </dgm:pt>
    <dgm:pt modelId="{EFAB9F56-9BFE-5F4F-8708-4A35D22D5027}" type="parTrans" cxnId="{EC6B17DC-C65A-7542-BAB9-0F2B3DF651F7}">
      <dgm:prSet/>
      <dgm:spPr/>
      <dgm:t>
        <a:bodyPr/>
        <a:lstStyle/>
        <a:p>
          <a:endParaRPr lang="en-US"/>
        </a:p>
      </dgm:t>
    </dgm:pt>
    <dgm:pt modelId="{6C31D939-D5BC-914A-98FD-E1ECEAC75531}" type="sibTrans" cxnId="{EC6B17DC-C65A-7542-BAB9-0F2B3DF651F7}">
      <dgm:prSet/>
      <dgm:spPr/>
      <dgm:t>
        <a:bodyPr/>
        <a:lstStyle/>
        <a:p>
          <a:endParaRPr lang="en-US"/>
        </a:p>
      </dgm:t>
    </dgm:pt>
    <dgm:pt modelId="{71A01A49-D308-AB4B-8742-8B855F4855A4}">
      <dgm:prSet phldrT="[Text]"/>
      <dgm:spPr/>
      <dgm:t>
        <a:bodyPr/>
        <a:lstStyle/>
        <a:p>
          <a:pPr rtl="0"/>
          <a:r>
            <a:rPr lang="en-US" dirty="0" err="1"/>
            <a:t>Predus</a:t>
          </a:r>
          <a:endParaRPr lang="en-US" dirty="0"/>
        </a:p>
      </dgm:t>
    </dgm:pt>
    <dgm:pt modelId="{AA35EE30-76CA-C541-BFF8-6713E1751CD1}" type="parTrans" cxnId="{C245ABEE-29D1-4F44-BD95-3AD6C525879E}">
      <dgm:prSet/>
      <dgm:spPr/>
      <dgm:t>
        <a:bodyPr/>
        <a:lstStyle/>
        <a:p>
          <a:endParaRPr lang="en-US"/>
        </a:p>
      </dgm:t>
    </dgm:pt>
    <dgm:pt modelId="{55D8D014-1D7F-384E-BD27-710DDC5AF696}" type="sibTrans" cxnId="{C245ABEE-29D1-4F44-BD95-3AD6C525879E}">
      <dgm:prSet/>
      <dgm:spPr/>
      <dgm:t>
        <a:bodyPr/>
        <a:lstStyle/>
        <a:p>
          <a:endParaRPr lang="en-US"/>
        </a:p>
      </dgm:t>
    </dgm:pt>
    <dgm:pt modelId="{8CD556E9-8A15-4145-BD17-64BA05DE8734}">
      <dgm:prSet phldrT="[Text]"/>
      <dgm:spPr/>
      <dgm:t>
        <a:bodyPr/>
        <a:lstStyle/>
        <a:p>
          <a:r>
            <a:rPr lang="en-US" dirty="0" err="1"/>
            <a:t>Ispred</a:t>
          </a:r>
          <a:endParaRPr lang="en-US" dirty="0"/>
        </a:p>
      </dgm:t>
    </dgm:pt>
    <dgm:pt modelId="{296D0192-6A8D-554C-A2B9-96C431C40793}" type="parTrans" cxnId="{943B0B9E-BF28-5F45-8BC2-532D2EE9B340}">
      <dgm:prSet/>
      <dgm:spPr/>
      <dgm:t>
        <a:bodyPr/>
        <a:lstStyle/>
        <a:p>
          <a:endParaRPr lang="en-US"/>
        </a:p>
      </dgm:t>
    </dgm:pt>
    <dgm:pt modelId="{1AB73537-26EF-B348-8370-A2A3EA42FFAD}" type="sibTrans" cxnId="{943B0B9E-BF28-5F45-8BC2-532D2EE9B340}">
      <dgm:prSet/>
      <dgm:spPr/>
      <dgm:t>
        <a:bodyPr/>
        <a:lstStyle/>
        <a:p>
          <a:endParaRPr lang="en-US"/>
        </a:p>
      </dgm:t>
    </dgm:pt>
    <dgm:pt modelId="{8AC7C8DB-ACEC-494C-A1D5-0460FC8D2436}">
      <dgm:prSet phldrT="[Text]"/>
      <dgm:spPr/>
      <dgm:t>
        <a:bodyPr/>
        <a:lstStyle/>
        <a:p>
          <a:r>
            <a:rPr lang="en-US" dirty="0" err="1"/>
            <a:t>Dockpred</a:t>
          </a:r>
          <a:endParaRPr lang="en-US" dirty="0"/>
        </a:p>
      </dgm:t>
    </dgm:pt>
    <dgm:pt modelId="{74964B90-3DEE-994A-8347-E42B8A37D017}" type="parTrans" cxnId="{B925646B-06C0-A549-AFF2-9B3DCE95A2AD}">
      <dgm:prSet/>
      <dgm:spPr/>
      <dgm:t>
        <a:bodyPr/>
        <a:lstStyle/>
        <a:p>
          <a:endParaRPr lang="en-US"/>
        </a:p>
      </dgm:t>
    </dgm:pt>
    <dgm:pt modelId="{FDD8314A-127D-7643-B4A5-94D57B82377E}" type="sibTrans" cxnId="{B925646B-06C0-A549-AFF2-9B3DCE95A2AD}">
      <dgm:prSet/>
      <dgm:spPr/>
      <dgm:t>
        <a:bodyPr/>
        <a:lstStyle/>
        <a:p>
          <a:endParaRPr lang="en-US"/>
        </a:p>
      </dgm:t>
    </dgm:pt>
    <dgm:pt modelId="{E428E4CE-3388-0443-9021-42DAB442CFB0}">
      <dgm:prSet phldrT="[Text]"/>
      <dgm:spPr/>
      <dgm:t>
        <a:bodyPr/>
        <a:lstStyle/>
        <a:p>
          <a:pPr rtl="0"/>
          <a:r>
            <a:rPr lang="en-US" dirty="0"/>
            <a:t>AUC</a:t>
          </a:r>
        </a:p>
      </dgm:t>
    </dgm:pt>
    <dgm:pt modelId="{DB159D8A-7FD6-E744-9081-77C176DB66E6}" type="parTrans" cxnId="{F6C55460-ABB0-AD40-966B-67BC822E4E66}">
      <dgm:prSet/>
      <dgm:spPr/>
      <dgm:t>
        <a:bodyPr/>
        <a:lstStyle/>
        <a:p>
          <a:endParaRPr lang="en-US"/>
        </a:p>
      </dgm:t>
    </dgm:pt>
    <dgm:pt modelId="{5F077C0D-B04B-A944-95D7-6EEA6BD7CF0E}" type="sibTrans" cxnId="{F6C55460-ABB0-AD40-966B-67BC822E4E66}">
      <dgm:prSet/>
      <dgm:spPr/>
      <dgm:t>
        <a:bodyPr/>
        <a:lstStyle/>
        <a:p>
          <a:endParaRPr lang="en-US"/>
        </a:p>
      </dgm:t>
    </dgm:pt>
    <dgm:pt modelId="{DF41E6F6-F6A9-5448-9AF3-159C33A8D1EC}" type="pres">
      <dgm:prSet presAssocID="{6ECC962F-E63C-744F-84DD-4539875AAA0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1EDBC5-F20C-EC4A-9551-B6211B4223F6}" type="pres">
      <dgm:prSet presAssocID="{FE83FF56-DE30-5C42-BCB6-835DD3C4D10E}" presName="root1" presStyleCnt="0"/>
      <dgm:spPr/>
    </dgm:pt>
    <dgm:pt modelId="{6DFC8F44-E535-684E-A3C3-FC47EFEBB159}" type="pres">
      <dgm:prSet presAssocID="{FE83FF56-DE30-5C42-BCB6-835DD3C4D10E}" presName="LevelOneTextNode" presStyleLbl="node0" presStyleIdx="0" presStyleCnt="1" custScaleX="59281" custScaleY="88522">
        <dgm:presLayoutVars>
          <dgm:chPref val="3"/>
        </dgm:presLayoutVars>
      </dgm:prSet>
      <dgm:spPr/>
    </dgm:pt>
    <dgm:pt modelId="{42E4C3A4-76FB-B245-A6AF-BD9487DD756C}" type="pres">
      <dgm:prSet presAssocID="{FE83FF56-DE30-5C42-BCB6-835DD3C4D10E}" presName="level2hierChild" presStyleCnt="0"/>
      <dgm:spPr/>
    </dgm:pt>
    <dgm:pt modelId="{FD797659-AB5D-444B-865C-C26B0906FA14}" type="pres">
      <dgm:prSet presAssocID="{AA35EE30-76CA-C541-BFF8-6713E1751CD1}" presName="conn2-1" presStyleLbl="parChTrans1D2" presStyleIdx="0" presStyleCnt="3"/>
      <dgm:spPr/>
    </dgm:pt>
    <dgm:pt modelId="{F35440A7-D5F3-324F-BEB7-95F3DC8220D5}" type="pres">
      <dgm:prSet presAssocID="{AA35EE30-76CA-C541-BFF8-6713E1751CD1}" presName="connTx" presStyleLbl="parChTrans1D2" presStyleIdx="0" presStyleCnt="3"/>
      <dgm:spPr/>
    </dgm:pt>
    <dgm:pt modelId="{1E9B3C74-34B4-2141-884E-AD1C6F027344}" type="pres">
      <dgm:prSet presAssocID="{71A01A49-D308-AB4B-8742-8B855F4855A4}" presName="root2" presStyleCnt="0"/>
      <dgm:spPr/>
    </dgm:pt>
    <dgm:pt modelId="{53D09D38-955E-EB4D-BAF4-054980D56043}" type="pres">
      <dgm:prSet presAssocID="{71A01A49-D308-AB4B-8742-8B855F4855A4}" presName="LevelTwoTextNode" presStyleLbl="node2" presStyleIdx="0" presStyleCnt="3">
        <dgm:presLayoutVars>
          <dgm:chPref val="3"/>
        </dgm:presLayoutVars>
      </dgm:prSet>
      <dgm:spPr/>
    </dgm:pt>
    <dgm:pt modelId="{B1CE0AAF-70FC-944B-9180-1711891FD033}" type="pres">
      <dgm:prSet presAssocID="{71A01A49-D308-AB4B-8742-8B855F4855A4}" presName="level3hierChild" presStyleCnt="0"/>
      <dgm:spPr/>
    </dgm:pt>
    <dgm:pt modelId="{6EA4A661-9835-494E-B7D6-204882444304}" type="pres">
      <dgm:prSet presAssocID="{DB159D8A-7FD6-E744-9081-77C176DB66E6}" presName="conn2-1" presStyleLbl="parChTrans1D3" presStyleIdx="0" presStyleCnt="1"/>
      <dgm:spPr/>
    </dgm:pt>
    <dgm:pt modelId="{6A4D9C36-AA3C-274D-9B4D-8FA41267A1BF}" type="pres">
      <dgm:prSet presAssocID="{DB159D8A-7FD6-E744-9081-77C176DB66E6}" presName="connTx" presStyleLbl="parChTrans1D3" presStyleIdx="0" presStyleCnt="1"/>
      <dgm:spPr/>
    </dgm:pt>
    <dgm:pt modelId="{26F0B6A9-7B48-D04A-9178-F40A3D0BD356}" type="pres">
      <dgm:prSet presAssocID="{E428E4CE-3388-0443-9021-42DAB442CFB0}" presName="root2" presStyleCnt="0"/>
      <dgm:spPr/>
    </dgm:pt>
    <dgm:pt modelId="{38C72125-802D-7B40-A7B2-C5B75A22B191}" type="pres">
      <dgm:prSet presAssocID="{E428E4CE-3388-0443-9021-42DAB442CFB0}" presName="LevelTwoTextNode" presStyleLbl="node3" presStyleIdx="0" presStyleCnt="1">
        <dgm:presLayoutVars>
          <dgm:chPref val="3"/>
        </dgm:presLayoutVars>
      </dgm:prSet>
      <dgm:spPr/>
    </dgm:pt>
    <dgm:pt modelId="{1F6A1DA0-7E1E-C94E-9D3C-988C2C4F338A}" type="pres">
      <dgm:prSet presAssocID="{E428E4CE-3388-0443-9021-42DAB442CFB0}" presName="level3hierChild" presStyleCnt="0"/>
      <dgm:spPr/>
    </dgm:pt>
    <dgm:pt modelId="{7BFA4196-6DE0-324E-A0FD-41601E39FB4B}" type="pres">
      <dgm:prSet presAssocID="{296D0192-6A8D-554C-A2B9-96C431C40793}" presName="conn2-1" presStyleLbl="parChTrans1D2" presStyleIdx="1" presStyleCnt="3"/>
      <dgm:spPr/>
    </dgm:pt>
    <dgm:pt modelId="{2D9321D7-731C-9A46-A86D-8427C0C087CE}" type="pres">
      <dgm:prSet presAssocID="{296D0192-6A8D-554C-A2B9-96C431C40793}" presName="connTx" presStyleLbl="parChTrans1D2" presStyleIdx="1" presStyleCnt="3"/>
      <dgm:spPr/>
    </dgm:pt>
    <dgm:pt modelId="{9508AE08-89D9-D14D-B038-4F96A6379BA3}" type="pres">
      <dgm:prSet presAssocID="{8CD556E9-8A15-4145-BD17-64BA05DE8734}" presName="root2" presStyleCnt="0"/>
      <dgm:spPr/>
    </dgm:pt>
    <dgm:pt modelId="{FA8E2CB7-A9FA-2842-B8D0-894F58010522}" type="pres">
      <dgm:prSet presAssocID="{8CD556E9-8A15-4145-BD17-64BA05DE8734}" presName="LevelTwoTextNode" presStyleLbl="node2" presStyleIdx="1" presStyleCnt="3">
        <dgm:presLayoutVars>
          <dgm:chPref val="3"/>
        </dgm:presLayoutVars>
      </dgm:prSet>
      <dgm:spPr/>
    </dgm:pt>
    <dgm:pt modelId="{66FC0C71-F552-DB4C-A4D4-5EBCAA2FC6B5}" type="pres">
      <dgm:prSet presAssocID="{8CD556E9-8A15-4145-BD17-64BA05DE8734}" presName="level3hierChild" presStyleCnt="0"/>
      <dgm:spPr/>
    </dgm:pt>
    <dgm:pt modelId="{723FC8B5-F4BE-D547-ADBA-BD7584402CBD}" type="pres">
      <dgm:prSet presAssocID="{74964B90-3DEE-994A-8347-E42B8A37D017}" presName="conn2-1" presStyleLbl="parChTrans1D2" presStyleIdx="2" presStyleCnt="3"/>
      <dgm:spPr/>
    </dgm:pt>
    <dgm:pt modelId="{2EC991DA-9F2B-3547-BF3C-7EFC18E75758}" type="pres">
      <dgm:prSet presAssocID="{74964B90-3DEE-994A-8347-E42B8A37D017}" presName="connTx" presStyleLbl="parChTrans1D2" presStyleIdx="2" presStyleCnt="3"/>
      <dgm:spPr/>
    </dgm:pt>
    <dgm:pt modelId="{0F6741A6-6F60-6540-832F-1CA4D2EF90CE}" type="pres">
      <dgm:prSet presAssocID="{8AC7C8DB-ACEC-494C-A1D5-0460FC8D2436}" presName="root2" presStyleCnt="0"/>
      <dgm:spPr/>
    </dgm:pt>
    <dgm:pt modelId="{A58AACC7-F0DA-9D40-8969-ACA16FC0ED1E}" type="pres">
      <dgm:prSet presAssocID="{8AC7C8DB-ACEC-494C-A1D5-0460FC8D2436}" presName="LevelTwoTextNode" presStyleLbl="node2" presStyleIdx="2" presStyleCnt="3">
        <dgm:presLayoutVars>
          <dgm:chPref val="3"/>
        </dgm:presLayoutVars>
      </dgm:prSet>
      <dgm:spPr/>
    </dgm:pt>
    <dgm:pt modelId="{5BEE40B1-7923-2740-9D16-2787BDF906BF}" type="pres">
      <dgm:prSet presAssocID="{8AC7C8DB-ACEC-494C-A1D5-0460FC8D2436}" presName="level3hierChild" presStyleCnt="0"/>
      <dgm:spPr/>
    </dgm:pt>
  </dgm:ptLst>
  <dgm:cxnLst>
    <dgm:cxn modelId="{CD388F10-4E8E-D245-8703-41495B72291C}" type="presOf" srcId="{DB159D8A-7FD6-E744-9081-77C176DB66E6}" destId="{6EA4A661-9835-494E-B7D6-204882444304}" srcOrd="0" destOrd="0" presId="urn:microsoft.com/office/officeart/2008/layout/HorizontalMultiLevelHierarchy"/>
    <dgm:cxn modelId="{A92D7814-C46F-EA4F-9B03-808BF34FFCBB}" type="presOf" srcId="{74964B90-3DEE-994A-8347-E42B8A37D017}" destId="{2EC991DA-9F2B-3547-BF3C-7EFC18E75758}" srcOrd="1" destOrd="0" presId="urn:microsoft.com/office/officeart/2008/layout/HorizontalMultiLevelHierarchy"/>
    <dgm:cxn modelId="{516E8014-85EA-054E-A247-B5CDF271067B}" type="presOf" srcId="{AA35EE30-76CA-C541-BFF8-6713E1751CD1}" destId="{F35440A7-D5F3-324F-BEB7-95F3DC8220D5}" srcOrd="1" destOrd="0" presId="urn:microsoft.com/office/officeart/2008/layout/HorizontalMultiLevelHierarchy"/>
    <dgm:cxn modelId="{CF5BF720-37A7-5446-805B-F48E8E364554}" type="presOf" srcId="{74964B90-3DEE-994A-8347-E42B8A37D017}" destId="{723FC8B5-F4BE-D547-ADBA-BD7584402CBD}" srcOrd="0" destOrd="0" presId="urn:microsoft.com/office/officeart/2008/layout/HorizontalMultiLevelHierarchy"/>
    <dgm:cxn modelId="{DA32C025-79E9-AF43-8893-EDAC5AB40555}" type="presOf" srcId="{6ECC962F-E63C-744F-84DD-4539875AAA0E}" destId="{DF41E6F6-F6A9-5448-9AF3-159C33A8D1EC}" srcOrd="0" destOrd="0" presId="urn:microsoft.com/office/officeart/2008/layout/HorizontalMultiLevelHierarchy"/>
    <dgm:cxn modelId="{FAE7492F-C9E6-DB45-B600-FDFF48B10BC0}" type="presOf" srcId="{FE83FF56-DE30-5C42-BCB6-835DD3C4D10E}" destId="{6DFC8F44-E535-684E-A3C3-FC47EFEBB159}" srcOrd="0" destOrd="0" presId="urn:microsoft.com/office/officeart/2008/layout/HorizontalMultiLevelHierarchy"/>
    <dgm:cxn modelId="{F6C55460-ABB0-AD40-966B-67BC822E4E66}" srcId="{71A01A49-D308-AB4B-8742-8B855F4855A4}" destId="{E428E4CE-3388-0443-9021-42DAB442CFB0}" srcOrd="0" destOrd="0" parTransId="{DB159D8A-7FD6-E744-9081-77C176DB66E6}" sibTransId="{5F077C0D-B04B-A944-95D7-6EEA6BD7CF0E}"/>
    <dgm:cxn modelId="{CDB2FF63-C3C0-9644-B955-DE76CB6C463E}" type="presOf" srcId="{296D0192-6A8D-554C-A2B9-96C431C40793}" destId="{7BFA4196-6DE0-324E-A0FD-41601E39FB4B}" srcOrd="0" destOrd="0" presId="urn:microsoft.com/office/officeart/2008/layout/HorizontalMultiLevelHierarchy"/>
    <dgm:cxn modelId="{B925646B-06C0-A549-AFF2-9B3DCE95A2AD}" srcId="{FE83FF56-DE30-5C42-BCB6-835DD3C4D10E}" destId="{8AC7C8DB-ACEC-494C-A1D5-0460FC8D2436}" srcOrd="2" destOrd="0" parTransId="{74964B90-3DEE-994A-8347-E42B8A37D017}" sibTransId="{FDD8314A-127D-7643-B4A5-94D57B82377E}"/>
    <dgm:cxn modelId="{C1A5B771-2A54-F04F-9D20-3D432B74128D}" type="presOf" srcId="{DB159D8A-7FD6-E744-9081-77C176DB66E6}" destId="{6A4D9C36-AA3C-274D-9B4D-8FA41267A1BF}" srcOrd="1" destOrd="0" presId="urn:microsoft.com/office/officeart/2008/layout/HorizontalMultiLevelHierarchy"/>
    <dgm:cxn modelId="{035DB577-98F3-8043-8337-0C3BC3FE810C}" type="presOf" srcId="{71A01A49-D308-AB4B-8742-8B855F4855A4}" destId="{53D09D38-955E-EB4D-BAF4-054980D56043}" srcOrd="0" destOrd="0" presId="urn:microsoft.com/office/officeart/2008/layout/HorizontalMultiLevelHierarchy"/>
    <dgm:cxn modelId="{138F2E84-C745-DC4E-B9B4-2EB9B95827DC}" type="presOf" srcId="{8AC7C8DB-ACEC-494C-A1D5-0460FC8D2436}" destId="{A58AACC7-F0DA-9D40-8969-ACA16FC0ED1E}" srcOrd="0" destOrd="0" presId="urn:microsoft.com/office/officeart/2008/layout/HorizontalMultiLevelHierarchy"/>
    <dgm:cxn modelId="{C52A058B-5E82-7F4D-AB6F-3B3AD7281C1A}" type="presOf" srcId="{8CD556E9-8A15-4145-BD17-64BA05DE8734}" destId="{FA8E2CB7-A9FA-2842-B8D0-894F58010522}" srcOrd="0" destOrd="0" presId="urn:microsoft.com/office/officeart/2008/layout/HorizontalMultiLevelHierarchy"/>
    <dgm:cxn modelId="{943B0B9E-BF28-5F45-8BC2-532D2EE9B340}" srcId="{FE83FF56-DE30-5C42-BCB6-835DD3C4D10E}" destId="{8CD556E9-8A15-4145-BD17-64BA05DE8734}" srcOrd="1" destOrd="0" parTransId="{296D0192-6A8D-554C-A2B9-96C431C40793}" sibTransId="{1AB73537-26EF-B348-8370-A2A3EA42FFAD}"/>
    <dgm:cxn modelId="{BE8B19A1-255B-1545-AB3C-0140BD65BC84}" type="presOf" srcId="{AA35EE30-76CA-C541-BFF8-6713E1751CD1}" destId="{FD797659-AB5D-444B-865C-C26B0906FA14}" srcOrd="0" destOrd="0" presId="urn:microsoft.com/office/officeart/2008/layout/HorizontalMultiLevelHierarchy"/>
    <dgm:cxn modelId="{E731BAB2-D6A6-1F4A-8C3E-6BD431802E27}" type="presOf" srcId="{E428E4CE-3388-0443-9021-42DAB442CFB0}" destId="{38C72125-802D-7B40-A7B2-C5B75A22B191}" srcOrd="0" destOrd="0" presId="urn:microsoft.com/office/officeart/2008/layout/HorizontalMultiLevelHierarchy"/>
    <dgm:cxn modelId="{EC6B17DC-C65A-7542-BAB9-0F2B3DF651F7}" srcId="{6ECC962F-E63C-744F-84DD-4539875AAA0E}" destId="{FE83FF56-DE30-5C42-BCB6-835DD3C4D10E}" srcOrd="0" destOrd="0" parTransId="{EFAB9F56-9BFE-5F4F-8708-4A35D22D5027}" sibTransId="{6C31D939-D5BC-914A-98FD-E1ECEAC75531}"/>
    <dgm:cxn modelId="{7C81C4DD-8A53-D047-9015-995D647791B4}" type="presOf" srcId="{296D0192-6A8D-554C-A2B9-96C431C40793}" destId="{2D9321D7-731C-9A46-A86D-8427C0C087CE}" srcOrd="1" destOrd="0" presId="urn:microsoft.com/office/officeart/2008/layout/HorizontalMultiLevelHierarchy"/>
    <dgm:cxn modelId="{C245ABEE-29D1-4F44-BD95-3AD6C525879E}" srcId="{FE83FF56-DE30-5C42-BCB6-835DD3C4D10E}" destId="{71A01A49-D308-AB4B-8742-8B855F4855A4}" srcOrd="0" destOrd="0" parTransId="{AA35EE30-76CA-C541-BFF8-6713E1751CD1}" sibTransId="{55D8D014-1D7F-384E-BD27-710DDC5AF696}"/>
    <dgm:cxn modelId="{9511B0D1-7943-FE48-8BD1-238BDEB1866C}" type="presParOf" srcId="{DF41E6F6-F6A9-5448-9AF3-159C33A8D1EC}" destId="{031EDBC5-F20C-EC4A-9551-B6211B4223F6}" srcOrd="0" destOrd="0" presId="urn:microsoft.com/office/officeart/2008/layout/HorizontalMultiLevelHierarchy"/>
    <dgm:cxn modelId="{2586165E-24F4-5741-84C3-7D546F962749}" type="presParOf" srcId="{031EDBC5-F20C-EC4A-9551-B6211B4223F6}" destId="{6DFC8F44-E535-684E-A3C3-FC47EFEBB159}" srcOrd="0" destOrd="0" presId="urn:microsoft.com/office/officeart/2008/layout/HorizontalMultiLevelHierarchy"/>
    <dgm:cxn modelId="{2E865161-6B33-234F-B9CE-8544669C5467}" type="presParOf" srcId="{031EDBC5-F20C-EC4A-9551-B6211B4223F6}" destId="{42E4C3A4-76FB-B245-A6AF-BD9487DD756C}" srcOrd="1" destOrd="0" presId="urn:microsoft.com/office/officeart/2008/layout/HorizontalMultiLevelHierarchy"/>
    <dgm:cxn modelId="{B1B24D63-E46A-CF42-B79D-7122039EF6CC}" type="presParOf" srcId="{42E4C3A4-76FB-B245-A6AF-BD9487DD756C}" destId="{FD797659-AB5D-444B-865C-C26B0906FA14}" srcOrd="0" destOrd="0" presId="urn:microsoft.com/office/officeart/2008/layout/HorizontalMultiLevelHierarchy"/>
    <dgm:cxn modelId="{C5F011B6-875A-6244-B8A4-34799A42875B}" type="presParOf" srcId="{FD797659-AB5D-444B-865C-C26B0906FA14}" destId="{F35440A7-D5F3-324F-BEB7-95F3DC8220D5}" srcOrd="0" destOrd="0" presId="urn:microsoft.com/office/officeart/2008/layout/HorizontalMultiLevelHierarchy"/>
    <dgm:cxn modelId="{C1322A4C-DD6E-5941-980C-2E93504B7189}" type="presParOf" srcId="{42E4C3A4-76FB-B245-A6AF-BD9487DD756C}" destId="{1E9B3C74-34B4-2141-884E-AD1C6F027344}" srcOrd="1" destOrd="0" presId="urn:microsoft.com/office/officeart/2008/layout/HorizontalMultiLevelHierarchy"/>
    <dgm:cxn modelId="{461320AE-35C0-704A-A518-FCF3F0440F8D}" type="presParOf" srcId="{1E9B3C74-34B4-2141-884E-AD1C6F027344}" destId="{53D09D38-955E-EB4D-BAF4-054980D56043}" srcOrd="0" destOrd="0" presId="urn:microsoft.com/office/officeart/2008/layout/HorizontalMultiLevelHierarchy"/>
    <dgm:cxn modelId="{1AAF6414-3B0B-6C4B-8297-20C63911D55B}" type="presParOf" srcId="{1E9B3C74-34B4-2141-884E-AD1C6F027344}" destId="{B1CE0AAF-70FC-944B-9180-1711891FD033}" srcOrd="1" destOrd="0" presId="urn:microsoft.com/office/officeart/2008/layout/HorizontalMultiLevelHierarchy"/>
    <dgm:cxn modelId="{B69A319E-984B-5348-9482-DC15E47C296B}" type="presParOf" srcId="{B1CE0AAF-70FC-944B-9180-1711891FD033}" destId="{6EA4A661-9835-494E-B7D6-204882444304}" srcOrd="0" destOrd="0" presId="urn:microsoft.com/office/officeart/2008/layout/HorizontalMultiLevelHierarchy"/>
    <dgm:cxn modelId="{30790314-8751-6E4A-A5D4-38695318D558}" type="presParOf" srcId="{6EA4A661-9835-494E-B7D6-204882444304}" destId="{6A4D9C36-AA3C-274D-9B4D-8FA41267A1BF}" srcOrd="0" destOrd="0" presId="urn:microsoft.com/office/officeart/2008/layout/HorizontalMultiLevelHierarchy"/>
    <dgm:cxn modelId="{247EE375-0C09-5741-A98A-5C17BE5A9337}" type="presParOf" srcId="{B1CE0AAF-70FC-944B-9180-1711891FD033}" destId="{26F0B6A9-7B48-D04A-9178-F40A3D0BD356}" srcOrd="1" destOrd="0" presId="urn:microsoft.com/office/officeart/2008/layout/HorizontalMultiLevelHierarchy"/>
    <dgm:cxn modelId="{1126B668-0238-A545-BF57-F640BB4137B8}" type="presParOf" srcId="{26F0B6A9-7B48-D04A-9178-F40A3D0BD356}" destId="{38C72125-802D-7B40-A7B2-C5B75A22B191}" srcOrd="0" destOrd="0" presId="urn:microsoft.com/office/officeart/2008/layout/HorizontalMultiLevelHierarchy"/>
    <dgm:cxn modelId="{0FD2EBED-4AA5-AD45-86CC-DD956FE354F7}" type="presParOf" srcId="{26F0B6A9-7B48-D04A-9178-F40A3D0BD356}" destId="{1F6A1DA0-7E1E-C94E-9D3C-988C2C4F338A}" srcOrd="1" destOrd="0" presId="urn:microsoft.com/office/officeart/2008/layout/HorizontalMultiLevelHierarchy"/>
    <dgm:cxn modelId="{AD0ADE5B-965E-D347-959D-7FBE5FFECB03}" type="presParOf" srcId="{42E4C3A4-76FB-B245-A6AF-BD9487DD756C}" destId="{7BFA4196-6DE0-324E-A0FD-41601E39FB4B}" srcOrd="2" destOrd="0" presId="urn:microsoft.com/office/officeart/2008/layout/HorizontalMultiLevelHierarchy"/>
    <dgm:cxn modelId="{BEA50AD2-68E4-A240-BA50-668AD6D5C6C9}" type="presParOf" srcId="{7BFA4196-6DE0-324E-A0FD-41601E39FB4B}" destId="{2D9321D7-731C-9A46-A86D-8427C0C087CE}" srcOrd="0" destOrd="0" presId="urn:microsoft.com/office/officeart/2008/layout/HorizontalMultiLevelHierarchy"/>
    <dgm:cxn modelId="{BFF766CB-74EE-E041-8A34-26CCF66E33EB}" type="presParOf" srcId="{42E4C3A4-76FB-B245-A6AF-BD9487DD756C}" destId="{9508AE08-89D9-D14D-B038-4F96A6379BA3}" srcOrd="3" destOrd="0" presId="urn:microsoft.com/office/officeart/2008/layout/HorizontalMultiLevelHierarchy"/>
    <dgm:cxn modelId="{BE25700B-326B-1E45-A42F-586F4B10200B}" type="presParOf" srcId="{9508AE08-89D9-D14D-B038-4F96A6379BA3}" destId="{FA8E2CB7-A9FA-2842-B8D0-894F58010522}" srcOrd="0" destOrd="0" presId="urn:microsoft.com/office/officeart/2008/layout/HorizontalMultiLevelHierarchy"/>
    <dgm:cxn modelId="{E90E0A36-3AC2-5640-B07B-96EDCA0ED2FF}" type="presParOf" srcId="{9508AE08-89D9-D14D-B038-4F96A6379BA3}" destId="{66FC0C71-F552-DB4C-A4D4-5EBCAA2FC6B5}" srcOrd="1" destOrd="0" presId="urn:microsoft.com/office/officeart/2008/layout/HorizontalMultiLevelHierarchy"/>
    <dgm:cxn modelId="{BB245177-0D91-9E44-9476-DFEEB6188874}" type="presParOf" srcId="{42E4C3A4-76FB-B245-A6AF-BD9487DD756C}" destId="{723FC8B5-F4BE-D547-ADBA-BD7584402CBD}" srcOrd="4" destOrd="0" presId="urn:microsoft.com/office/officeart/2008/layout/HorizontalMultiLevelHierarchy"/>
    <dgm:cxn modelId="{4CF99F68-A283-5C4C-A350-3E123B5DEE53}" type="presParOf" srcId="{723FC8B5-F4BE-D547-ADBA-BD7584402CBD}" destId="{2EC991DA-9F2B-3547-BF3C-7EFC18E75758}" srcOrd="0" destOrd="0" presId="urn:microsoft.com/office/officeart/2008/layout/HorizontalMultiLevelHierarchy"/>
    <dgm:cxn modelId="{A58DEE39-957D-6D4B-A988-1206EF479AA2}" type="presParOf" srcId="{42E4C3A4-76FB-B245-A6AF-BD9487DD756C}" destId="{0F6741A6-6F60-6540-832F-1CA4D2EF90CE}" srcOrd="5" destOrd="0" presId="urn:microsoft.com/office/officeart/2008/layout/HorizontalMultiLevelHierarchy"/>
    <dgm:cxn modelId="{131C46CF-B136-3F46-BC44-0C1B34D07C80}" type="presParOf" srcId="{0F6741A6-6F60-6540-832F-1CA4D2EF90CE}" destId="{A58AACC7-F0DA-9D40-8969-ACA16FC0ED1E}" srcOrd="0" destOrd="0" presId="urn:microsoft.com/office/officeart/2008/layout/HorizontalMultiLevelHierarchy"/>
    <dgm:cxn modelId="{AA82DE2D-950C-F247-8337-BB6191A19734}" type="presParOf" srcId="{0F6741A6-6F60-6540-832F-1CA4D2EF90CE}" destId="{5BEE40B1-7923-2740-9D16-2787BDF906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01899-FFAB-E544-BF0A-CE2512CDEB4E}">
      <dsp:nvSpPr>
        <dsp:cNvPr id="0" name=""/>
        <dsp:cNvSpPr/>
      </dsp:nvSpPr>
      <dsp:spPr>
        <a:xfrm>
          <a:off x="296587" y="777902"/>
          <a:ext cx="193906" cy="731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53" y="0"/>
              </a:lnTo>
              <a:lnTo>
                <a:pt x="96953" y="731661"/>
              </a:lnTo>
              <a:lnTo>
                <a:pt x="193906" y="7316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617" y="1124809"/>
        <a:ext cx="37846" cy="37846"/>
      </dsp:txXfrm>
    </dsp:sp>
    <dsp:sp modelId="{7C438662-7400-8A49-BFE0-80451B3E891E}">
      <dsp:nvSpPr>
        <dsp:cNvPr id="0" name=""/>
        <dsp:cNvSpPr/>
      </dsp:nvSpPr>
      <dsp:spPr>
        <a:xfrm>
          <a:off x="296587" y="777902"/>
          <a:ext cx="193906" cy="362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53" y="0"/>
              </a:lnTo>
              <a:lnTo>
                <a:pt x="96953" y="362158"/>
              </a:lnTo>
              <a:lnTo>
                <a:pt x="193906" y="362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270" y="948711"/>
        <a:ext cx="20540" cy="20540"/>
      </dsp:txXfrm>
    </dsp:sp>
    <dsp:sp modelId="{354A4A09-9F38-8B48-ABC3-E1D3A67C7D9D}">
      <dsp:nvSpPr>
        <dsp:cNvPr id="0" name=""/>
        <dsp:cNvSpPr/>
      </dsp:nvSpPr>
      <dsp:spPr>
        <a:xfrm>
          <a:off x="2623563" y="770557"/>
          <a:ext cx="193915" cy="554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57" y="0"/>
              </a:lnTo>
              <a:lnTo>
                <a:pt x="96957" y="554255"/>
              </a:lnTo>
              <a:lnTo>
                <a:pt x="193915" y="554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5841" y="1033004"/>
        <a:ext cx="29359" cy="29359"/>
      </dsp:txXfrm>
    </dsp:sp>
    <dsp:sp modelId="{823A2D93-E02F-9B44-BA52-7579A05B35C4}">
      <dsp:nvSpPr>
        <dsp:cNvPr id="0" name=""/>
        <dsp:cNvSpPr/>
      </dsp:nvSpPr>
      <dsp:spPr>
        <a:xfrm>
          <a:off x="2623563" y="770557"/>
          <a:ext cx="193915" cy="184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57" y="0"/>
              </a:lnTo>
              <a:lnTo>
                <a:pt x="96957" y="184751"/>
              </a:lnTo>
              <a:lnTo>
                <a:pt x="193915" y="18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3825" y="856237"/>
        <a:ext cx="13391" cy="13391"/>
      </dsp:txXfrm>
    </dsp:sp>
    <dsp:sp modelId="{1587489F-70FB-A347-959E-E2F90A335C64}">
      <dsp:nvSpPr>
        <dsp:cNvPr id="0" name=""/>
        <dsp:cNvSpPr/>
      </dsp:nvSpPr>
      <dsp:spPr>
        <a:xfrm>
          <a:off x="2623563" y="585805"/>
          <a:ext cx="193915" cy="184751"/>
        </a:xfrm>
        <a:custGeom>
          <a:avLst/>
          <a:gdLst/>
          <a:ahLst/>
          <a:cxnLst/>
          <a:rect l="0" t="0" r="0" b="0"/>
          <a:pathLst>
            <a:path>
              <a:moveTo>
                <a:pt x="0" y="184751"/>
              </a:moveTo>
              <a:lnTo>
                <a:pt x="96957" y="184751"/>
              </a:lnTo>
              <a:lnTo>
                <a:pt x="96957" y="0"/>
              </a:lnTo>
              <a:lnTo>
                <a:pt x="19391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3825" y="671485"/>
        <a:ext cx="13391" cy="13391"/>
      </dsp:txXfrm>
    </dsp:sp>
    <dsp:sp modelId="{FC566A7A-B479-9C40-9DDD-126AD5691A99}">
      <dsp:nvSpPr>
        <dsp:cNvPr id="0" name=""/>
        <dsp:cNvSpPr/>
      </dsp:nvSpPr>
      <dsp:spPr>
        <a:xfrm>
          <a:off x="2623563" y="216301"/>
          <a:ext cx="193915" cy="554255"/>
        </a:xfrm>
        <a:custGeom>
          <a:avLst/>
          <a:gdLst/>
          <a:ahLst/>
          <a:cxnLst/>
          <a:rect l="0" t="0" r="0" b="0"/>
          <a:pathLst>
            <a:path>
              <a:moveTo>
                <a:pt x="0" y="554255"/>
              </a:moveTo>
              <a:lnTo>
                <a:pt x="96957" y="554255"/>
              </a:lnTo>
              <a:lnTo>
                <a:pt x="96957" y="0"/>
              </a:lnTo>
              <a:lnTo>
                <a:pt x="19391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5841" y="478749"/>
        <a:ext cx="29359" cy="29359"/>
      </dsp:txXfrm>
    </dsp:sp>
    <dsp:sp modelId="{9C8E6D34-9161-DF4B-B00B-E9B175155DF4}">
      <dsp:nvSpPr>
        <dsp:cNvPr id="0" name=""/>
        <dsp:cNvSpPr/>
      </dsp:nvSpPr>
      <dsp:spPr>
        <a:xfrm>
          <a:off x="1460071" y="724837"/>
          <a:ext cx="193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91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52180" y="765709"/>
        <a:ext cx="9695" cy="9695"/>
      </dsp:txXfrm>
    </dsp:sp>
    <dsp:sp modelId="{FD797659-AB5D-444B-865C-C26B0906FA14}">
      <dsp:nvSpPr>
        <dsp:cNvPr id="0" name=""/>
        <dsp:cNvSpPr/>
      </dsp:nvSpPr>
      <dsp:spPr>
        <a:xfrm>
          <a:off x="296587" y="724837"/>
          <a:ext cx="1939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3064"/>
              </a:moveTo>
              <a:lnTo>
                <a:pt x="96953" y="53064"/>
              </a:lnTo>
              <a:lnTo>
                <a:pt x="96953" y="45720"/>
              </a:lnTo>
              <a:lnTo>
                <a:pt x="1939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8689" y="765705"/>
        <a:ext cx="9702" cy="9702"/>
      </dsp:txXfrm>
    </dsp:sp>
    <dsp:sp modelId="{6DFC8F44-E535-684E-A3C3-FC47EFEBB159}">
      <dsp:nvSpPr>
        <dsp:cNvPr id="0" name=""/>
        <dsp:cNvSpPr/>
      </dsp:nvSpPr>
      <dsp:spPr>
        <a:xfrm rot="16200000">
          <a:off x="-629115" y="630100"/>
          <a:ext cx="1555804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Dict</a:t>
          </a:r>
          <a:r>
            <a:rPr lang="en-US" sz="2000" kern="1200" dirty="0"/>
            <a:t> 1:</a:t>
          </a:r>
        </a:p>
      </dsp:txBody>
      <dsp:txXfrm>
        <a:off x="-629115" y="630100"/>
        <a:ext cx="1555804" cy="295602"/>
      </dsp:txXfrm>
    </dsp:sp>
    <dsp:sp modelId="{53D09D38-955E-EB4D-BAF4-054980D56043}">
      <dsp:nvSpPr>
        <dsp:cNvPr id="0" name=""/>
        <dsp:cNvSpPr/>
      </dsp:nvSpPr>
      <dsp:spPr>
        <a:xfrm>
          <a:off x="490494" y="622755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Predus</a:t>
          </a:r>
          <a:endParaRPr lang="en-US" sz="1600" kern="1200" dirty="0"/>
        </a:p>
      </dsp:txBody>
      <dsp:txXfrm>
        <a:off x="490494" y="622755"/>
        <a:ext cx="969577" cy="295602"/>
      </dsp:txXfrm>
    </dsp:sp>
    <dsp:sp modelId="{E2C76D27-E946-964C-8197-A43DBC891473}">
      <dsp:nvSpPr>
        <dsp:cNvPr id="0" name=""/>
        <dsp:cNvSpPr/>
      </dsp:nvSpPr>
      <dsp:spPr>
        <a:xfrm>
          <a:off x="1653986" y="622755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Thresholds</a:t>
          </a:r>
        </a:p>
      </dsp:txBody>
      <dsp:txXfrm>
        <a:off x="1653986" y="622755"/>
        <a:ext cx="969577" cy="295602"/>
      </dsp:txXfrm>
    </dsp:sp>
    <dsp:sp modelId="{916612DF-CE33-454E-9810-3408BFFB4445}">
      <dsp:nvSpPr>
        <dsp:cNvPr id="0" name=""/>
        <dsp:cNvSpPr/>
      </dsp:nvSpPr>
      <dsp:spPr>
        <a:xfrm>
          <a:off x="2817479" y="68500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TP</a:t>
          </a:r>
        </a:p>
      </dsp:txBody>
      <dsp:txXfrm>
        <a:off x="2817479" y="68500"/>
        <a:ext cx="969577" cy="295602"/>
      </dsp:txXfrm>
    </dsp:sp>
    <dsp:sp modelId="{2A7182C6-B8C1-1A4A-B954-938D1FB6BCEA}">
      <dsp:nvSpPr>
        <dsp:cNvPr id="0" name=""/>
        <dsp:cNvSpPr/>
      </dsp:nvSpPr>
      <dsp:spPr>
        <a:xfrm>
          <a:off x="2817479" y="438003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FP</a:t>
          </a:r>
        </a:p>
      </dsp:txBody>
      <dsp:txXfrm>
        <a:off x="2817479" y="438003"/>
        <a:ext cx="969577" cy="295602"/>
      </dsp:txXfrm>
    </dsp:sp>
    <dsp:sp modelId="{90FA91CF-F53F-D348-B50F-9B76AFACAEAA}">
      <dsp:nvSpPr>
        <dsp:cNvPr id="0" name=""/>
        <dsp:cNvSpPr/>
      </dsp:nvSpPr>
      <dsp:spPr>
        <a:xfrm>
          <a:off x="2817479" y="807507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predicted</a:t>
          </a:r>
        </a:p>
      </dsp:txBody>
      <dsp:txXfrm>
        <a:off x="2817479" y="807507"/>
        <a:ext cx="969577" cy="295602"/>
      </dsp:txXfrm>
    </dsp:sp>
    <dsp:sp modelId="{B95ECFB0-9E00-F944-AD62-7D419480689D}">
      <dsp:nvSpPr>
        <dsp:cNvPr id="0" name=""/>
        <dsp:cNvSpPr/>
      </dsp:nvSpPr>
      <dsp:spPr>
        <a:xfrm>
          <a:off x="2817479" y="1177010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neg</a:t>
          </a:r>
        </a:p>
      </dsp:txBody>
      <dsp:txXfrm>
        <a:off x="2817479" y="1177010"/>
        <a:ext cx="969577" cy="295602"/>
      </dsp:txXfrm>
    </dsp:sp>
    <dsp:sp modelId="{1BC4A7F7-105B-6342-815E-DE23F187BE5F}">
      <dsp:nvSpPr>
        <dsp:cNvPr id="0" name=""/>
        <dsp:cNvSpPr/>
      </dsp:nvSpPr>
      <dsp:spPr>
        <a:xfrm>
          <a:off x="490494" y="992259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Ispred</a:t>
          </a:r>
          <a:endParaRPr lang="en-US" sz="1600" kern="1200" dirty="0"/>
        </a:p>
      </dsp:txBody>
      <dsp:txXfrm>
        <a:off x="490494" y="992259"/>
        <a:ext cx="969577" cy="295602"/>
      </dsp:txXfrm>
    </dsp:sp>
    <dsp:sp modelId="{A5BC4A75-D1CA-5043-8431-4943765E8272}">
      <dsp:nvSpPr>
        <dsp:cNvPr id="0" name=""/>
        <dsp:cNvSpPr/>
      </dsp:nvSpPr>
      <dsp:spPr>
        <a:xfrm>
          <a:off x="490494" y="1361762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Dockpred</a:t>
          </a:r>
          <a:endParaRPr lang="en-US" sz="1600" kern="1200" dirty="0"/>
        </a:p>
      </dsp:txBody>
      <dsp:txXfrm>
        <a:off x="490494" y="1361762"/>
        <a:ext cx="969577" cy="29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01899-FFAB-E544-BF0A-CE2512CDEB4E}">
      <dsp:nvSpPr>
        <dsp:cNvPr id="0" name=""/>
        <dsp:cNvSpPr/>
      </dsp:nvSpPr>
      <dsp:spPr>
        <a:xfrm>
          <a:off x="377154" y="782203"/>
          <a:ext cx="177937" cy="573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968" y="0"/>
              </a:lnTo>
              <a:lnTo>
                <a:pt x="88968" y="573159"/>
              </a:lnTo>
              <a:lnTo>
                <a:pt x="177937" y="573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1119" y="1053780"/>
        <a:ext cx="30007" cy="30007"/>
      </dsp:txXfrm>
    </dsp:sp>
    <dsp:sp modelId="{7C438662-7400-8A49-BFE0-80451B3E891E}">
      <dsp:nvSpPr>
        <dsp:cNvPr id="0" name=""/>
        <dsp:cNvSpPr/>
      </dsp:nvSpPr>
      <dsp:spPr>
        <a:xfrm>
          <a:off x="377154" y="782203"/>
          <a:ext cx="177937" cy="211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968" y="0"/>
              </a:lnTo>
              <a:lnTo>
                <a:pt x="88968" y="211027"/>
              </a:lnTo>
              <a:lnTo>
                <a:pt x="177937" y="211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9222" y="880816"/>
        <a:ext cx="13801" cy="13801"/>
      </dsp:txXfrm>
    </dsp:sp>
    <dsp:sp modelId="{708E3369-280D-E04D-AD17-DDFFF1DAB51F}">
      <dsp:nvSpPr>
        <dsp:cNvPr id="0" name=""/>
        <dsp:cNvSpPr/>
      </dsp:nvSpPr>
      <dsp:spPr>
        <a:xfrm>
          <a:off x="2645606" y="631099"/>
          <a:ext cx="190046" cy="18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023" y="0"/>
              </a:lnTo>
              <a:lnTo>
                <a:pt x="95023" y="181065"/>
              </a:lnTo>
              <a:lnTo>
                <a:pt x="190046" y="181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4067" y="715070"/>
        <a:ext cx="13124" cy="13124"/>
      </dsp:txXfrm>
    </dsp:sp>
    <dsp:sp modelId="{1587489F-70FB-A347-959E-E2F90A335C64}">
      <dsp:nvSpPr>
        <dsp:cNvPr id="0" name=""/>
        <dsp:cNvSpPr/>
      </dsp:nvSpPr>
      <dsp:spPr>
        <a:xfrm>
          <a:off x="2645606" y="450033"/>
          <a:ext cx="190046" cy="181065"/>
        </a:xfrm>
        <a:custGeom>
          <a:avLst/>
          <a:gdLst/>
          <a:ahLst/>
          <a:cxnLst/>
          <a:rect l="0" t="0" r="0" b="0"/>
          <a:pathLst>
            <a:path>
              <a:moveTo>
                <a:pt x="0" y="181065"/>
              </a:moveTo>
              <a:lnTo>
                <a:pt x="95023" y="181065"/>
              </a:lnTo>
              <a:lnTo>
                <a:pt x="95023" y="0"/>
              </a:lnTo>
              <a:lnTo>
                <a:pt x="1900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4067" y="534004"/>
        <a:ext cx="13124" cy="13124"/>
      </dsp:txXfrm>
    </dsp:sp>
    <dsp:sp modelId="{FC566A7A-B479-9C40-9DDD-126AD5691A99}">
      <dsp:nvSpPr>
        <dsp:cNvPr id="0" name=""/>
        <dsp:cNvSpPr/>
      </dsp:nvSpPr>
      <dsp:spPr>
        <a:xfrm>
          <a:off x="1505325" y="585379"/>
          <a:ext cx="1900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04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95597" y="626348"/>
        <a:ext cx="9502" cy="9502"/>
      </dsp:txXfrm>
    </dsp:sp>
    <dsp:sp modelId="{FD797659-AB5D-444B-865C-C26B0906FA14}">
      <dsp:nvSpPr>
        <dsp:cNvPr id="0" name=""/>
        <dsp:cNvSpPr/>
      </dsp:nvSpPr>
      <dsp:spPr>
        <a:xfrm>
          <a:off x="377154" y="631099"/>
          <a:ext cx="177937" cy="151104"/>
        </a:xfrm>
        <a:custGeom>
          <a:avLst/>
          <a:gdLst/>
          <a:ahLst/>
          <a:cxnLst/>
          <a:rect l="0" t="0" r="0" b="0"/>
          <a:pathLst>
            <a:path>
              <a:moveTo>
                <a:pt x="0" y="151104"/>
              </a:moveTo>
              <a:lnTo>
                <a:pt x="88968" y="151104"/>
              </a:lnTo>
              <a:lnTo>
                <a:pt x="88968" y="0"/>
              </a:lnTo>
              <a:lnTo>
                <a:pt x="17793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0287" y="700815"/>
        <a:ext cx="11671" cy="11671"/>
      </dsp:txXfrm>
    </dsp:sp>
    <dsp:sp modelId="{6DFC8F44-E535-684E-A3C3-FC47EFEBB159}">
      <dsp:nvSpPr>
        <dsp:cNvPr id="0" name=""/>
        <dsp:cNvSpPr/>
      </dsp:nvSpPr>
      <dsp:spPr>
        <a:xfrm rot="16200000">
          <a:off x="-577381" y="600754"/>
          <a:ext cx="1546173" cy="362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Dict</a:t>
          </a:r>
          <a:r>
            <a:rPr lang="en-US" sz="2300" kern="1200" dirty="0"/>
            <a:t> 2:</a:t>
          </a:r>
        </a:p>
      </dsp:txBody>
      <dsp:txXfrm>
        <a:off x="-577381" y="600754"/>
        <a:ext cx="1546173" cy="362899"/>
      </dsp:txXfrm>
    </dsp:sp>
    <dsp:sp modelId="{53D09D38-955E-EB4D-BAF4-054980D56043}">
      <dsp:nvSpPr>
        <dsp:cNvPr id="0" name=""/>
        <dsp:cNvSpPr/>
      </dsp:nvSpPr>
      <dsp:spPr>
        <a:xfrm>
          <a:off x="555091" y="486246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Predus</a:t>
          </a:r>
        </a:p>
      </dsp:txBody>
      <dsp:txXfrm>
        <a:off x="555091" y="486246"/>
        <a:ext cx="950233" cy="289705"/>
      </dsp:txXfrm>
    </dsp:sp>
    <dsp:sp modelId="{916612DF-CE33-454E-9810-3408BFFB4445}">
      <dsp:nvSpPr>
        <dsp:cNvPr id="0" name=""/>
        <dsp:cNvSpPr/>
      </dsp:nvSpPr>
      <dsp:spPr>
        <a:xfrm>
          <a:off x="1695372" y="486246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Thresholds</a:t>
          </a:r>
        </a:p>
      </dsp:txBody>
      <dsp:txXfrm>
        <a:off x="1695372" y="486246"/>
        <a:ext cx="950233" cy="289705"/>
      </dsp:txXfrm>
    </dsp:sp>
    <dsp:sp modelId="{2A7182C6-B8C1-1A4A-B954-938D1FB6BCEA}">
      <dsp:nvSpPr>
        <dsp:cNvPr id="0" name=""/>
        <dsp:cNvSpPr/>
      </dsp:nvSpPr>
      <dsp:spPr>
        <a:xfrm>
          <a:off x="2835652" y="305181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TPRS</a:t>
          </a:r>
        </a:p>
      </dsp:txBody>
      <dsp:txXfrm>
        <a:off x="2835652" y="305181"/>
        <a:ext cx="950233" cy="289705"/>
      </dsp:txXfrm>
    </dsp:sp>
    <dsp:sp modelId="{9CA070F6-3343-FD4C-B8DA-273520C39189}">
      <dsp:nvSpPr>
        <dsp:cNvPr id="0" name=""/>
        <dsp:cNvSpPr/>
      </dsp:nvSpPr>
      <dsp:spPr>
        <a:xfrm>
          <a:off x="2835652" y="667312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FPRS</a:t>
          </a:r>
        </a:p>
      </dsp:txBody>
      <dsp:txXfrm>
        <a:off x="2835652" y="667312"/>
        <a:ext cx="950233" cy="289705"/>
      </dsp:txXfrm>
    </dsp:sp>
    <dsp:sp modelId="{1BC4A7F7-105B-6342-815E-DE23F187BE5F}">
      <dsp:nvSpPr>
        <dsp:cNvPr id="0" name=""/>
        <dsp:cNvSpPr/>
      </dsp:nvSpPr>
      <dsp:spPr>
        <a:xfrm>
          <a:off x="555091" y="848378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Ispred</a:t>
          </a:r>
          <a:endParaRPr lang="en-US" sz="1600" kern="1200" dirty="0"/>
        </a:p>
      </dsp:txBody>
      <dsp:txXfrm>
        <a:off x="555091" y="848378"/>
        <a:ext cx="950233" cy="289705"/>
      </dsp:txXfrm>
    </dsp:sp>
    <dsp:sp modelId="{A5BC4A75-D1CA-5043-8431-4943765E8272}">
      <dsp:nvSpPr>
        <dsp:cNvPr id="0" name=""/>
        <dsp:cNvSpPr/>
      </dsp:nvSpPr>
      <dsp:spPr>
        <a:xfrm>
          <a:off x="555091" y="1210510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Dockpred</a:t>
          </a:r>
          <a:endParaRPr lang="en-US" sz="1600" kern="1200" dirty="0"/>
        </a:p>
      </dsp:txBody>
      <dsp:txXfrm>
        <a:off x="555091" y="1210510"/>
        <a:ext cx="950233" cy="2897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FC8B5-F4BE-D547-ADBA-BD7584402CBD}">
      <dsp:nvSpPr>
        <dsp:cNvPr id="0" name=""/>
        <dsp:cNvSpPr/>
      </dsp:nvSpPr>
      <dsp:spPr>
        <a:xfrm>
          <a:off x="520331" y="993231"/>
          <a:ext cx="247592" cy="471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96" y="0"/>
              </a:lnTo>
              <a:lnTo>
                <a:pt x="123796" y="471784"/>
              </a:lnTo>
              <a:lnTo>
                <a:pt x="247592" y="471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807" y="1215803"/>
        <a:ext cx="26640" cy="26640"/>
      </dsp:txXfrm>
    </dsp:sp>
    <dsp:sp modelId="{7BFA4196-6DE0-324E-A0FD-41601E39FB4B}">
      <dsp:nvSpPr>
        <dsp:cNvPr id="0" name=""/>
        <dsp:cNvSpPr/>
      </dsp:nvSpPr>
      <dsp:spPr>
        <a:xfrm>
          <a:off x="520331" y="947511"/>
          <a:ext cx="2475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59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937" y="987041"/>
        <a:ext cx="12379" cy="12379"/>
      </dsp:txXfrm>
    </dsp:sp>
    <dsp:sp modelId="{6EA4A661-9835-494E-B7D6-204882444304}">
      <dsp:nvSpPr>
        <dsp:cNvPr id="0" name=""/>
        <dsp:cNvSpPr/>
      </dsp:nvSpPr>
      <dsp:spPr>
        <a:xfrm>
          <a:off x="2005887" y="475726"/>
          <a:ext cx="2475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59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3494" y="515256"/>
        <a:ext cx="12379" cy="12379"/>
      </dsp:txXfrm>
    </dsp:sp>
    <dsp:sp modelId="{FD797659-AB5D-444B-865C-C26B0906FA14}">
      <dsp:nvSpPr>
        <dsp:cNvPr id="0" name=""/>
        <dsp:cNvSpPr/>
      </dsp:nvSpPr>
      <dsp:spPr>
        <a:xfrm>
          <a:off x="520331" y="521446"/>
          <a:ext cx="247592" cy="471784"/>
        </a:xfrm>
        <a:custGeom>
          <a:avLst/>
          <a:gdLst/>
          <a:ahLst/>
          <a:cxnLst/>
          <a:rect l="0" t="0" r="0" b="0"/>
          <a:pathLst>
            <a:path>
              <a:moveTo>
                <a:pt x="0" y="471784"/>
              </a:moveTo>
              <a:lnTo>
                <a:pt x="123796" y="471784"/>
              </a:lnTo>
              <a:lnTo>
                <a:pt x="123796" y="0"/>
              </a:lnTo>
              <a:lnTo>
                <a:pt x="24759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807" y="744018"/>
        <a:ext cx="26640" cy="26640"/>
      </dsp:txXfrm>
    </dsp:sp>
    <dsp:sp modelId="{6DFC8F44-E535-684E-A3C3-FC47EFEBB159}">
      <dsp:nvSpPr>
        <dsp:cNvPr id="0" name=""/>
        <dsp:cNvSpPr/>
      </dsp:nvSpPr>
      <dsp:spPr>
        <a:xfrm rot="16200000">
          <a:off x="-470768" y="881359"/>
          <a:ext cx="1758456" cy="223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Dict</a:t>
          </a:r>
          <a:r>
            <a:rPr lang="en-US" sz="1500" kern="1200" dirty="0"/>
            <a:t> 3:</a:t>
          </a:r>
        </a:p>
      </dsp:txBody>
      <dsp:txXfrm>
        <a:off x="-470768" y="881359"/>
        <a:ext cx="1758456" cy="223743"/>
      </dsp:txXfrm>
    </dsp:sp>
    <dsp:sp modelId="{53D09D38-955E-EB4D-BAF4-054980D56043}">
      <dsp:nvSpPr>
        <dsp:cNvPr id="0" name=""/>
        <dsp:cNvSpPr/>
      </dsp:nvSpPr>
      <dsp:spPr>
        <a:xfrm>
          <a:off x="767923" y="332732"/>
          <a:ext cx="1237963" cy="377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Predus</a:t>
          </a:r>
          <a:endParaRPr lang="en-US" sz="1500" kern="1200" dirty="0"/>
        </a:p>
      </dsp:txBody>
      <dsp:txXfrm>
        <a:off x="767923" y="332732"/>
        <a:ext cx="1237963" cy="377427"/>
      </dsp:txXfrm>
    </dsp:sp>
    <dsp:sp modelId="{38C72125-802D-7B40-A7B2-C5B75A22B191}">
      <dsp:nvSpPr>
        <dsp:cNvPr id="0" name=""/>
        <dsp:cNvSpPr/>
      </dsp:nvSpPr>
      <dsp:spPr>
        <a:xfrm>
          <a:off x="2253480" y="332732"/>
          <a:ext cx="1237963" cy="377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AUC</a:t>
          </a:r>
        </a:p>
      </dsp:txBody>
      <dsp:txXfrm>
        <a:off x="2253480" y="332732"/>
        <a:ext cx="1237963" cy="377427"/>
      </dsp:txXfrm>
    </dsp:sp>
    <dsp:sp modelId="{FA8E2CB7-A9FA-2842-B8D0-894F58010522}">
      <dsp:nvSpPr>
        <dsp:cNvPr id="0" name=""/>
        <dsp:cNvSpPr/>
      </dsp:nvSpPr>
      <dsp:spPr>
        <a:xfrm>
          <a:off x="767923" y="804517"/>
          <a:ext cx="1237963" cy="377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Ispred</a:t>
          </a:r>
          <a:endParaRPr lang="en-US" sz="1500" kern="1200" dirty="0"/>
        </a:p>
      </dsp:txBody>
      <dsp:txXfrm>
        <a:off x="767923" y="804517"/>
        <a:ext cx="1237963" cy="377427"/>
      </dsp:txXfrm>
    </dsp:sp>
    <dsp:sp modelId="{A58AACC7-F0DA-9D40-8969-ACA16FC0ED1E}">
      <dsp:nvSpPr>
        <dsp:cNvPr id="0" name=""/>
        <dsp:cNvSpPr/>
      </dsp:nvSpPr>
      <dsp:spPr>
        <a:xfrm>
          <a:off x="767923" y="1276302"/>
          <a:ext cx="1237963" cy="377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Dockpred</a:t>
          </a:r>
          <a:endParaRPr lang="en-US" sz="1500" kern="1200" dirty="0"/>
        </a:p>
      </dsp:txBody>
      <dsp:txXfrm>
        <a:off x="767923" y="1276302"/>
        <a:ext cx="1237963" cy="377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1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C898-D751-9742-B286-125DE92DC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Further optimization Of META-DPI and results Summary</a:t>
            </a:r>
          </a:p>
        </p:txBody>
      </p:sp>
    </p:spTree>
    <p:extLst>
      <p:ext uri="{BB962C8B-B14F-4D97-AF65-F5344CB8AC3E}">
        <p14:creationId xmlns:p14="http://schemas.microsoft.com/office/powerpoint/2010/main" val="396406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60C8-A552-3847-A694-E6587A08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72F4-A6F8-254E-B29E-B55CBE02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 we looked out pre and post tuning methods to enhance the accuracy of Meta-Dpi and Random forest. </a:t>
            </a:r>
          </a:p>
          <a:p>
            <a:r>
              <a:rPr lang="en-US" dirty="0"/>
              <a:t>Here we will examine different mechanisms in the actual code that enhance speed and performance of Meta-DPI/RF</a:t>
            </a:r>
          </a:p>
          <a:p>
            <a:r>
              <a:rPr lang="en-US" dirty="0"/>
              <a:t>We will look at two topics, pandas comprehension and parallel processing and see how each effects the speed of the 10fold CV. </a:t>
            </a:r>
          </a:p>
        </p:txBody>
      </p:sp>
    </p:spTree>
    <p:extLst>
      <p:ext uri="{BB962C8B-B14F-4D97-AF65-F5344CB8AC3E}">
        <p14:creationId xmlns:p14="http://schemas.microsoft.com/office/powerpoint/2010/main" val="175790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3E7-84DD-0549-A6BB-ADE29CEA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Pandas Compreension 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1E39-D66D-8B45-BA7B-292BF2E6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“comprehension” in a pythonic/pandas context refers to the manipulation of data within the data structure instead of using loops to create redundant structures. Based on C.  </a:t>
            </a:r>
          </a:p>
          <a:p>
            <a:r>
              <a:rPr lang="en-US" dirty="0">
                <a:solidFill>
                  <a:schemeClr val="bg1"/>
                </a:solidFill>
              </a:rPr>
              <a:t>Specifically when looking to enlarge or add onto an existing framework, whether is be a list, set, tuple or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, many different techniques can be utilized.</a:t>
            </a:r>
          </a:p>
          <a:p>
            <a:r>
              <a:rPr lang="en-US" dirty="0">
                <a:solidFill>
                  <a:schemeClr val="bg1"/>
                </a:solidFill>
              </a:rPr>
              <a:t>The standard procedure is to use the append function:</a:t>
            </a:r>
          </a:p>
          <a:p>
            <a:r>
              <a:rPr lang="en-US" dirty="0">
                <a:solidFill>
                  <a:schemeClr val="bg1"/>
                </a:solidFill>
              </a:rPr>
              <a:t>pythonic</a:t>
            </a:r>
          </a:p>
          <a:p>
            <a:pPr marL="685800" lvl="3" indent="0">
              <a:buNone/>
            </a:pPr>
            <a:r>
              <a:rPr lang="en-US" dirty="0">
                <a:solidFill>
                  <a:schemeClr val="bg1"/>
                </a:solidFill>
              </a:rPr>
              <a:t>List = []</a:t>
            </a:r>
          </a:p>
          <a:p>
            <a:pPr marL="685800" lvl="3" indent="0">
              <a:buNone/>
            </a:pPr>
            <a:r>
              <a:rPr lang="en-US" dirty="0" err="1">
                <a:solidFill>
                  <a:schemeClr val="bg1"/>
                </a:solidFill>
              </a:rPr>
              <a:t>list.append</a:t>
            </a:r>
            <a:r>
              <a:rPr lang="en-US" dirty="0">
                <a:solidFill>
                  <a:schemeClr val="bg1"/>
                </a:solidFill>
              </a:rPr>
              <a:t>(1) </a:t>
            </a:r>
          </a:p>
          <a:p>
            <a:pPr marL="685800" lvl="3" indent="0">
              <a:buNone/>
            </a:pPr>
            <a:r>
              <a:rPr lang="en-US" dirty="0" err="1">
                <a:solidFill>
                  <a:schemeClr val="bg1"/>
                </a:solidFill>
              </a:rPr>
              <a:t>list.append</a:t>
            </a:r>
            <a:r>
              <a:rPr lang="en-US" dirty="0">
                <a:solidFill>
                  <a:schemeClr val="bg1"/>
                </a:solidFill>
              </a:rPr>
              <a:t>(2) </a:t>
            </a:r>
          </a:p>
          <a:p>
            <a:pPr marL="685800" lvl="3" indent="0">
              <a:buNone/>
            </a:pPr>
            <a:r>
              <a:rPr lang="en-US" dirty="0" err="1">
                <a:solidFill>
                  <a:schemeClr val="bg1"/>
                </a:solidFill>
              </a:rPr>
              <a:t>list.append</a:t>
            </a:r>
            <a:r>
              <a:rPr lang="en-US" dirty="0">
                <a:solidFill>
                  <a:schemeClr val="bg1"/>
                </a:solidFill>
              </a:rPr>
              <a:t>(3) </a:t>
            </a:r>
          </a:p>
          <a:p>
            <a:pPr marL="685800" lvl="3" indent="0">
              <a:buNone/>
            </a:pPr>
            <a:r>
              <a:rPr lang="en-US" dirty="0" err="1">
                <a:solidFill>
                  <a:schemeClr val="bg1"/>
                </a:solidFill>
              </a:rPr>
              <a:t>prirt</a:t>
            </a:r>
            <a:r>
              <a:rPr lang="en-US" dirty="0">
                <a:solidFill>
                  <a:schemeClr val="bg1"/>
                </a:solidFill>
              </a:rPr>
              <a:t>(list)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Out: [1,2,3,]</a:t>
            </a:r>
          </a:p>
          <a:p>
            <a:r>
              <a:rPr lang="en-US" dirty="0">
                <a:solidFill>
                  <a:schemeClr val="bg1"/>
                </a:solidFill>
              </a:rPr>
              <a:t>List comp: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List = []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List = [I for I in range(0,4)]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Print(list)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Out: [1,2,3]</a:t>
            </a:r>
          </a:p>
          <a:p>
            <a:pPr lvl="3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1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9F79-30C9-0046-ADCE-F496A34F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Pandas Datframes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340EB-220B-1644-8B1F-D06B0D59F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appending rows to a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 the append function can be used. </a:t>
            </a:r>
          </a:p>
          <a:p>
            <a:r>
              <a:rPr lang="en-US" dirty="0">
                <a:solidFill>
                  <a:schemeClr val="bg1"/>
                </a:solidFill>
              </a:rPr>
              <a:t>But it is time and data consuming </a:t>
            </a:r>
          </a:p>
          <a:p>
            <a:r>
              <a:rPr lang="en-US" dirty="0">
                <a:solidFill>
                  <a:schemeClr val="bg1"/>
                </a:solidFill>
              </a:rPr>
              <a:t>alternatively we have developed a method to speed up this process. </a:t>
            </a:r>
          </a:p>
          <a:p>
            <a:r>
              <a:rPr lang="en-US" dirty="0">
                <a:solidFill>
                  <a:schemeClr val="bg1"/>
                </a:solidFill>
              </a:rPr>
              <a:t>Using list comprehension and build in logic gates such as “</a:t>
            </a:r>
            <a:r>
              <a:rPr lang="en-US" dirty="0" err="1">
                <a:solidFill>
                  <a:schemeClr val="bg1"/>
                </a:solidFill>
              </a:rPr>
              <a:t>isin</a:t>
            </a:r>
            <a:r>
              <a:rPr lang="en-US" dirty="0">
                <a:solidFill>
                  <a:schemeClr val="bg1"/>
                </a:solidFill>
              </a:rPr>
              <a:t>” we can greatly speed up the development of multiple </a:t>
            </a:r>
            <a:r>
              <a:rPr lang="en-US" dirty="0" err="1">
                <a:solidFill>
                  <a:schemeClr val="bg1"/>
                </a:solidFill>
              </a:rPr>
              <a:t>Dataframes</a:t>
            </a:r>
            <a:r>
              <a:rPr lang="en-US" dirty="0">
                <a:solidFill>
                  <a:schemeClr val="bg1"/>
                </a:solidFill>
              </a:rPr>
              <a:t> for use in the ROC script </a:t>
            </a:r>
          </a:p>
          <a:p>
            <a:r>
              <a:rPr lang="en-US" dirty="0">
                <a:solidFill>
                  <a:schemeClr val="bg1"/>
                </a:solidFill>
              </a:rPr>
              <a:t>Non-optimized the 10-fold cross validation took 59.1 minutes to run.</a:t>
            </a:r>
          </a:p>
          <a:p>
            <a:r>
              <a:rPr lang="en-US" dirty="0">
                <a:solidFill>
                  <a:schemeClr val="bg1"/>
                </a:solidFill>
              </a:rPr>
              <a:t>With optimization the runtime was cut down to 6.7 mins</a:t>
            </a:r>
          </a:p>
        </p:txBody>
      </p:sp>
    </p:spTree>
    <p:extLst>
      <p:ext uri="{BB962C8B-B14F-4D97-AF65-F5344CB8AC3E}">
        <p14:creationId xmlns:p14="http://schemas.microsoft.com/office/powerpoint/2010/main" val="4186141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96AAE-7671-FE46-BFC7-FCDC6927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Part 2: Parallel processing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6B62C-C31A-4F4C-9315-801D1B46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Using parallel processing, we were able to decrease the runtime of the algorithm even further down to 3.74 minutes. </a:t>
            </a:r>
          </a:p>
          <a:p>
            <a:r>
              <a:rPr lang="en-US" dirty="0">
                <a:solidFill>
                  <a:srgbClr val="404040"/>
                </a:solidFill>
              </a:rPr>
              <a:t>We used the built-in process pool executor to handle the parallel processes and </a:t>
            </a:r>
            <a:r>
              <a:rPr lang="en-US" dirty="0" err="1"/>
              <a:t>concurrent.Futures</a:t>
            </a:r>
            <a:r>
              <a:rPr lang="en-US" dirty="0"/>
              <a:t> protocol to handle the joins (completion) of the parallel processes.</a:t>
            </a:r>
          </a:p>
          <a:p>
            <a:r>
              <a:rPr lang="en-US" dirty="0"/>
              <a:t>Multithreading showed no significant decrease in runtime as the IO reads were already minimized in the optimization step. </a:t>
            </a:r>
          </a:p>
          <a:p>
            <a:r>
              <a:rPr lang="en-US" dirty="0"/>
              <a:t>But parallel processing did decrease runtime because the RF, </a:t>
            </a:r>
            <a:r>
              <a:rPr lang="en-US" dirty="0" err="1"/>
              <a:t>logreg</a:t>
            </a:r>
            <a:r>
              <a:rPr lang="en-US" dirty="0"/>
              <a:t> and ROC Scripts for each predictor(Meta-DPI and RF) were able to run asynchronously. 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E25-B6BF-5349-9BB8-698803DC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predictor and Meta ROCs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763E9A-DD9D-314D-B7A1-769C1283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</a:t>
            </a:r>
            <a:r>
              <a:rPr lang="en-US" dirty="0" err="1"/>
              <a:t>StAR</a:t>
            </a:r>
            <a:r>
              <a:rPr lang="en-US" dirty="0"/>
              <a:t> services not working we have developed our own algorithm to determine the ROC for not only Meta-Dpi and RF but also for each individual predictor(</a:t>
            </a:r>
            <a:r>
              <a:rPr lang="en-US" dirty="0" err="1"/>
              <a:t>predus</a:t>
            </a:r>
            <a:r>
              <a:rPr lang="en-US" dirty="0"/>
              <a:t>, </a:t>
            </a:r>
            <a:r>
              <a:rPr lang="en-US" dirty="0" err="1"/>
              <a:t>ispred</a:t>
            </a:r>
            <a:r>
              <a:rPr lang="en-US" dirty="0"/>
              <a:t>, </a:t>
            </a:r>
            <a:r>
              <a:rPr lang="en-US" dirty="0" err="1"/>
              <a:t>dockpred</a:t>
            </a:r>
            <a:r>
              <a:rPr lang="en-US" dirty="0"/>
              <a:t>). </a:t>
            </a:r>
          </a:p>
          <a:p>
            <a:r>
              <a:rPr lang="en-US" dirty="0"/>
              <a:t>This code utilized three triple nested lists to keep track of all the data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DDD0D8-65F7-4743-A5D8-BAF28B5B1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273030"/>
              </p:ext>
            </p:extLst>
          </p:nvPr>
        </p:nvGraphicFramePr>
        <p:xfrm>
          <a:off x="490784" y="4189034"/>
          <a:ext cx="3788032" cy="198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327E4B1-CDBA-CC4F-8AFD-33AD9B714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512515"/>
              </p:ext>
            </p:extLst>
          </p:nvPr>
        </p:nvGraphicFramePr>
        <p:xfrm>
          <a:off x="4575405" y="4189035"/>
          <a:ext cx="3788032" cy="198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0AF408E-45A6-614F-9E5B-2F6F8832C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854036"/>
              </p:ext>
            </p:extLst>
          </p:nvPr>
        </p:nvGraphicFramePr>
        <p:xfrm>
          <a:off x="8363437" y="4186153"/>
          <a:ext cx="3788032" cy="198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2614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F036-FE4A-5A47-A186-A73EF63A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Part 4: Summary of results for  RF and MEtaDPI 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74370-E1E6-D94B-95DA-63130EA96EDF}"/>
              </a:ext>
            </a:extLst>
          </p:cNvPr>
          <p:cNvSpPr txBox="1"/>
          <p:nvPr/>
        </p:nvSpPr>
        <p:spPr>
          <a:xfrm>
            <a:off x="4972050" y="1444109"/>
            <a:ext cx="298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Average AUC and STDEV 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436932-DF7D-6F42-876A-6FD89A05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03569"/>
              </p:ext>
            </p:extLst>
          </p:nvPr>
        </p:nvGraphicFramePr>
        <p:xfrm>
          <a:off x="4361405" y="1549246"/>
          <a:ext cx="6811419" cy="3665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1753">
                  <a:extLst>
                    <a:ext uri="{9D8B030D-6E8A-4147-A177-3AD203B41FA5}">
                      <a16:colId xmlns:a16="http://schemas.microsoft.com/office/drawing/2014/main" val="1399906880"/>
                    </a:ext>
                  </a:extLst>
                </a:gridCol>
                <a:gridCol w="1097458">
                  <a:extLst>
                    <a:ext uri="{9D8B030D-6E8A-4147-A177-3AD203B41FA5}">
                      <a16:colId xmlns:a16="http://schemas.microsoft.com/office/drawing/2014/main" val="2657897137"/>
                    </a:ext>
                  </a:extLst>
                </a:gridCol>
                <a:gridCol w="1072695">
                  <a:extLst>
                    <a:ext uri="{9D8B030D-6E8A-4147-A177-3AD203B41FA5}">
                      <a16:colId xmlns:a16="http://schemas.microsoft.com/office/drawing/2014/main" val="3785286550"/>
                    </a:ext>
                  </a:extLst>
                </a:gridCol>
                <a:gridCol w="937454">
                  <a:extLst>
                    <a:ext uri="{9D8B030D-6E8A-4147-A177-3AD203B41FA5}">
                      <a16:colId xmlns:a16="http://schemas.microsoft.com/office/drawing/2014/main" val="840163715"/>
                    </a:ext>
                  </a:extLst>
                </a:gridCol>
                <a:gridCol w="937454">
                  <a:extLst>
                    <a:ext uri="{9D8B030D-6E8A-4147-A177-3AD203B41FA5}">
                      <a16:colId xmlns:a16="http://schemas.microsoft.com/office/drawing/2014/main" val="25170588"/>
                    </a:ext>
                  </a:extLst>
                </a:gridCol>
                <a:gridCol w="1274605">
                  <a:extLst>
                    <a:ext uri="{9D8B030D-6E8A-4147-A177-3AD203B41FA5}">
                      <a16:colId xmlns:a16="http://schemas.microsoft.com/office/drawing/2014/main" val="1362724926"/>
                    </a:ext>
                  </a:extLst>
                </a:gridCol>
              </a:tblGrid>
              <a:tr h="671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test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Random forest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Meta DPI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Predus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Ispred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Dockpred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49516"/>
                  </a:ext>
                </a:extLst>
              </a:tr>
              <a:tr h="671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5fold CV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0.872 (0.022)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0.856 (0.028)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93819"/>
                  </a:ext>
                </a:extLst>
              </a:tr>
              <a:tr h="671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10fold Cv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0.873 (0.027)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0.854 (0.032)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51646"/>
                  </a:ext>
                </a:extLst>
              </a:tr>
              <a:tr h="671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LOUCV (antigens)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0.664 (0.197)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0.728 (0.0227)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0.542 (0.211)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0.781 (0.193)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0.588 (0.212)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3287"/>
                  </a:ext>
                </a:extLst>
              </a:tr>
              <a:tr h="977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Train on DB/Nox test on antigens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0.683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0.746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18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6786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551</Words>
  <Application>Microsoft Macintosh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Further optimization Of META-DPI and results Summary</vt:lpstr>
      <vt:lpstr>Part 1: Optimization </vt:lpstr>
      <vt:lpstr>Pandas Compreension </vt:lpstr>
      <vt:lpstr>Pandas Datframes</vt:lpstr>
      <vt:lpstr>Part 2: Parallel processing </vt:lpstr>
      <vt:lpstr>Part 3: predictor and Meta ROCs</vt:lpstr>
      <vt:lpstr>Part 4: Summary of results for  RF and MEtaDPI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Further optimization Of META-DPI and results Summary</dc:title>
  <dc:creator>Evan Edelstein [student]</dc:creator>
  <cp:lastModifiedBy>Evan Edelstein [student]</cp:lastModifiedBy>
  <cp:revision>5</cp:revision>
  <dcterms:created xsi:type="dcterms:W3CDTF">2020-07-20T22:19:21Z</dcterms:created>
  <dcterms:modified xsi:type="dcterms:W3CDTF">2020-07-21T00:33:47Z</dcterms:modified>
</cp:coreProperties>
</file>