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story1_16985062322750/Story1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FC70B629-413E-41C9-B66A-3332B0F16DB2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story 1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02770FA9-0CD7-4F4F-A0C1-5817F02312BA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10/28/2023 3:17:54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" id="2" name="slide2">
            <a:extLst>
              <a:ext uri="{FF2B5EF4-FFF2-40B4-BE49-F238E27FC236}">
                <a16:creationId xmlns:a16="http://schemas.microsoft.com/office/drawing/2014/main" id="{E7AA9B51-17C9-49C7-A780-241BB3DE8B0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8108" y="0"/>
            <a:ext cx="285578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1" id="3" name="slide3">
            <a:extLst>
              <a:ext uri="{FF2B5EF4-FFF2-40B4-BE49-F238E27FC236}">
                <a16:creationId xmlns:a16="http://schemas.microsoft.com/office/drawing/2014/main" id="{14A3A77B-0831-40E1-9BDB-8BF1F73A6FE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2023-10-28T15:17:55Z</dcterms:created>
  <dcterms:modified xsi:type="dcterms:W3CDTF">2023-10-28T15:17:55Z</dcterms:modified>
</cp:coreProperties>
</file>