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2_16985065692130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2DF58A-E8E8-482A-88B0-04F731F74E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53D225-C988-453C-A8AF-D6A1698CAB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3:23:19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F1584056-6FF3-413B-93E9-74F149CC4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08" y="0"/>
            <a:ext cx="2855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15956E54-790A-455B-B02A-904208A2A4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2023-10-28T15:23:19Z</dcterms:created>
  <dcterms:modified xsi:type="dcterms:W3CDTF">2023-10-28T15:23:19Z</dcterms:modified>
</cp:coreProperties>
</file>