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tory3_16985068445380/Story3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9D89C0F-AC7A-4D91-9D7D-1E6347E1578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story 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A969687-4D17-43A2-91FF-C09BDA46D49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10/28/2023 3:27:44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2" name="slide2">
            <a:extLst>
              <a:ext uri="{FF2B5EF4-FFF2-40B4-BE49-F238E27FC236}">
                <a16:creationId xmlns:a16="http://schemas.microsoft.com/office/drawing/2014/main" id="{09695720-B042-4217-9A47-1A593BE71A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108" y="0"/>
            <a:ext cx="28557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31" id="3" name="slide3">
            <a:extLst>
              <a:ext uri="{FF2B5EF4-FFF2-40B4-BE49-F238E27FC236}">
                <a16:creationId xmlns:a16="http://schemas.microsoft.com/office/drawing/2014/main" id="{48A86650-A921-4EE9-A450-31A55ABE1D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2023-10-28T15:27:44Z</dcterms:created>
  <dcterms:modified xsi:type="dcterms:W3CDTF">2023-10-28T15:27:44Z</dcterms:modified>
</cp:coreProperties>
</file>