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ry4_16985071377720/Story4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815A78A-ED3E-43FA-A6C1-4952683C7C8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story 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E9F9A1C-86CB-4EEC-8B97-27FD7BFAA9D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10/28/2023 3:32:39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2" name="slide2">
            <a:extLst>
              <a:ext uri="{FF2B5EF4-FFF2-40B4-BE49-F238E27FC236}">
                <a16:creationId xmlns:a16="http://schemas.microsoft.com/office/drawing/2014/main" id="{16C90A5B-75AE-403D-B7B4-F73E0C0AF1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108" y="0"/>
            <a:ext cx="2855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41" id="3" name="slide3">
            <a:extLst>
              <a:ext uri="{FF2B5EF4-FFF2-40B4-BE49-F238E27FC236}">
                <a16:creationId xmlns:a16="http://schemas.microsoft.com/office/drawing/2014/main" id="{24C1AE03-7ED7-43C7-9A49-C40BC7DD52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2023-10-28T15:32:40Z</dcterms:created>
  <dcterms:modified xsi:type="dcterms:W3CDTF">2023-10-28T15:32:40Z</dcterms:modified>
</cp:coreProperties>
</file>