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5_16985073506330/Story5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7278A25-D11F-4654-A9DF-BFB18F5E4AB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 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B226ADD-F506-46BA-A3B4-4D99E5100D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3:36:09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16DCD336-F089-486F-ABB2-91B12FFF9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432" y="0"/>
            <a:ext cx="2787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51" id="3" name="slide3">
            <a:extLst>
              <a:ext uri="{FF2B5EF4-FFF2-40B4-BE49-F238E27FC236}">
                <a16:creationId xmlns:a16="http://schemas.microsoft.com/office/drawing/2014/main" id="{18CF472F-2CFD-407B-8894-097070CA6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2023-10-28T15:36:09Z</dcterms:created>
  <dcterms:modified xsi:type="dcterms:W3CDTF">2023-10-28T15:36:09Z</dcterms:modified>
</cp:coreProperties>
</file>