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698495557033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DD1E64-1639-4A65-AA17-0D5B2EB624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FEEF53-BEED-4B74-959A-EFA89B6E1E2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12:21:13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2AAB1D9-20F3-4595-ACE6-1723923DB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660" y="0"/>
            <a:ext cx="3416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2023-10-28T12:21:13Z</dcterms:created>
  <dcterms:modified xsi:type="dcterms:W3CDTF">2023-10-28T12:21:13Z</dcterms:modified>
</cp:coreProperties>
</file>