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2_1698495720927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3603A69-4B48-498A-BBA5-4EF7B00482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1A1522-E8C4-433E-805C-978689294F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12:22:22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5B408BAF-2408-43AA-B25C-04C885BBC7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60" y="0"/>
            <a:ext cx="3416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2023-10-28T12:22:22Z</dcterms:created>
  <dcterms:modified xsi:type="dcterms:W3CDTF">2023-10-28T12:22:22Z</dcterms:modified>
</cp:coreProperties>
</file>