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3_16984957631190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476F44-17C4-4967-9211-22D69D396BA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99AF1A-AFE6-4375-A493-284EA3E2B0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12:23:01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817BE361-2A75-451B-B112-DB509E9C4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60" y="0"/>
            <a:ext cx="3416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2023-10-28T12:23:01Z</dcterms:created>
  <dcterms:modified xsi:type="dcterms:W3CDTF">2023-10-28T12:23:01Z</dcterms:modified>
</cp:coreProperties>
</file>