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ook4_16984957976540/Dashboard4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977FB3B-0112-488E-884F-B71F1A2351E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Book4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3B4FBE9-A721-4115-943B-72DD954D232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10/28/2023 12:23:36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2" name="slide2">
            <a:extLst>
              <a:ext uri="{FF2B5EF4-FFF2-40B4-BE49-F238E27FC236}">
                <a16:creationId xmlns:a16="http://schemas.microsoft.com/office/drawing/2014/main" id="{BEF25324-8746-4A60-8240-887B067BB2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660" y="0"/>
            <a:ext cx="34166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2023-10-28T12:23:37Z</dcterms:created>
  <dcterms:modified xsi:type="dcterms:W3CDTF">2023-10-28T12:23:37Z</dcterms:modified>
</cp:coreProperties>
</file>