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5_16984958329840/Dashboard5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4FA745-B258-4019-B59C-73619EC7B8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D34CBAB-2EB9-403D-9B6F-14CDCDCEEA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12:24:13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6117AC22-849A-42D5-866B-D48D9061D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26" y="0"/>
            <a:ext cx="3334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2023-10-28T12:24:14Z</dcterms:created>
  <dcterms:modified xsi:type="dcterms:W3CDTF">2023-10-28T12:24:14Z</dcterms:modified>
</cp:coreProperties>
</file>