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62" r:id="rId7"/>
    <p:sldId id="263" r:id="rId8"/>
    <p:sldId id="264" r:id="rId9"/>
    <p:sldId id="265" r:id="rId10"/>
    <p:sldId id="266" r:id="rId11"/>
    <p:sldId id="267" r:id="rId12"/>
    <p:sldId id="270" r:id="rId13"/>
    <p:sldId id="269" r:id="rId14"/>
    <p:sldId id="268" r:id="rId15"/>
    <p:sldId id="271" r:id="rId16"/>
    <p:sldId id="274" r:id="rId17"/>
    <p:sldId id="272" r:id="rId18"/>
    <p:sldId id="273"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4" autoAdjust="0"/>
    <p:restoredTop sz="94660"/>
  </p:normalViewPr>
  <p:slideViewPr>
    <p:cSldViewPr snapToGrid="0">
      <p:cViewPr varScale="1">
        <p:scale>
          <a:sx n="65" d="100"/>
          <a:sy n="65" d="100"/>
        </p:scale>
        <p:origin x="7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ACF2E20-854D-4E6E-B5D9-4FC684F8291E}" type="datetimeFigureOut">
              <a:rPr kumimoji="1" lang="ja-JP" altLang="en-US" smtClean="0"/>
              <a:t>2017/1/15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477DA9-49A1-4391-9E41-B4236BEAD01B}" type="slidenum">
              <a:rPr kumimoji="1" lang="ja-JP" altLang="en-US" smtClean="0"/>
              <a:t>‹#›</a:t>
            </a:fld>
            <a:endParaRPr kumimoji="1" lang="ja-JP" altLang="en-US"/>
          </a:p>
        </p:txBody>
      </p:sp>
    </p:spTree>
    <p:extLst>
      <p:ext uri="{BB962C8B-B14F-4D97-AF65-F5344CB8AC3E}">
        <p14:creationId xmlns:p14="http://schemas.microsoft.com/office/powerpoint/2010/main" val="112975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EACF2E20-854D-4E6E-B5D9-4FC684F8291E}" type="datetimeFigureOut">
              <a:rPr kumimoji="1" lang="ja-JP" altLang="en-US" smtClean="0"/>
              <a:t>2017/1/15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477DA9-49A1-4391-9E41-B4236BEAD01B}" type="slidenum">
              <a:rPr kumimoji="1" lang="ja-JP" altLang="en-US" smtClean="0"/>
              <a:t>‹#›</a:t>
            </a:fld>
            <a:endParaRPr kumimoji="1" lang="ja-JP" altLang="en-US"/>
          </a:p>
        </p:txBody>
      </p:sp>
    </p:spTree>
    <p:extLst>
      <p:ext uri="{BB962C8B-B14F-4D97-AF65-F5344CB8AC3E}">
        <p14:creationId xmlns:p14="http://schemas.microsoft.com/office/powerpoint/2010/main" val="207473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EACF2E20-854D-4E6E-B5D9-4FC684F8291E}" type="datetimeFigureOut">
              <a:rPr kumimoji="1" lang="ja-JP" altLang="en-US" smtClean="0"/>
              <a:t>2017/1/15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477DA9-49A1-4391-9E41-B4236BEAD01B}" type="slidenum">
              <a:rPr kumimoji="1" lang="ja-JP" altLang="en-US" smtClean="0"/>
              <a:t>‹#›</a:t>
            </a:fld>
            <a:endParaRPr kumimoji="1" lang="ja-JP" altLang="en-US"/>
          </a:p>
        </p:txBody>
      </p:sp>
    </p:spTree>
    <p:extLst>
      <p:ext uri="{BB962C8B-B14F-4D97-AF65-F5344CB8AC3E}">
        <p14:creationId xmlns:p14="http://schemas.microsoft.com/office/powerpoint/2010/main" val="282410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EACF2E20-854D-4E6E-B5D9-4FC684F8291E}" type="datetimeFigureOut">
              <a:rPr kumimoji="1" lang="ja-JP" altLang="en-US" smtClean="0"/>
              <a:t>2017/1/15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477DA9-49A1-4391-9E41-B4236BEAD01B}" type="slidenum">
              <a:rPr kumimoji="1" lang="ja-JP" altLang="en-US" smtClean="0"/>
              <a:t>‹#›</a:t>
            </a:fld>
            <a:endParaRPr kumimoji="1" lang="ja-JP" altLang="en-US"/>
          </a:p>
        </p:txBody>
      </p:sp>
    </p:spTree>
    <p:extLst>
      <p:ext uri="{BB962C8B-B14F-4D97-AF65-F5344CB8AC3E}">
        <p14:creationId xmlns:p14="http://schemas.microsoft.com/office/powerpoint/2010/main" val="406799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ACF2E20-854D-4E6E-B5D9-4FC684F8291E}" type="datetimeFigureOut">
              <a:rPr kumimoji="1" lang="ja-JP" altLang="en-US" smtClean="0"/>
              <a:t>2017/1/15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477DA9-49A1-4391-9E41-B4236BEAD01B}" type="slidenum">
              <a:rPr kumimoji="1" lang="ja-JP" altLang="en-US" smtClean="0"/>
              <a:t>‹#›</a:t>
            </a:fld>
            <a:endParaRPr kumimoji="1" lang="ja-JP" altLang="en-US"/>
          </a:p>
        </p:txBody>
      </p:sp>
    </p:spTree>
    <p:extLst>
      <p:ext uri="{BB962C8B-B14F-4D97-AF65-F5344CB8AC3E}">
        <p14:creationId xmlns:p14="http://schemas.microsoft.com/office/powerpoint/2010/main" val="393105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5" name="日付プレースホルダー 4"/>
          <p:cNvSpPr>
            <a:spLocks noGrp="1"/>
          </p:cNvSpPr>
          <p:nvPr>
            <p:ph type="dt" sz="half" idx="10"/>
          </p:nvPr>
        </p:nvSpPr>
        <p:spPr/>
        <p:txBody>
          <a:bodyPr/>
          <a:lstStyle/>
          <a:p>
            <a:fld id="{EACF2E20-854D-4E6E-B5D9-4FC684F8291E}" type="datetimeFigureOut">
              <a:rPr kumimoji="1" lang="ja-JP" altLang="en-US" smtClean="0"/>
              <a:t>2017/1/15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477DA9-49A1-4391-9E41-B4236BEAD01B}" type="slidenum">
              <a:rPr kumimoji="1" lang="ja-JP" altLang="en-US" smtClean="0"/>
              <a:t>‹#›</a:t>
            </a:fld>
            <a:endParaRPr kumimoji="1" lang="ja-JP" altLang="en-US"/>
          </a:p>
        </p:txBody>
      </p:sp>
    </p:spTree>
    <p:extLst>
      <p:ext uri="{BB962C8B-B14F-4D97-AF65-F5344CB8AC3E}">
        <p14:creationId xmlns:p14="http://schemas.microsoft.com/office/powerpoint/2010/main" val="142478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7" name="日付プレースホルダー 6"/>
          <p:cNvSpPr>
            <a:spLocks noGrp="1"/>
          </p:cNvSpPr>
          <p:nvPr>
            <p:ph type="dt" sz="half" idx="10"/>
          </p:nvPr>
        </p:nvSpPr>
        <p:spPr/>
        <p:txBody>
          <a:bodyPr/>
          <a:lstStyle/>
          <a:p>
            <a:fld id="{EACF2E20-854D-4E6E-B5D9-4FC684F8291E}" type="datetimeFigureOut">
              <a:rPr kumimoji="1" lang="ja-JP" altLang="en-US" smtClean="0"/>
              <a:t>2017/1/15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3477DA9-49A1-4391-9E41-B4236BEAD01B}" type="slidenum">
              <a:rPr kumimoji="1" lang="ja-JP" altLang="en-US" smtClean="0"/>
              <a:t>‹#›</a:t>
            </a:fld>
            <a:endParaRPr kumimoji="1" lang="ja-JP" altLang="en-US"/>
          </a:p>
        </p:txBody>
      </p:sp>
    </p:spTree>
    <p:extLst>
      <p:ext uri="{BB962C8B-B14F-4D97-AF65-F5344CB8AC3E}">
        <p14:creationId xmlns:p14="http://schemas.microsoft.com/office/powerpoint/2010/main" val="28617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ACF2E20-854D-4E6E-B5D9-4FC684F8291E}" type="datetimeFigureOut">
              <a:rPr kumimoji="1" lang="ja-JP" altLang="en-US" smtClean="0"/>
              <a:t>2017/1/15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3477DA9-49A1-4391-9E41-B4236BEAD01B}" type="slidenum">
              <a:rPr kumimoji="1" lang="ja-JP" altLang="en-US" smtClean="0"/>
              <a:t>‹#›</a:t>
            </a:fld>
            <a:endParaRPr kumimoji="1" lang="ja-JP" altLang="en-US"/>
          </a:p>
        </p:txBody>
      </p:sp>
    </p:spTree>
    <p:extLst>
      <p:ext uri="{BB962C8B-B14F-4D97-AF65-F5344CB8AC3E}">
        <p14:creationId xmlns:p14="http://schemas.microsoft.com/office/powerpoint/2010/main" val="2611281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ACF2E20-854D-4E6E-B5D9-4FC684F8291E}" type="datetimeFigureOut">
              <a:rPr kumimoji="1" lang="ja-JP" altLang="en-US" smtClean="0"/>
              <a:t>2017/1/15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3477DA9-49A1-4391-9E41-B4236BEAD01B}" type="slidenum">
              <a:rPr kumimoji="1" lang="ja-JP" altLang="en-US" smtClean="0"/>
              <a:t>‹#›</a:t>
            </a:fld>
            <a:endParaRPr kumimoji="1" lang="ja-JP" altLang="en-US"/>
          </a:p>
        </p:txBody>
      </p:sp>
    </p:spTree>
    <p:extLst>
      <p:ext uri="{BB962C8B-B14F-4D97-AF65-F5344CB8AC3E}">
        <p14:creationId xmlns:p14="http://schemas.microsoft.com/office/powerpoint/2010/main" val="401547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ACF2E20-854D-4E6E-B5D9-4FC684F8291E}" type="datetimeFigureOut">
              <a:rPr kumimoji="1" lang="ja-JP" altLang="en-US" smtClean="0"/>
              <a:t>2017/1/15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477DA9-49A1-4391-9E41-B4236BEAD01B}" type="slidenum">
              <a:rPr kumimoji="1" lang="ja-JP" altLang="en-US" smtClean="0"/>
              <a:t>‹#›</a:t>
            </a:fld>
            <a:endParaRPr kumimoji="1" lang="ja-JP" altLang="en-US"/>
          </a:p>
        </p:txBody>
      </p:sp>
    </p:spTree>
    <p:extLst>
      <p:ext uri="{BB962C8B-B14F-4D97-AF65-F5344CB8AC3E}">
        <p14:creationId xmlns:p14="http://schemas.microsoft.com/office/powerpoint/2010/main" val="3436444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ACF2E20-854D-4E6E-B5D9-4FC684F8291E}" type="datetimeFigureOut">
              <a:rPr kumimoji="1" lang="ja-JP" altLang="en-US" smtClean="0"/>
              <a:t>2017/1/15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477DA9-49A1-4391-9E41-B4236BEAD01B}" type="slidenum">
              <a:rPr kumimoji="1" lang="ja-JP" altLang="en-US" smtClean="0"/>
              <a:t>‹#›</a:t>
            </a:fld>
            <a:endParaRPr kumimoji="1" lang="ja-JP" altLang="en-US"/>
          </a:p>
        </p:txBody>
      </p:sp>
    </p:spTree>
    <p:extLst>
      <p:ext uri="{BB962C8B-B14F-4D97-AF65-F5344CB8AC3E}">
        <p14:creationId xmlns:p14="http://schemas.microsoft.com/office/powerpoint/2010/main" val="217919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F2E20-854D-4E6E-B5D9-4FC684F8291E}" type="datetimeFigureOut">
              <a:rPr kumimoji="1" lang="ja-JP" altLang="en-US" smtClean="0"/>
              <a:t>2017/1/15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77DA9-49A1-4391-9E41-B4236BEAD01B}" type="slidenum">
              <a:rPr kumimoji="1" lang="ja-JP" altLang="en-US" smtClean="0"/>
              <a:t>‹#›</a:t>
            </a:fld>
            <a:endParaRPr kumimoji="1" lang="ja-JP" altLang="en-US"/>
          </a:p>
        </p:txBody>
      </p:sp>
    </p:spTree>
    <p:extLst>
      <p:ext uri="{BB962C8B-B14F-4D97-AF65-F5344CB8AC3E}">
        <p14:creationId xmlns:p14="http://schemas.microsoft.com/office/powerpoint/2010/main" val="1915556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b="1" dirty="0"/>
              <a:t>Sizing</a:t>
            </a:r>
            <a:endParaRPr kumimoji="1" lang="ja-JP" altLang="en-US" b="1" dirty="0"/>
          </a:p>
        </p:txBody>
      </p:sp>
      <p:sp>
        <p:nvSpPr>
          <p:cNvPr id="3" name="サブタイトル 2"/>
          <p:cNvSpPr>
            <a:spLocks noGrp="1"/>
          </p:cNvSpPr>
          <p:nvPr>
            <p:ph type="subTitle" idx="1"/>
          </p:nvPr>
        </p:nvSpPr>
        <p:spPr/>
        <p:txBody>
          <a:bodyPr/>
          <a:lstStyle/>
          <a:p>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4918" y="390497"/>
            <a:ext cx="817400" cy="817400"/>
          </a:xfrm>
          <a:prstGeom prst="rect">
            <a:avLst/>
          </a:prstGeom>
        </p:spPr>
      </p:pic>
      <p:sp>
        <p:nvSpPr>
          <p:cNvPr id="5" name="テキスト ボックス 4"/>
          <p:cNvSpPr txBox="1"/>
          <p:nvPr/>
        </p:nvSpPr>
        <p:spPr>
          <a:xfrm>
            <a:off x="10575235" y="338559"/>
            <a:ext cx="1073320" cy="646331"/>
          </a:xfrm>
          <a:prstGeom prst="rect">
            <a:avLst/>
          </a:prstGeom>
          <a:noFill/>
        </p:spPr>
        <p:txBody>
          <a:bodyPr wrap="square" rtlCol="0">
            <a:spAutoFit/>
          </a:bodyPr>
          <a:lstStyle/>
          <a:p>
            <a:r>
              <a:rPr kumimoji="1" lang="en-US" altLang="ja-JP" dirty="0">
                <a:latin typeface="Bernard MT Condensed" panose="02050806060905020404" pitchFamily="18" charset="0"/>
              </a:rPr>
              <a:t>Army</a:t>
            </a:r>
          </a:p>
          <a:p>
            <a:r>
              <a:rPr lang="en-US" altLang="ja-JP" dirty="0">
                <a:latin typeface="Bernard MT Condensed" panose="02050806060905020404" pitchFamily="18" charset="0"/>
              </a:rPr>
              <a:t>Ant</a:t>
            </a:r>
            <a:endParaRPr kumimoji="1" lang="ja-JP" altLang="en-US" dirty="0">
              <a:latin typeface="Bernard MT Condensed" panose="02050806060905020404" pitchFamily="18" charset="0"/>
            </a:endParaRPr>
          </a:p>
        </p:txBody>
      </p:sp>
    </p:spTree>
    <p:extLst>
      <p:ext uri="{BB962C8B-B14F-4D97-AF65-F5344CB8AC3E}">
        <p14:creationId xmlns:p14="http://schemas.microsoft.com/office/powerpoint/2010/main" val="457524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手順２：写真を撮る</a:t>
            </a:r>
          </a:p>
        </p:txBody>
      </p:sp>
      <p:sp>
        <p:nvSpPr>
          <p:cNvPr id="7" name="テキスト ボックス 6"/>
          <p:cNvSpPr txBox="1"/>
          <p:nvPr/>
        </p:nvSpPr>
        <p:spPr>
          <a:xfrm>
            <a:off x="5914596" y="3192438"/>
            <a:ext cx="6820741" cy="954107"/>
          </a:xfrm>
          <a:prstGeom prst="rect">
            <a:avLst/>
          </a:prstGeom>
          <a:noFill/>
        </p:spPr>
        <p:txBody>
          <a:bodyPr wrap="square" rtlCol="0">
            <a:spAutoFit/>
          </a:bodyPr>
          <a:lstStyle/>
          <a:p>
            <a:r>
              <a:rPr kumimoji="1" lang="ja-JP" altLang="en-US" sz="2800" dirty="0"/>
              <a:t>自分の身長を写真の枠に合わせて</a:t>
            </a:r>
            <a:endParaRPr kumimoji="1" lang="en-US" altLang="ja-JP" sz="2800" dirty="0"/>
          </a:p>
          <a:p>
            <a:r>
              <a:rPr lang="ja-JP" altLang="en-US" sz="2800" dirty="0"/>
              <a:t>正面と側面から</a:t>
            </a:r>
            <a:r>
              <a:rPr kumimoji="1" lang="ja-JP" altLang="en-US" sz="2800" dirty="0"/>
              <a:t>撮る</a:t>
            </a:r>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16" y="1545566"/>
            <a:ext cx="3034921" cy="4571428"/>
          </a:xfrm>
          <a:prstGeom prst="rect">
            <a:avLst/>
          </a:prstGeom>
        </p:spPr>
      </p:pic>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8537" y="1545566"/>
            <a:ext cx="3034921" cy="4571428"/>
          </a:xfrm>
          <a:prstGeom prst="rect">
            <a:avLst/>
          </a:prstGeom>
        </p:spPr>
      </p:pic>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4918" y="390497"/>
            <a:ext cx="817400" cy="817400"/>
          </a:xfrm>
          <a:prstGeom prst="rect">
            <a:avLst/>
          </a:prstGeom>
        </p:spPr>
      </p:pic>
      <p:sp>
        <p:nvSpPr>
          <p:cNvPr id="14" name="テキスト ボックス 13"/>
          <p:cNvSpPr txBox="1"/>
          <p:nvPr/>
        </p:nvSpPr>
        <p:spPr>
          <a:xfrm>
            <a:off x="10575235" y="338559"/>
            <a:ext cx="1073320" cy="646331"/>
          </a:xfrm>
          <a:prstGeom prst="rect">
            <a:avLst/>
          </a:prstGeom>
          <a:noFill/>
        </p:spPr>
        <p:txBody>
          <a:bodyPr wrap="square" rtlCol="0">
            <a:spAutoFit/>
          </a:bodyPr>
          <a:lstStyle/>
          <a:p>
            <a:r>
              <a:rPr kumimoji="1" lang="en-US" altLang="ja-JP" dirty="0">
                <a:latin typeface="Bernard MT Condensed" panose="02050806060905020404" pitchFamily="18" charset="0"/>
              </a:rPr>
              <a:t>Army</a:t>
            </a:r>
          </a:p>
          <a:p>
            <a:r>
              <a:rPr lang="en-US" altLang="ja-JP" dirty="0">
                <a:latin typeface="Bernard MT Condensed" panose="02050806060905020404" pitchFamily="18" charset="0"/>
              </a:rPr>
              <a:t>Ant</a:t>
            </a:r>
            <a:endParaRPr kumimoji="1" lang="ja-JP" altLang="en-US" dirty="0">
              <a:latin typeface="Bernard MT Condensed" panose="02050806060905020404" pitchFamily="18" charset="0"/>
            </a:endParaRPr>
          </a:p>
        </p:txBody>
      </p:sp>
    </p:spTree>
    <p:extLst>
      <p:ext uri="{BB962C8B-B14F-4D97-AF65-F5344CB8AC3E}">
        <p14:creationId xmlns:p14="http://schemas.microsoft.com/office/powerpoint/2010/main" val="3793386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手順３：トリミング（ウエスト）</a:t>
            </a:r>
          </a:p>
        </p:txBody>
      </p:sp>
      <p:sp>
        <p:nvSpPr>
          <p:cNvPr id="10" name="コンテンツ プレースホルダー 7"/>
          <p:cNvSpPr txBox="1">
            <a:spLocks/>
          </p:cNvSpPr>
          <p:nvPr/>
        </p:nvSpPr>
        <p:spPr>
          <a:xfrm>
            <a:off x="8116956" y="1978025"/>
            <a:ext cx="33892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11" name="コンテンツ プレースホルダー 7"/>
          <p:cNvSpPr txBox="1">
            <a:spLocks/>
          </p:cNvSpPr>
          <p:nvPr/>
        </p:nvSpPr>
        <p:spPr>
          <a:xfrm>
            <a:off x="7182679" y="3223730"/>
            <a:ext cx="43765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正面の写真からウエストが写真の左右の枠になるようにカットする</a:t>
            </a:r>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674" y="2339081"/>
            <a:ext cx="698413" cy="3060317"/>
          </a:xfrm>
          <a:prstGeom prst="rect">
            <a:avLst/>
          </a:prstGeom>
        </p:spPr>
      </p:pic>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907" y="1682356"/>
            <a:ext cx="2343984" cy="5011009"/>
          </a:xfrm>
          <a:prstGeom prst="rect">
            <a:avLst/>
          </a:prstGeom>
        </p:spPr>
      </p:pic>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4918" y="390497"/>
            <a:ext cx="817400" cy="817400"/>
          </a:xfrm>
          <a:prstGeom prst="rect">
            <a:avLst/>
          </a:prstGeom>
        </p:spPr>
      </p:pic>
      <p:sp>
        <p:nvSpPr>
          <p:cNvPr id="16" name="テキスト ボックス 15"/>
          <p:cNvSpPr txBox="1"/>
          <p:nvPr/>
        </p:nvSpPr>
        <p:spPr>
          <a:xfrm>
            <a:off x="10575235" y="338559"/>
            <a:ext cx="1073320" cy="646331"/>
          </a:xfrm>
          <a:prstGeom prst="rect">
            <a:avLst/>
          </a:prstGeom>
          <a:noFill/>
        </p:spPr>
        <p:txBody>
          <a:bodyPr wrap="square" rtlCol="0">
            <a:spAutoFit/>
          </a:bodyPr>
          <a:lstStyle/>
          <a:p>
            <a:r>
              <a:rPr kumimoji="1" lang="en-US" altLang="ja-JP" dirty="0">
                <a:latin typeface="Bernard MT Condensed" panose="02050806060905020404" pitchFamily="18" charset="0"/>
              </a:rPr>
              <a:t>Army</a:t>
            </a:r>
          </a:p>
          <a:p>
            <a:r>
              <a:rPr lang="en-US" altLang="ja-JP" dirty="0">
                <a:latin typeface="Bernard MT Condensed" panose="02050806060905020404" pitchFamily="18" charset="0"/>
              </a:rPr>
              <a:t>Ant</a:t>
            </a:r>
            <a:endParaRPr kumimoji="1" lang="ja-JP" altLang="en-US" dirty="0">
              <a:latin typeface="Bernard MT Condensed" panose="02050806060905020404" pitchFamily="18" charset="0"/>
            </a:endParaRPr>
          </a:p>
        </p:txBody>
      </p:sp>
    </p:spTree>
    <p:extLst>
      <p:ext uri="{BB962C8B-B14F-4D97-AF65-F5344CB8AC3E}">
        <p14:creationId xmlns:p14="http://schemas.microsoft.com/office/powerpoint/2010/main" val="3144519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手順３：トリミング（ウエスト）</a:t>
            </a:r>
            <a:endParaRPr kumimoji="1" lang="ja-JP" altLang="en-US" dirty="0"/>
          </a:p>
        </p:txBody>
      </p:sp>
      <p:sp>
        <p:nvSpPr>
          <p:cNvPr id="5" name="コンテンツ プレースホルダー 7"/>
          <p:cNvSpPr txBox="1">
            <a:spLocks/>
          </p:cNvSpPr>
          <p:nvPr/>
        </p:nvSpPr>
        <p:spPr>
          <a:xfrm>
            <a:off x="7182679" y="3223730"/>
            <a:ext cx="43765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側面の全身写真からウエストが写真の左右の枠になるようにカットする</a:t>
            </a: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253" y="2591177"/>
            <a:ext cx="444444" cy="2704762"/>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907" y="1682356"/>
            <a:ext cx="2343984" cy="501100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4918" y="390497"/>
            <a:ext cx="817400" cy="817400"/>
          </a:xfrm>
          <a:prstGeom prst="rect">
            <a:avLst/>
          </a:prstGeom>
        </p:spPr>
      </p:pic>
      <p:sp>
        <p:nvSpPr>
          <p:cNvPr id="10" name="テキスト ボックス 9"/>
          <p:cNvSpPr txBox="1"/>
          <p:nvPr/>
        </p:nvSpPr>
        <p:spPr>
          <a:xfrm>
            <a:off x="10575235" y="338559"/>
            <a:ext cx="1073320" cy="646331"/>
          </a:xfrm>
          <a:prstGeom prst="rect">
            <a:avLst/>
          </a:prstGeom>
          <a:noFill/>
        </p:spPr>
        <p:txBody>
          <a:bodyPr wrap="square" rtlCol="0">
            <a:spAutoFit/>
          </a:bodyPr>
          <a:lstStyle/>
          <a:p>
            <a:r>
              <a:rPr kumimoji="1" lang="en-US" altLang="ja-JP" dirty="0">
                <a:latin typeface="Bernard MT Condensed" panose="02050806060905020404" pitchFamily="18" charset="0"/>
              </a:rPr>
              <a:t>Army</a:t>
            </a:r>
          </a:p>
          <a:p>
            <a:r>
              <a:rPr lang="en-US" altLang="ja-JP" dirty="0">
                <a:latin typeface="Bernard MT Condensed" panose="02050806060905020404" pitchFamily="18" charset="0"/>
              </a:rPr>
              <a:t>Ant</a:t>
            </a:r>
            <a:endParaRPr kumimoji="1" lang="ja-JP" altLang="en-US" dirty="0">
              <a:latin typeface="Bernard MT Condensed" panose="02050806060905020404" pitchFamily="18" charset="0"/>
            </a:endParaRPr>
          </a:p>
        </p:txBody>
      </p:sp>
    </p:spTree>
    <p:extLst>
      <p:ext uri="{BB962C8B-B14F-4D97-AF65-F5344CB8AC3E}">
        <p14:creationId xmlns:p14="http://schemas.microsoft.com/office/powerpoint/2010/main" val="3229477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手順３：トリミング（股下）</a:t>
            </a:r>
          </a:p>
        </p:txBody>
      </p:sp>
      <p:sp>
        <p:nvSpPr>
          <p:cNvPr id="10" name="コンテンツ プレースホルダー 7"/>
          <p:cNvSpPr txBox="1">
            <a:spLocks/>
          </p:cNvSpPr>
          <p:nvPr/>
        </p:nvSpPr>
        <p:spPr>
          <a:xfrm>
            <a:off x="7182679" y="3223730"/>
            <a:ext cx="43765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正面の写真から股下が写真の上下の枠に合うようにトリミングする</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907" y="1682356"/>
            <a:ext cx="2343984" cy="5011009"/>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4918" y="390497"/>
            <a:ext cx="817400" cy="817400"/>
          </a:xfrm>
          <a:prstGeom prst="rect">
            <a:avLst/>
          </a:prstGeom>
        </p:spPr>
      </p:pic>
      <p:sp>
        <p:nvSpPr>
          <p:cNvPr id="11" name="テキスト ボックス 10"/>
          <p:cNvSpPr txBox="1"/>
          <p:nvPr/>
        </p:nvSpPr>
        <p:spPr>
          <a:xfrm>
            <a:off x="10575235" y="338559"/>
            <a:ext cx="1073320" cy="646331"/>
          </a:xfrm>
          <a:prstGeom prst="rect">
            <a:avLst/>
          </a:prstGeom>
          <a:noFill/>
        </p:spPr>
        <p:txBody>
          <a:bodyPr wrap="square" rtlCol="0">
            <a:spAutoFit/>
          </a:bodyPr>
          <a:lstStyle/>
          <a:p>
            <a:r>
              <a:rPr kumimoji="1" lang="en-US" altLang="ja-JP" dirty="0">
                <a:latin typeface="Bernard MT Condensed" panose="02050806060905020404" pitchFamily="18" charset="0"/>
              </a:rPr>
              <a:t>Army</a:t>
            </a:r>
          </a:p>
          <a:p>
            <a:r>
              <a:rPr lang="en-US" altLang="ja-JP" dirty="0">
                <a:latin typeface="Bernard MT Condensed" panose="02050806060905020404" pitchFamily="18" charset="0"/>
              </a:rPr>
              <a:t>Ant</a:t>
            </a:r>
            <a:endParaRPr kumimoji="1" lang="ja-JP" altLang="en-US" dirty="0">
              <a:latin typeface="Bernard MT Condensed" panose="02050806060905020404" pitchFamily="18" charset="0"/>
            </a:endParaRPr>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0694" y="2780634"/>
            <a:ext cx="3287764" cy="2381301"/>
          </a:xfrm>
          <a:prstGeom prst="rect">
            <a:avLst/>
          </a:prstGeom>
        </p:spPr>
      </p:pic>
    </p:spTree>
    <p:extLst>
      <p:ext uri="{BB962C8B-B14F-4D97-AF65-F5344CB8AC3E}">
        <p14:creationId xmlns:p14="http://schemas.microsoft.com/office/powerpoint/2010/main" val="1814433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手順４：写真の選択</a:t>
            </a:r>
          </a:p>
        </p:txBody>
      </p:sp>
      <p:sp>
        <p:nvSpPr>
          <p:cNvPr id="3" name="コンテンツ プレースホルダー 2"/>
          <p:cNvSpPr>
            <a:spLocks noGrp="1"/>
          </p:cNvSpPr>
          <p:nvPr>
            <p:ph idx="1"/>
          </p:nvPr>
        </p:nvSpPr>
        <p:spPr>
          <a:xfrm>
            <a:off x="6096000" y="2806286"/>
            <a:ext cx="5257800" cy="4351338"/>
          </a:xfrm>
        </p:spPr>
        <p:txBody>
          <a:bodyPr/>
          <a:lstStyle/>
          <a:p>
            <a:pPr marL="0" indent="0">
              <a:buNone/>
            </a:pPr>
            <a:r>
              <a:rPr kumimoji="1" lang="ja-JP" altLang="en-US" dirty="0"/>
              <a:t>トリミングした写真をウエストは</a:t>
            </a:r>
            <a:r>
              <a:rPr kumimoji="1" lang="en-US" altLang="ja-JP" dirty="0"/>
              <a:t>2</a:t>
            </a:r>
            <a:r>
              <a:rPr kumimoji="1" lang="ja-JP" altLang="en-US" dirty="0"/>
              <a:t>枚、股下は</a:t>
            </a:r>
            <a:r>
              <a:rPr kumimoji="1" lang="en-US" altLang="ja-JP" dirty="0"/>
              <a:t>1</a:t>
            </a:r>
            <a:r>
              <a:rPr kumimoji="1" lang="ja-JP" altLang="en-US" dirty="0"/>
              <a:t>枚選びます</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4918" y="390497"/>
            <a:ext cx="817400" cy="817400"/>
          </a:xfrm>
          <a:prstGeom prst="rect">
            <a:avLst/>
          </a:prstGeom>
        </p:spPr>
      </p:pic>
      <p:sp>
        <p:nvSpPr>
          <p:cNvPr id="6" name="テキスト ボックス 5"/>
          <p:cNvSpPr txBox="1"/>
          <p:nvPr/>
        </p:nvSpPr>
        <p:spPr>
          <a:xfrm>
            <a:off x="10575235" y="338559"/>
            <a:ext cx="1073320" cy="646331"/>
          </a:xfrm>
          <a:prstGeom prst="rect">
            <a:avLst/>
          </a:prstGeom>
          <a:noFill/>
        </p:spPr>
        <p:txBody>
          <a:bodyPr wrap="square" rtlCol="0">
            <a:spAutoFit/>
          </a:bodyPr>
          <a:lstStyle/>
          <a:p>
            <a:r>
              <a:rPr kumimoji="1" lang="en-US" altLang="ja-JP" dirty="0">
                <a:latin typeface="Bernard MT Condensed" panose="02050806060905020404" pitchFamily="18" charset="0"/>
              </a:rPr>
              <a:t>Army</a:t>
            </a:r>
          </a:p>
          <a:p>
            <a:r>
              <a:rPr lang="en-US" altLang="ja-JP" dirty="0">
                <a:latin typeface="Bernard MT Condensed" panose="02050806060905020404" pitchFamily="18" charset="0"/>
              </a:rPr>
              <a:t>Ant</a:t>
            </a:r>
            <a:endParaRPr kumimoji="1" lang="ja-JP" altLang="en-US" dirty="0">
              <a:latin typeface="Bernard MT Condensed" panose="02050806060905020404" pitchFamily="18" charset="0"/>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445" y="1570660"/>
            <a:ext cx="4819282" cy="4027071"/>
          </a:xfrm>
          <a:prstGeom prst="rect">
            <a:avLst/>
          </a:prstGeom>
        </p:spPr>
      </p:pic>
    </p:spTree>
    <p:extLst>
      <p:ext uri="{BB962C8B-B14F-4D97-AF65-F5344CB8AC3E}">
        <p14:creationId xmlns:p14="http://schemas.microsoft.com/office/powerpoint/2010/main" val="4055025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30965" y="2662660"/>
            <a:ext cx="10515600" cy="1325563"/>
          </a:xfrm>
        </p:spPr>
        <p:txBody>
          <a:bodyPr/>
          <a:lstStyle/>
          <a:p>
            <a:pPr algn="ctr"/>
            <a:r>
              <a:rPr kumimoji="1" lang="ja-JP" altLang="en-US" dirty="0"/>
              <a:t>手順はたったのこれだけ</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4918" y="390497"/>
            <a:ext cx="817400" cy="817400"/>
          </a:xfrm>
          <a:prstGeom prst="rect">
            <a:avLst/>
          </a:prstGeom>
        </p:spPr>
      </p:pic>
      <p:sp>
        <p:nvSpPr>
          <p:cNvPr id="6" name="テキスト ボックス 5"/>
          <p:cNvSpPr txBox="1"/>
          <p:nvPr/>
        </p:nvSpPr>
        <p:spPr>
          <a:xfrm>
            <a:off x="10575235" y="338559"/>
            <a:ext cx="1073320" cy="646331"/>
          </a:xfrm>
          <a:prstGeom prst="rect">
            <a:avLst/>
          </a:prstGeom>
          <a:noFill/>
        </p:spPr>
        <p:txBody>
          <a:bodyPr wrap="square" rtlCol="0">
            <a:spAutoFit/>
          </a:bodyPr>
          <a:lstStyle/>
          <a:p>
            <a:r>
              <a:rPr kumimoji="1" lang="en-US" altLang="ja-JP" dirty="0">
                <a:latin typeface="Bernard MT Condensed" panose="02050806060905020404" pitchFamily="18" charset="0"/>
              </a:rPr>
              <a:t>Army</a:t>
            </a:r>
          </a:p>
          <a:p>
            <a:r>
              <a:rPr lang="en-US" altLang="ja-JP" dirty="0">
                <a:latin typeface="Bernard MT Condensed" panose="02050806060905020404" pitchFamily="18" charset="0"/>
              </a:rPr>
              <a:t>Ant</a:t>
            </a:r>
            <a:endParaRPr kumimoji="1" lang="ja-JP" altLang="en-US" dirty="0">
              <a:latin typeface="Bernard MT Condensed" panose="02050806060905020404" pitchFamily="18" charset="0"/>
            </a:endParaRPr>
          </a:p>
        </p:txBody>
      </p:sp>
    </p:spTree>
    <p:extLst>
      <p:ext uri="{BB962C8B-B14F-4D97-AF65-F5344CB8AC3E}">
        <p14:creationId xmlns:p14="http://schemas.microsoft.com/office/powerpoint/2010/main" val="132987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921150" y="-59481"/>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t>Sizing</a:t>
            </a:r>
            <a:endParaRPr lang="ja-JP" altLang="en-US" b="1" dirty="0"/>
          </a:p>
        </p:txBody>
      </p:sp>
      <p:sp>
        <p:nvSpPr>
          <p:cNvPr id="5" name="Rectangle 1"/>
          <p:cNvSpPr txBox="1">
            <a:spLocks noChangeArrowheads="1"/>
          </p:cNvSpPr>
          <p:nvPr/>
        </p:nvSpPr>
        <p:spPr bwMode="auto">
          <a:xfrm>
            <a:off x="3097391" y="1804899"/>
            <a:ext cx="48045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kumimoji="0" lang="ja-JP" altLang="ja-JP" dirty="0">
                <a:latin typeface="+mj-ea"/>
                <a:ea typeface="+mj-ea"/>
              </a:rPr>
              <a:t>Measure the size of your body</a:t>
            </a: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738" y="2970182"/>
            <a:ext cx="1824825" cy="3245755"/>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740" y="2625501"/>
            <a:ext cx="1979823" cy="4232499"/>
          </a:xfrm>
          <a:prstGeom prst="rect">
            <a:avLst/>
          </a:prstGeom>
        </p:spPr>
      </p:pic>
    </p:spTree>
    <p:extLst>
      <p:ext uri="{BB962C8B-B14F-4D97-AF65-F5344CB8AC3E}">
        <p14:creationId xmlns:p14="http://schemas.microsoft.com/office/powerpoint/2010/main" val="1905329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今後の展望</a:t>
            </a:r>
          </a:p>
        </p:txBody>
      </p:sp>
      <p:sp>
        <p:nvSpPr>
          <p:cNvPr id="3" name="コンテンツ プレースホルダー 2"/>
          <p:cNvSpPr>
            <a:spLocks noGrp="1"/>
          </p:cNvSpPr>
          <p:nvPr>
            <p:ph idx="1"/>
          </p:nvPr>
        </p:nvSpPr>
        <p:spPr>
          <a:xfrm>
            <a:off x="838200" y="2056957"/>
            <a:ext cx="10515600" cy="4351338"/>
          </a:xfrm>
        </p:spPr>
        <p:txBody>
          <a:bodyPr/>
          <a:lstStyle/>
          <a:p>
            <a:r>
              <a:rPr kumimoji="1" lang="ja-JP" altLang="en-US" dirty="0"/>
              <a:t>トリミングをアプリ内でできるようにする</a:t>
            </a:r>
            <a:endParaRPr kumimoji="1" lang="en-US" altLang="ja-JP" dirty="0"/>
          </a:p>
          <a:p>
            <a:r>
              <a:rPr kumimoji="1" lang="ja-JP" altLang="en-US" dirty="0"/>
              <a:t>ウエストのデータを保存しグラフ化（ダイエット機能）</a:t>
            </a:r>
            <a:endParaRPr kumimoji="1" lang="en-US" altLang="ja-JP" dirty="0"/>
          </a:p>
          <a:p>
            <a:r>
              <a:rPr lang="ja-JP" altLang="en-US" dirty="0"/>
              <a:t>シャツやジャケットにも対応</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4918" y="390497"/>
            <a:ext cx="817400" cy="817400"/>
          </a:xfrm>
          <a:prstGeom prst="rect">
            <a:avLst/>
          </a:prstGeom>
        </p:spPr>
      </p:pic>
      <p:sp>
        <p:nvSpPr>
          <p:cNvPr id="5" name="テキスト ボックス 4"/>
          <p:cNvSpPr txBox="1"/>
          <p:nvPr/>
        </p:nvSpPr>
        <p:spPr>
          <a:xfrm>
            <a:off x="10575235" y="338559"/>
            <a:ext cx="1073320" cy="646331"/>
          </a:xfrm>
          <a:prstGeom prst="rect">
            <a:avLst/>
          </a:prstGeom>
          <a:noFill/>
        </p:spPr>
        <p:txBody>
          <a:bodyPr wrap="square" rtlCol="0">
            <a:spAutoFit/>
          </a:bodyPr>
          <a:lstStyle/>
          <a:p>
            <a:r>
              <a:rPr kumimoji="1" lang="en-US" altLang="ja-JP" dirty="0">
                <a:latin typeface="Bernard MT Condensed" panose="02050806060905020404" pitchFamily="18" charset="0"/>
              </a:rPr>
              <a:t>Army</a:t>
            </a:r>
          </a:p>
          <a:p>
            <a:r>
              <a:rPr lang="en-US" altLang="ja-JP" dirty="0">
                <a:latin typeface="Bernard MT Condensed" panose="02050806060905020404" pitchFamily="18" charset="0"/>
              </a:rPr>
              <a:t>Ant</a:t>
            </a:r>
            <a:endParaRPr kumimoji="1" lang="ja-JP" altLang="en-US" dirty="0">
              <a:latin typeface="Bernard MT Condensed" panose="02050806060905020404" pitchFamily="18" charset="0"/>
            </a:endParaRPr>
          </a:p>
        </p:txBody>
      </p:sp>
    </p:spTree>
    <p:extLst>
      <p:ext uri="{BB962C8B-B14F-4D97-AF65-F5344CB8AC3E}">
        <p14:creationId xmlns:p14="http://schemas.microsoft.com/office/powerpoint/2010/main" val="427275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120666"/>
            <a:ext cx="10515600" cy="1325563"/>
          </a:xfrm>
        </p:spPr>
        <p:txBody>
          <a:bodyPr/>
          <a:lstStyle/>
          <a:p>
            <a:pPr algn="ctr"/>
            <a:r>
              <a:rPr kumimoji="1" lang="ja-JP" altLang="en-US" dirty="0"/>
              <a:t>以上で終わります</a:t>
            </a:r>
          </a:p>
        </p:txBody>
      </p:sp>
      <p:sp>
        <p:nvSpPr>
          <p:cNvPr id="3" name="コンテンツ プレースホルダー 2"/>
          <p:cNvSpPr>
            <a:spLocks noGrp="1"/>
          </p:cNvSpPr>
          <p:nvPr>
            <p:ph idx="1"/>
          </p:nvPr>
        </p:nvSpPr>
        <p:spPr>
          <a:xfrm>
            <a:off x="838200" y="2506662"/>
            <a:ext cx="10515600" cy="4351338"/>
          </a:xfrm>
        </p:spPr>
        <p:txBody>
          <a:bodyPr/>
          <a:lstStyle/>
          <a:p>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81" y="2576287"/>
            <a:ext cx="1395240" cy="1395240"/>
          </a:xfrm>
          <a:prstGeom prst="rect">
            <a:avLst/>
          </a:prstGeom>
        </p:spPr>
      </p:pic>
      <p:sp>
        <p:nvSpPr>
          <p:cNvPr id="5" name="テキスト ボックス 4"/>
          <p:cNvSpPr txBox="1"/>
          <p:nvPr/>
        </p:nvSpPr>
        <p:spPr>
          <a:xfrm>
            <a:off x="4562276" y="2217201"/>
            <a:ext cx="2114159" cy="1754326"/>
          </a:xfrm>
          <a:prstGeom prst="rect">
            <a:avLst/>
          </a:prstGeom>
          <a:noFill/>
        </p:spPr>
        <p:txBody>
          <a:bodyPr wrap="square" rtlCol="0">
            <a:spAutoFit/>
          </a:bodyPr>
          <a:lstStyle/>
          <a:p>
            <a:r>
              <a:rPr kumimoji="1" lang="en-US" altLang="ja-JP" sz="5400" dirty="0">
                <a:latin typeface="Bernard MT Condensed" panose="02050806060905020404" pitchFamily="18" charset="0"/>
              </a:rPr>
              <a:t>Army</a:t>
            </a:r>
          </a:p>
          <a:p>
            <a:r>
              <a:rPr lang="en-US" altLang="ja-JP" sz="5400" dirty="0">
                <a:latin typeface="Bernard MT Condensed" panose="02050806060905020404" pitchFamily="18" charset="0"/>
              </a:rPr>
              <a:t>Ant</a:t>
            </a:r>
            <a:endParaRPr kumimoji="1" lang="ja-JP" altLang="en-US" sz="5400" dirty="0">
              <a:latin typeface="Bernard MT Condensed" panose="02050806060905020404" pitchFamily="18" charset="0"/>
            </a:endParaRPr>
          </a:p>
        </p:txBody>
      </p:sp>
      <p:sp>
        <p:nvSpPr>
          <p:cNvPr id="6" name="テキスト ボックス 5"/>
          <p:cNvSpPr txBox="1"/>
          <p:nvPr/>
        </p:nvSpPr>
        <p:spPr>
          <a:xfrm>
            <a:off x="5659331" y="1716888"/>
            <a:ext cx="1017104" cy="523220"/>
          </a:xfrm>
          <a:prstGeom prst="rect">
            <a:avLst/>
          </a:prstGeom>
          <a:noFill/>
        </p:spPr>
        <p:txBody>
          <a:bodyPr wrap="square" rtlCol="0">
            <a:spAutoFit/>
          </a:bodyPr>
          <a:lstStyle/>
          <a:p>
            <a:r>
              <a:rPr kumimoji="1" lang="ja-JP" altLang="en-US" sz="2800" dirty="0"/>
              <a:t>提供</a:t>
            </a:r>
          </a:p>
        </p:txBody>
      </p:sp>
    </p:spTree>
    <p:extLst>
      <p:ext uri="{BB962C8B-B14F-4D97-AF65-F5344CB8AC3E}">
        <p14:creationId xmlns:p14="http://schemas.microsoft.com/office/powerpoint/2010/main" val="260380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b="1" dirty="0"/>
              <a:t>Sizing</a:t>
            </a:r>
            <a:endParaRPr kumimoji="1" lang="ja-JP" altLang="en-US" b="1" dirty="0"/>
          </a:p>
        </p:txBody>
      </p:sp>
      <p:sp>
        <p:nvSpPr>
          <p:cNvPr id="4" name="Rectangle 1"/>
          <p:cNvSpPr>
            <a:spLocks noGrp="1" noChangeArrowheads="1"/>
          </p:cNvSpPr>
          <p:nvPr>
            <p:ph type="subTitle" idx="1"/>
          </p:nvPr>
        </p:nvSpPr>
        <p:spPr bwMode="auto">
          <a:xfrm>
            <a:off x="3693739" y="3970601"/>
            <a:ext cx="48045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ja-JP" altLang="ja-JP" sz="2800" b="0" i="0" u="none" strike="noStrike" cap="none" normalizeH="0" baseline="0" dirty="0">
                <a:ln>
                  <a:noFill/>
                </a:ln>
                <a:solidFill>
                  <a:schemeClr val="tx1"/>
                </a:solidFill>
                <a:effectLst/>
                <a:latin typeface="+mj-ea"/>
                <a:ea typeface="+mj-ea"/>
              </a:rPr>
              <a:t>Measure the size of your body</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4918" y="390497"/>
            <a:ext cx="817400" cy="817400"/>
          </a:xfrm>
          <a:prstGeom prst="rect">
            <a:avLst/>
          </a:prstGeom>
        </p:spPr>
      </p:pic>
      <p:sp>
        <p:nvSpPr>
          <p:cNvPr id="6" name="テキスト ボックス 5"/>
          <p:cNvSpPr txBox="1"/>
          <p:nvPr/>
        </p:nvSpPr>
        <p:spPr>
          <a:xfrm>
            <a:off x="10575235" y="338559"/>
            <a:ext cx="1073320" cy="646331"/>
          </a:xfrm>
          <a:prstGeom prst="rect">
            <a:avLst/>
          </a:prstGeom>
          <a:noFill/>
        </p:spPr>
        <p:txBody>
          <a:bodyPr wrap="square" rtlCol="0">
            <a:spAutoFit/>
          </a:bodyPr>
          <a:lstStyle/>
          <a:p>
            <a:r>
              <a:rPr kumimoji="1" lang="en-US" altLang="ja-JP" dirty="0">
                <a:latin typeface="Bernard MT Condensed" panose="02050806060905020404" pitchFamily="18" charset="0"/>
              </a:rPr>
              <a:t>Army</a:t>
            </a:r>
          </a:p>
          <a:p>
            <a:r>
              <a:rPr lang="en-US" altLang="ja-JP" dirty="0">
                <a:latin typeface="Bernard MT Condensed" panose="02050806060905020404" pitchFamily="18" charset="0"/>
              </a:rPr>
              <a:t>Ant</a:t>
            </a:r>
            <a:endParaRPr kumimoji="1" lang="ja-JP" altLang="en-US" dirty="0">
              <a:latin typeface="Bernard MT Condensed" panose="02050806060905020404" pitchFamily="18" charset="0"/>
            </a:endParaRPr>
          </a:p>
        </p:txBody>
      </p:sp>
    </p:spTree>
    <p:extLst>
      <p:ext uri="{BB962C8B-B14F-4D97-AF65-F5344CB8AC3E}">
        <p14:creationId xmlns:p14="http://schemas.microsoft.com/office/powerpoint/2010/main" val="3560572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b="1" dirty="0"/>
              <a:t>Sizing</a:t>
            </a:r>
            <a:endParaRPr kumimoji="1" lang="ja-JP" altLang="en-US" b="1" dirty="0"/>
          </a:p>
        </p:txBody>
      </p:sp>
      <p:sp>
        <p:nvSpPr>
          <p:cNvPr id="4" name="Rectangle 1"/>
          <p:cNvSpPr>
            <a:spLocks noGrp="1" noChangeArrowheads="1"/>
          </p:cNvSpPr>
          <p:nvPr>
            <p:ph type="subTitle" idx="1"/>
          </p:nvPr>
        </p:nvSpPr>
        <p:spPr bwMode="auto">
          <a:xfrm>
            <a:off x="4028767" y="3970601"/>
            <a:ext cx="41344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chemeClr val="tx1"/>
                </a:solidFill>
                <a:effectLst/>
                <a:latin typeface="+mj-ea"/>
                <a:ea typeface="+mj-ea"/>
              </a:rPr>
              <a:t>あなたのサイズ計ります</a:t>
            </a:r>
            <a:endParaRPr kumimoji="0" lang="ja-JP" altLang="ja-JP" sz="2800" b="0" i="0" u="none" strike="noStrike" cap="none" normalizeH="0" baseline="0" dirty="0">
              <a:ln>
                <a:noFill/>
              </a:ln>
              <a:solidFill>
                <a:schemeClr val="tx1"/>
              </a:solidFill>
              <a:effectLst/>
              <a:latin typeface="+mj-ea"/>
              <a:ea typeface="+mj-ea"/>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4918" y="390497"/>
            <a:ext cx="817400" cy="817400"/>
          </a:xfrm>
          <a:prstGeom prst="rect">
            <a:avLst/>
          </a:prstGeom>
        </p:spPr>
      </p:pic>
      <p:sp>
        <p:nvSpPr>
          <p:cNvPr id="3" name="テキスト ボックス 2"/>
          <p:cNvSpPr txBox="1"/>
          <p:nvPr/>
        </p:nvSpPr>
        <p:spPr>
          <a:xfrm>
            <a:off x="10575235" y="338559"/>
            <a:ext cx="1073320" cy="646331"/>
          </a:xfrm>
          <a:prstGeom prst="rect">
            <a:avLst/>
          </a:prstGeom>
          <a:noFill/>
        </p:spPr>
        <p:txBody>
          <a:bodyPr wrap="square" rtlCol="0">
            <a:spAutoFit/>
          </a:bodyPr>
          <a:lstStyle/>
          <a:p>
            <a:r>
              <a:rPr kumimoji="1" lang="en-US" altLang="ja-JP" dirty="0">
                <a:latin typeface="Bernard MT Condensed" panose="02050806060905020404" pitchFamily="18" charset="0"/>
              </a:rPr>
              <a:t>Army</a:t>
            </a:r>
          </a:p>
          <a:p>
            <a:r>
              <a:rPr lang="en-US" altLang="ja-JP" dirty="0">
                <a:latin typeface="Bernard MT Condensed" panose="02050806060905020404" pitchFamily="18" charset="0"/>
              </a:rPr>
              <a:t>Ant</a:t>
            </a:r>
            <a:endParaRPr kumimoji="1" lang="ja-JP" altLang="en-US" dirty="0">
              <a:latin typeface="Bernard MT Condensed" panose="02050806060905020404" pitchFamily="18" charset="0"/>
            </a:endParaRPr>
          </a:p>
        </p:txBody>
      </p:sp>
    </p:spTree>
    <p:extLst>
      <p:ext uri="{BB962C8B-B14F-4D97-AF65-F5344CB8AC3E}">
        <p14:creationId xmlns:p14="http://schemas.microsoft.com/office/powerpoint/2010/main" val="116508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843" y="180459"/>
            <a:ext cx="10515600" cy="1325563"/>
          </a:xfrm>
        </p:spPr>
        <p:txBody>
          <a:bodyPr/>
          <a:lstStyle/>
          <a:p>
            <a:r>
              <a:rPr lang="ja-JP" altLang="en-US" dirty="0"/>
              <a:t>背景</a:t>
            </a:r>
            <a:endParaRPr kumimoji="1" lang="ja-JP" altLang="en-US" dirty="0"/>
          </a:p>
        </p:txBody>
      </p:sp>
      <p:sp>
        <p:nvSpPr>
          <p:cNvPr id="5" name="テキスト ボックス 4"/>
          <p:cNvSpPr txBox="1"/>
          <p:nvPr/>
        </p:nvSpPr>
        <p:spPr>
          <a:xfrm>
            <a:off x="1157442" y="2238053"/>
            <a:ext cx="3855506" cy="461665"/>
          </a:xfrm>
          <a:prstGeom prst="rect">
            <a:avLst/>
          </a:prstGeom>
          <a:noFill/>
        </p:spPr>
        <p:txBody>
          <a:bodyPr wrap="square" rtlCol="0">
            <a:spAutoFit/>
          </a:bodyPr>
          <a:lstStyle/>
          <a:p>
            <a:r>
              <a:rPr kumimoji="1" lang="ja-JP" altLang="en-US" sz="2400" dirty="0"/>
              <a:t>３２？　３４？　</a:t>
            </a:r>
            <a:r>
              <a:rPr kumimoji="1" lang="en-US" altLang="ja-JP" sz="2400" dirty="0"/>
              <a:t>M</a:t>
            </a:r>
            <a:r>
              <a:rPr kumimoji="1" lang="ja-JP" altLang="en-US" sz="2400" dirty="0"/>
              <a:t>？</a:t>
            </a:r>
            <a:endParaRPr kumimoji="1" lang="en-US" altLang="ja-JP" sz="2400" dirty="0"/>
          </a:p>
        </p:txBody>
      </p:sp>
      <p:sp>
        <p:nvSpPr>
          <p:cNvPr id="6" name="テキスト ボックス 5"/>
          <p:cNvSpPr txBox="1"/>
          <p:nvPr/>
        </p:nvSpPr>
        <p:spPr>
          <a:xfrm>
            <a:off x="2974026" y="1044357"/>
            <a:ext cx="6243948" cy="923330"/>
          </a:xfrm>
          <a:prstGeom prst="rect">
            <a:avLst/>
          </a:prstGeom>
          <a:noFill/>
        </p:spPr>
        <p:txBody>
          <a:bodyPr wrap="square" rtlCol="0">
            <a:spAutoFit/>
          </a:bodyPr>
          <a:lstStyle/>
          <a:p>
            <a:r>
              <a:rPr lang="ja-JP" altLang="en-US" sz="3600" dirty="0"/>
              <a:t>こんなときありませんか？</a:t>
            </a:r>
            <a:endParaRPr lang="en-US" altLang="ja-JP" sz="3600" dirty="0"/>
          </a:p>
          <a:p>
            <a:endParaRPr kumimoji="1" lang="ja-JP" altLang="en-US" dirty="0"/>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5232" y="2646919"/>
            <a:ext cx="4210211" cy="4210211"/>
          </a:xfrm>
          <a:prstGeom prst="rect">
            <a:avLst/>
          </a:prstGeom>
        </p:spPr>
      </p:pic>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091" y="2699718"/>
            <a:ext cx="3886612" cy="3886612"/>
          </a:xfrm>
          <a:prstGeom prst="rect">
            <a:avLst/>
          </a:prstGeom>
        </p:spPr>
      </p:pic>
      <p:sp>
        <p:nvSpPr>
          <p:cNvPr id="17" name="テキスト ボックス 16"/>
          <p:cNvSpPr txBox="1"/>
          <p:nvPr/>
        </p:nvSpPr>
        <p:spPr>
          <a:xfrm>
            <a:off x="1530242" y="2770085"/>
            <a:ext cx="2887568" cy="3570208"/>
          </a:xfrm>
          <a:prstGeom prst="rect">
            <a:avLst/>
          </a:prstGeom>
          <a:noFill/>
        </p:spPr>
        <p:txBody>
          <a:bodyPr wrap="square" rtlCol="0">
            <a:spAutoFit/>
          </a:bodyPr>
          <a:lstStyle/>
          <a:p>
            <a:endParaRPr lang="en-US" altLang="ja-JP" sz="20200" b="1" dirty="0">
              <a:solidFill>
                <a:srgbClr val="FF0000"/>
              </a:solidFill>
            </a:endParaRPr>
          </a:p>
          <a:p>
            <a:pPr marL="342900" indent="-342900">
              <a:buFont typeface="Arial" panose="020B0604020202020204" pitchFamily="34" charset="0"/>
              <a:buChar char="•"/>
            </a:pPr>
            <a:endParaRPr kumimoji="1" lang="ja-JP" altLang="en-US" sz="2400" dirty="0"/>
          </a:p>
        </p:txBody>
      </p:sp>
      <p:sp>
        <p:nvSpPr>
          <p:cNvPr id="18" name="テキスト ボックス 17"/>
          <p:cNvSpPr txBox="1"/>
          <p:nvPr/>
        </p:nvSpPr>
        <p:spPr>
          <a:xfrm>
            <a:off x="6703815" y="1914888"/>
            <a:ext cx="5856157" cy="1569660"/>
          </a:xfrm>
          <a:prstGeom prst="rect">
            <a:avLst/>
          </a:prstGeom>
          <a:noFill/>
        </p:spPr>
        <p:txBody>
          <a:bodyPr wrap="square" rtlCol="0">
            <a:spAutoFit/>
          </a:bodyPr>
          <a:lstStyle/>
          <a:p>
            <a:endParaRPr kumimoji="1" lang="en-US" altLang="ja-JP" sz="2400" dirty="0"/>
          </a:p>
          <a:p>
            <a:r>
              <a:rPr lang="ja-JP" altLang="en-US" sz="2400" dirty="0"/>
              <a:t>店員さんになんて聞けばいいんだ</a:t>
            </a:r>
            <a:r>
              <a:rPr lang="en-US" altLang="ja-JP" sz="2400" dirty="0"/>
              <a:t>…</a:t>
            </a:r>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kumimoji="1" lang="ja-JP" altLang="en-US" sz="2400" dirty="0"/>
          </a:p>
        </p:txBody>
      </p:sp>
      <p:pic>
        <p:nvPicPr>
          <p:cNvPr id="19" name="図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4918" y="390497"/>
            <a:ext cx="817400" cy="817400"/>
          </a:xfrm>
          <a:prstGeom prst="rect">
            <a:avLst/>
          </a:prstGeom>
        </p:spPr>
      </p:pic>
      <p:sp>
        <p:nvSpPr>
          <p:cNvPr id="20" name="テキスト ボックス 19"/>
          <p:cNvSpPr txBox="1"/>
          <p:nvPr/>
        </p:nvSpPr>
        <p:spPr>
          <a:xfrm>
            <a:off x="10575235" y="338559"/>
            <a:ext cx="1073320" cy="646331"/>
          </a:xfrm>
          <a:prstGeom prst="rect">
            <a:avLst/>
          </a:prstGeom>
          <a:noFill/>
        </p:spPr>
        <p:txBody>
          <a:bodyPr wrap="square" rtlCol="0">
            <a:spAutoFit/>
          </a:bodyPr>
          <a:lstStyle/>
          <a:p>
            <a:r>
              <a:rPr kumimoji="1" lang="en-US" altLang="ja-JP" dirty="0">
                <a:latin typeface="Bernard MT Condensed" panose="02050806060905020404" pitchFamily="18" charset="0"/>
              </a:rPr>
              <a:t>Army</a:t>
            </a:r>
          </a:p>
          <a:p>
            <a:r>
              <a:rPr lang="en-US" altLang="ja-JP" dirty="0">
                <a:latin typeface="Bernard MT Condensed" panose="02050806060905020404" pitchFamily="18" charset="0"/>
              </a:rPr>
              <a:t>Ant</a:t>
            </a:r>
            <a:endParaRPr kumimoji="1" lang="ja-JP" altLang="en-US" dirty="0">
              <a:latin typeface="Bernard MT Condensed" panose="02050806060905020404" pitchFamily="18" charset="0"/>
            </a:endParaRPr>
          </a:p>
        </p:txBody>
      </p:sp>
    </p:spTree>
    <p:extLst>
      <p:ext uri="{BB962C8B-B14F-4D97-AF65-F5344CB8AC3E}">
        <p14:creationId xmlns:p14="http://schemas.microsoft.com/office/powerpoint/2010/main" val="259012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157442" y="2238053"/>
            <a:ext cx="3855506" cy="461665"/>
          </a:xfrm>
          <a:prstGeom prst="rect">
            <a:avLst/>
          </a:prstGeom>
          <a:noFill/>
        </p:spPr>
        <p:txBody>
          <a:bodyPr wrap="square" rtlCol="0">
            <a:spAutoFit/>
          </a:bodyPr>
          <a:lstStyle/>
          <a:p>
            <a:r>
              <a:rPr kumimoji="1" lang="ja-JP" altLang="en-US" sz="2400" dirty="0"/>
              <a:t>３２？　３４？　</a:t>
            </a:r>
            <a:r>
              <a:rPr kumimoji="1" lang="en-US" altLang="ja-JP" sz="2400" dirty="0"/>
              <a:t>M</a:t>
            </a:r>
            <a:r>
              <a:rPr kumimoji="1" lang="ja-JP" altLang="en-US" sz="2400" dirty="0"/>
              <a:t>？</a:t>
            </a:r>
            <a:endParaRPr kumimoji="1" lang="en-US" altLang="ja-JP" sz="2400" dirty="0"/>
          </a:p>
        </p:txBody>
      </p:sp>
      <p:sp>
        <p:nvSpPr>
          <p:cNvPr id="6" name="テキスト ボックス 5"/>
          <p:cNvSpPr txBox="1"/>
          <p:nvPr/>
        </p:nvSpPr>
        <p:spPr>
          <a:xfrm>
            <a:off x="2974026" y="1044357"/>
            <a:ext cx="6243948" cy="923330"/>
          </a:xfrm>
          <a:prstGeom prst="rect">
            <a:avLst/>
          </a:prstGeom>
          <a:noFill/>
        </p:spPr>
        <p:txBody>
          <a:bodyPr wrap="square" rtlCol="0">
            <a:spAutoFit/>
          </a:bodyPr>
          <a:lstStyle/>
          <a:p>
            <a:r>
              <a:rPr lang="ja-JP" altLang="en-US" sz="3600" dirty="0"/>
              <a:t>こんなときありませんか？</a:t>
            </a:r>
            <a:endParaRPr lang="en-US" altLang="ja-JP" sz="3600" dirty="0"/>
          </a:p>
          <a:p>
            <a:endParaRPr kumimoji="1" lang="ja-JP" altLang="en-US" dirty="0"/>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5232" y="2646919"/>
            <a:ext cx="4210211" cy="4210211"/>
          </a:xfrm>
          <a:prstGeom prst="rect">
            <a:avLst/>
          </a:prstGeom>
        </p:spPr>
      </p:pic>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091" y="2699718"/>
            <a:ext cx="3886612" cy="3886612"/>
          </a:xfrm>
          <a:prstGeom prst="rect">
            <a:avLst/>
          </a:prstGeom>
        </p:spPr>
      </p:pic>
      <p:sp>
        <p:nvSpPr>
          <p:cNvPr id="17" name="テキスト ボックス 16"/>
          <p:cNvSpPr txBox="1"/>
          <p:nvPr/>
        </p:nvSpPr>
        <p:spPr>
          <a:xfrm>
            <a:off x="1530242" y="2770085"/>
            <a:ext cx="2887568" cy="3570208"/>
          </a:xfrm>
          <a:prstGeom prst="rect">
            <a:avLst/>
          </a:prstGeom>
          <a:noFill/>
        </p:spPr>
        <p:txBody>
          <a:bodyPr wrap="square" rtlCol="0">
            <a:spAutoFit/>
          </a:bodyPr>
          <a:lstStyle/>
          <a:p>
            <a:r>
              <a:rPr lang="ja-JP" altLang="en-US" sz="20200" b="1" dirty="0">
                <a:solidFill>
                  <a:srgbClr val="FF0000"/>
                </a:solidFill>
              </a:rPr>
              <a:t>？</a:t>
            </a:r>
            <a:endParaRPr lang="en-US" altLang="ja-JP" sz="20200" b="1" dirty="0">
              <a:solidFill>
                <a:srgbClr val="FF0000"/>
              </a:solidFill>
            </a:endParaRPr>
          </a:p>
          <a:p>
            <a:pPr marL="342900" indent="-342900">
              <a:buFont typeface="Arial" panose="020B0604020202020204" pitchFamily="34" charset="0"/>
              <a:buChar char="•"/>
            </a:pPr>
            <a:endParaRPr kumimoji="1" lang="ja-JP" altLang="en-US" sz="2400" dirty="0"/>
          </a:p>
        </p:txBody>
      </p:sp>
      <p:sp>
        <p:nvSpPr>
          <p:cNvPr id="11" name="テキスト ボックス 10"/>
          <p:cNvSpPr txBox="1"/>
          <p:nvPr/>
        </p:nvSpPr>
        <p:spPr>
          <a:xfrm>
            <a:off x="6703815" y="1914888"/>
            <a:ext cx="5856157" cy="1569660"/>
          </a:xfrm>
          <a:prstGeom prst="rect">
            <a:avLst/>
          </a:prstGeom>
          <a:noFill/>
        </p:spPr>
        <p:txBody>
          <a:bodyPr wrap="square" rtlCol="0">
            <a:spAutoFit/>
          </a:bodyPr>
          <a:lstStyle/>
          <a:p>
            <a:endParaRPr kumimoji="1" lang="en-US" altLang="ja-JP" sz="2400" dirty="0"/>
          </a:p>
          <a:p>
            <a:r>
              <a:rPr lang="ja-JP" altLang="en-US" sz="2400" dirty="0"/>
              <a:t>店員さんになんて聞けばいいんだ</a:t>
            </a:r>
            <a:r>
              <a:rPr lang="en-US" altLang="ja-JP" sz="2400" dirty="0"/>
              <a:t>…</a:t>
            </a:r>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kumimoji="1" lang="ja-JP" altLang="en-US" sz="2400" dirty="0"/>
          </a:p>
        </p:txBody>
      </p:sp>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4918" y="390497"/>
            <a:ext cx="817400" cy="817400"/>
          </a:xfrm>
          <a:prstGeom prst="rect">
            <a:avLst/>
          </a:prstGeom>
        </p:spPr>
      </p:pic>
      <p:sp>
        <p:nvSpPr>
          <p:cNvPr id="18" name="テキスト ボックス 17"/>
          <p:cNvSpPr txBox="1"/>
          <p:nvPr/>
        </p:nvSpPr>
        <p:spPr>
          <a:xfrm>
            <a:off x="10575235" y="338559"/>
            <a:ext cx="1073320" cy="646331"/>
          </a:xfrm>
          <a:prstGeom prst="rect">
            <a:avLst/>
          </a:prstGeom>
          <a:noFill/>
        </p:spPr>
        <p:txBody>
          <a:bodyPr wrap="square" rtlCol="0">
            <a:spAutoFit/>
          </a:bodyPr>
          <a:lstStyle/>
          <a:p>
            <a:r>
              <a:rPr kumimoji="1" lang="en-US" altLang="ja-JP" dirty="0">
                <a:latin typeface="Bernard MT Condensed" panose="02050806060905020404" pitchFamily="18" charset="0"/>
              </a:rPr>
              <a:t>Army</a:t>
            </a:r>
          </a:p>
          <a:p>
            <a:r>
              <a:rPr lang="en-US" altLang="ja-JP" dirty="0">
                <a:latin typeface="Bernard MT Condensed" panose="02050806060905020404" pitchFamily="18" charset="0"/>
              </a:rPr>
              <a:t>Ant</a:t>
            </a:r>
            <a:endParaRPr kumimoji="1" lang="ja-JP" altLang="en-US" dirty="0">
              <a:latin typeface="Bernard MT Condensed" panose="02050806060905020404" pitchFamily="18" charset="0"/>
            </a:endParaRPr>
          </a:p>
        </p:txBody>
      </p:sp>
      <p:sp>
        <p:nvSpPr>
          <p:cNvPr id="4" name="タイトル 3"/>
          <p:cNvSpPr>
            <a:spLocks noGrp="1"/>
          </p:cNvSpPr>
          <p:nvPr>
            <p:ph type="title"/>
          </p:nvPr>
        </p:nvSpPr>
        <p:spPr/>
        <p:txBody>
          <a:bodyPr/>
          <a:lstStyle/>
          <a:p>
            <a:endParaRPr kumimoji="1" lang="ja-JP" altLang="en-US"/>
          </a:p>
        </p:txBody>
      </p:sp>
      <p:sp>
        <p:nvSpPr>
          <p:cNvPr id="20" name="タイトル 1"/>
          <p:cNvSpPr txBox="1">
            <a:spLocks/>
          </p:cNvSpPr>
          <p:nvPr/>
        </p:nvSpPr>
        <p:spPr>
          <a:xfrm>
            <a:off x="239843" y="1804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背景</a:t>
            </a:r>
            <a:endParaRPr lang="ja-JP" altLang="en-US" dirty="0"/>
          </a:p>
        </p:txBody>
      </p:sp>
    </p:spTree>
    <p:extLst>
      <p:ext uri="{BB962C8B-B14F-4D97-AF65-F5344CB8AC3E}">
        <p14:creationId xmlns:p14="http://schemas.microsoft.com/office/powerpoint/2010/main" val="336734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157442" y="2238053"/>
            <a:ext cx="3855506" cy="461665"/>
          </a:xfrm>
          <a:prstGeom prst="rect">
            <a:avLst/>
          </a:prstGeom>
          <a:noFill/>
        </p:spPr>
        <p:txBody>
          <a:bodyPr wrap="square" rtlCol="0">
            <a:spAutoFit/>
          </a:bodyPr>
          <a:lstStyle/>
          <a:p>
            <a:r>
              <a:rPr kumimoji="1" lang="ja-JP" altLang="en-US" sz="2400" dirty="0"/>
              <a:t>３２？　３４？　</a:t>
            </a:r>
            <a:r>
              <a:rPr kumimoji="1" lang="en-US" altLang="ja-JP" sz="2400" dirty="0"/>
              <a:t>M</a:t>
            </a:r>
            <a:r>
              <a:rPr kumimoji="1" lang="ja-JP" altLang="en-US" sz="2400" dirty="0"/>
              <a:t>？</a:t>
            </a:r>
            <a:endParaRPr kumimoji="1" lang="en-US" altLang="ja-JP" sz="2400" dirty="0"/>
          </a:p>
        </p:txBody>
      </p:sp>
      <p:sp>
        <p:nvSpPr>
          <p:cNvPr id="6" name="テキスト ボックス 5"/>
          <p:cNvSpPr txBox="1"/>
          <p:nvPr/>
        </p:nvSpPr>
        <p:spPr>
          <a:xfrm>
            <a:off x="2974026" y="1044357"/>
            <a:ext cx="6243948" cy="923330"/>
          </a:xfrm>
          <a:prstGeom prst="rect">
            <a:avLst/>
          </a:prstGeom>
          <a:noFill/>
        </p:spPr>
        <p:txBody>
          <a:bodyPr wrap="square" rtlCol="0">
            <a:spAutoFit/>
          </a:bodyPr>
          <a:lstStyle/>
          <a:p>
            <a:r>
              <a:rPr lang="ja-JP" altLang="en-US" sz="3600" dirty="0"/>
              <a:t>こんなときありませんか？</a:t>
            </a:r>
            <a:endParaRPr lang="en-US" altLang="ja-JP" sz="3600" dirty="0"/>
          </a:p>
          <a:p>
            <a:endParaRPr kumimoji="1" lang="ja-JP" altLang="en-US" dirty="0"/>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5232" y="2646919"/>
            <a:ext cx="4210211" cy="4210211"/>
          </a:xfrm>
          <a:prstGeom prst="rect">
            <a:avLst/>
          </a:prstGeom>
        </p:spPr>
      </p:pic>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091" y="2699718"/>
            <a:ext cx="3886612" cy="3886612"/>
          </a:xfrm>
          <a:prstGeom prst="rect">
            <a:avLst/>
          </a:prstGeom>
        </p:spPr>
      </p:pic>
      <p:sp>
        <p:nvSpPr>
          <p:cNvPr id="15" name="テキスト ボックス 14"/>
          <p:cNvSpPr txBox="1"/>
          <p:nvPr/>
        </p:nvSpPr>
        <p:spPr>
          <a:xfrm>
            <a:off x="6703815" y="1914888"/>
            <a:ext cx="5856157" cy="1569660"/>
          </a:xfrm>
          <a:prstGeom prst="rect">
            <a:avLst/>
          </a:prstGeom>
          <a:noFill/>
        </p:spPr>
        <p:txBody>
          <a:bodyPr wrap="square" rtlCol="0">
            <a:spAutoFit/>
          </a:bodyPr>
          <a:lstStyle/>
          <a:p>
            <a:endParaRPr kumimoji="1" lang="en-US" altLang="ja-JP" sz="2400" dirty="0"/>
          </a:p>
          <a:p>
            <a:r>
              <a:rPr lang="ja-JP" altLang="en-US" sz="2400" dirty="0"/>
              <a:t>店員さんになんて聞けばいいんだ</a:t>
            </a:r>
            <a:r>
              <a:rPr lang="en-US" altLang="ja-JP" sz="2400" dirty="0"/>
              <a:t>…</a:t>
            </a:r>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kumimoji="1" lang="ja-JP" altLang="en-US" sz="2400" dirty="0"/>
          </a:p>
        </p:txBody>
      </p:sp>
      <p:sp>
        <p:nvSpPr>
          <p:cNvPr id="16" name="十字形 15"/>
          <p:cNvSpPr/>
          <p:nvPr/>
        </p:nvSpPr>
        <p:spPr>
          <a:xfrm rot="2684120">
            <a:off x="7419529" y="3111752"/>
            <a:ext cx="2857991" cy="2886874"/>
          </a:xfrm>
          <a:prstGeom prst="plus">
            <a:avLst>
              <a:gd name="adj" fmla="val 4172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p:cNvSpPr txBox="1"/>
          <p:nvPr/>
        </p:nvSpPr>
        <p:spPr>
          <a:xfrm>
            <a:off x="1530242" y="2770085"/>
            <a:ext cx="2887568" cy="3570208"/>
          </a:xfrm>
          <a:prstGeom prst="rect">
            <a:avLst/>
          </a:prstGeom>
          <a:noFill/>
        </p:spPr>
        <p:txBody>
          <a:bodyPr wrap="square" rtlCol="0">
            <a:spAutoFit/>
          </a:bodyPr>
          <a:lstStyle/>
          <a:p>
            <a:r>
              <a:rPr lang="ja-JP" altLang="en-US" sz="20200" b="1" dirty="0">
                <a:solidFill>
                  <a:srgbClr val="FF0000"/>
                </a:solidFill>
              </a:rPr>
              <a:t>？</a:t>
            </a:r>
            <a:endParaRPr lang="en-US" altLang="ja-JP" sz="20200" b="1" dirty="0">
              <a:solidFill>
                <a:srgbClr val="FF0000"/>
              </a:solidFill>
            </a:endParaRPr>
          </a:p>
          <a:p>
            <a:pPr marL="342900" indent="-342900">
              <a:buFont typeface="Arial" panose="020B0604020202020204" pitchFamily="34" charset="0"/>
              <a:buChar char="•"/>
            </a:pPr>
            <a:endParaRPr kumimoji="1" lang="ja-JP" altLang="en-US" sz="2400" dirty="0"/>
          </a:p>
        </p:txBody>
      </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4918" y="390497"/>
            <a:ext cx="817400" cy="817400"/>
          </a:xfrm>
          <a:prstGeom prst="rect">
            <a:avLst/>
          </a:prstGeom>
        </p:spPr>
      </p:pic>
      <p:sp>
        <p:nvSpPr>
          <p:cNvPr id="11" name="テキスト ボックス 10"/>
          <p:cNvSpPr txBox="1"/>
          <p:nvPr/>
        </p:nvSpPr>
        <p:spPr>
          <a:xfrm>
            <a:off x="10575235" y="338559"/>
            <a:ext cx="1073320" cy="646331"/>
          </a:xfrm>
          <a:prstGeom prst="rect">
            <a:avLst/>
          </a:prstGeom>
          <a:noFill/>
        </p:spPr>
        <p:txBody>
          <a:bodyPr wrap="square" rtlCol="0">
            <a:spAutoFit/>
          </a:bodyPr>
          <a:lstStyle/>
          <a:p>
            <a:r>
              <a:rPr kumimoji="1" lang="en-US" altLang="ja-JP" dirty="0">
                <a:latin typeface="Bernard MT Condensed" panose="02050806060905020404" pitchFamily="18" charset="0"/>
              </a:rPr>
              <a:t>Army</a:t>
            </a:r>
          </a:p>
          <a:p>
            <a:r>
              <a:rPr lang="en-US" altLang="ja-JP" dirty="0">
                <a:latin typeface="Bernard MT Condensed" panose="02050806060905020404" pitchFamily="18" charset="0"/>
              </a:rPr>
              <a:t>Ant</a:t>
            </a:r>
            <a:endParaRPr kumimoji="1" lang="ja-JP" altLang="en-US" dirty="0">
              <a:latin typeface="Bernard MT Condensed" panose="02050806060905020404" pitchFamily="18" charset="0"/>
            </a:endParaRPr>
          </a:p>
        </p:txBody>
      </p:sp>
      <p:sp>
        <p:nvSpPr>
          <p:cNvPr id="3" name="タイトル 2"/>
          <p:cNvSpPr>
            <a:spLocks noGrp="1"/>
          </p:cNvSpPr>
          <p:nvPr>
            <p:ph type="title"/>
          </p:nvPr>
        </p:nvSpPr>
        <p:spPr/>
        <p:txBody>
          <a:bodyPr/>
          <a:lstStyle/>
          <a:p>
            <a:endParaRPr kumimoji="1" lang="ja-JP" altLang="en-US"/>
          </a:p>
        </p:txBody>
      </p:sp>
      <p:sp>
        <p:nvSpPr>
          <p:cNvPr id="13" name="タイトル 1"/>
          <p:cNvSpPr txBox="1">
            <a:spLocks/>
          </p:cNvSpPr>
          <p:nvPr/>
        </p:nvSpPr>
        <p:spPr>
          <a:xfrm>
            <a:off x="239843" y="1804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背景</a:t>
            </a:r>
            <a:endParaRPr lang="ja-JP" altLang="en-US" dirty="0"/>
          </a:p>
        </p:txBody>
      </p:sp>
    </p:spTree>
    <p:extLst>
      <p:ext uri="{BB962C8B-B14F-4D97-AF65-F5344CB8AC3E}">
        <p14:creationId xmlns:p14="http://schemas.microsoft.com/office/powerpoint/2010/main" val="3042577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a:xfrm>
            <a:off x="464654" y="2941982"/>
            <a:ext cx="11262691" cy="4626459"/>
          </a:xfrm>
        </p:spPr>
        <p:txBody>
          <a:bodyPr>
            <a:normAutofit/>
          </a:bodyPr>
          <a:lstStyle/>
          <a:p>
            <a:pPr marL="0" indent="0" algn="ctr">
              <a:buNone/>
            </a:pPr>
            <a:r>
              <a:rPr kumimoji="1" lang="ja-JP" altLang="en-US" sz="3200" dirty="0"/>
              <a:t>自分の体のサイズ</a:t>
            </a:r>
            <a:r>
              <a:rPr lang="ja-JP" altLang="en-US" sz="3200" dirty="0"/>
              <a:t>が</a:t>
            </a:r>
            <a:r>
              <a:rPr kumimoji="1" lang="ja-JP" altLang="en-US" sz="3200" dirty="0"/>
              <a:t>計れればすぐ買えるのに</a:t>
            </a:r>
            <a:r>
              <a:rPr kumimoji="1" lang="en-US" altLang="ja-JP" sz="3200" dirty="0"/>
              <a:t>…</a:t>
            </a:r>
          </a:p>
        </p:txBody>
      </p:sp>
      <p:sp>
        <p:nvSpPr>
          <p:cNvPr id="4" name="タイトル 1"/>
          <p:cNvSpPr txBox="1">
            <a:spLocks/>
          </p:cNvSpPr>
          <p:nvPr/>
        </p:nvSpPr>
        <p:spPr>
          <a:xfrm>
            <a:off x="239843" y="1804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4918" y="390497"/>
            <a:ext cx="817400" cy="817400"/>
          </a:xfrm>
          <a:prstGeom prst="rect">
            <a:avLst/>
          </a:prstGeom>
        </p:spPr>
      </p:pic>
      <p:sp>
        <p:nvSpPr>
          <p:cNvPr id="6" name="テキスト ボックス 5"/>
          <p:cNvSpPr txBox="1"/>
          <p:nvPr/>
        </p:nvSpPr>
        <p:spPr>
          <a:xfrm>
            <a:off x="10575235" y="338559"/>
            <a:ext cx="1073320" cy="646331"/>
          </a:xfrm>
          <a:prstGeom prst="rect">
            <a:avLst/>
          </a:prstGeom>
          <a:noFill/>
        </p:spPr>
        <p:txBody>
          <a:bodyPr wrap="square" rtlCol="0">
            <a:spAutoFit/>
          </a:bodyPr>
          <a:lstStyle/>
          <a:p>
            <a:r>
              <a:rPr kumimoji="1" lang="en-US" altLang="ja-JP" dirty="0">
                <a:latin typeface="Bernard MT Condensed" panose="02050806060905020404" pitchFamily="18" charset="0"/>
              </a:rPr>
              <a:t>Army</a:t>
            </a:r>
          </a:p>
          <a:p>
            <a:r>
              <a:rPr lang="en-US" altLang="ja-JP" dirty="0">
                <a:latin typeface="Bernard MT Condensed" panose="02050806060905020404" pitchFamily="18" charset="0"/>
              </a:rPr>
              <a:t>Ant</a:t>
            </a:r>
            <a:endParaRPr kumimoji="1" lang="ja-JP" altLang="en-US" dirty="0">
              <a:latin typeface="Bernard MT Condensed" panose="02050806060905020404" pitchFamily="18" charset="0"/>
            </a:endParaRPr>
          </a:p>
        </p:txBody>
      </p:sp>
    </p:spTree>
    <p:extLst>
      <p:ext uri="{BB962C8B-B14F-4D97-AF65-F5344CB8AC3E}">
        <p14:creationId xmlns:p14="http://schemas.microsoft.com/office/powerpoint/2010/main" val="3213360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a:xfrm>
            <a:off x="504887" y="2699587"/>
            <a:ext cx="10515600" cy="4351338"/>
          </a:xfrm>
        </p:spPr>
        <p:txBody>
          <a:bodyPr/>
          <a:lstStyle/>
          <a:p>
            <a:r>
              <a:rPr kumimoji="1" lang="ja-JP" altLang="en-US" dirty="0"/>
              <a:t>身長を入力してお店の鏡で写真を</a:t>
            </a:r>
            <a:endParaRPr kumimoji="1" lang="en-US" altLang="ja-JP" dirty="0"/>
          </a:p>
          <a:p>
            <a:pPr marL="0" indent="0">
              <a:buNone/>
            </a:pPr>
            <a:r>
              <a:rPr kumimoji="1" lang="ja-JP" altLang="en-US" dirty="0"/>
              <a:t>　撮るだけ！！</a:t>
            </a:r>
            <a:endParaRPr kumimoji="1" lang="en-US" altLang="ja-JP" dirty="0"/>
          </a:p>
          <a:p>
            <a:r>
              <a:rPr kumimoji="1" lang="ja-JP" altLang="en-US" dirty="0"/>
              <a:t>ウエスト、股下を計って</a:t>
            </a:r>
            <a:endParaRPr kumimoji="1" lang="en-US" altLang="ja-JP" dirty="0"/>
          </a:p>
          <a:p>
            <a:pPr marL="0" indent="0">
              <a:buNone/>
            </a:pPr>
            <a:r>
              <a:rPr kumimoji="1" lang="ja-JP" altLang="en-US" dirty="0"/>
              <a:t>　ズボンのサイズがわかる！！</a:t>
            </a:r>
            <a:endParaRPr kumimoji="1" lang="en-US" altLang="ja-JP" dirty="0"/>
          </a:p>
          <a:p>
            <a:endParaRPr kumimoji="1" lang="ja-JP" altLang="en-US" dirty="0"/>
          </a:p>
        </p:txBody>
      </p:sp>
      <p:sp>
        <p:nvSpPr>
          <p:cNvPr id="4" name="タイトル 1"/>
          <p:cNvSpPr txBox="1">
            <a:spLocks/>
          </p:cNvSpPr>
          <p:nvPr/>
        </p:nvSpPr>
        <p:spPr>
          <a:xfrm>
            <a:off x="239843" y="1804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提案</a:t>
            </a:r>
            <a:endParaRPr lang="ja-JP" altLang="en-US"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8269" y="1356731"/>
            <a:ext cx="3034921" cy="4571428"/>
          </a:xfrm>
          <a:prstGeom prst="rect">
            <a:avLst/>
          </a:prstGeom>
        </p:spPr>
      </p:pic>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336" y="1803524"/>
            <a:ext cx="2405935" cy="427935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0887" y="1356731"/>
            <a:ext cx="2610292" cy="5580327"/>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4918" y="390497"/>
            <a:ext cx="817400" cy="817400"/>
          </a:xfrm>
          <a:prstGeom prst="rect">
            <a:avLst/>
          </a:prstGeom>
        </p:spPr>
      </p:pic>
      <p:sp>
        <p:nvSpPr>
          <p:cNvPr id="14" name="テキスト ボックス 13"/>
          <p:cNvSpPr txBox="1"/>
          <p:nvPr/>
        </p:nvSpPr>
        <p:spPr>
          <a:xfrm>
            <a:off x="10575235" y="338559"/>
            <a:ext cx="1073320" cy="646331"/>
          </a:xfrm>
          <a:prstGeom prst="rect">
            <a:avLst/>
          </a:prstGeom>
          <a:noFill/>
        </p:spPr>
        <p:txBody>
          <a:bodyPr wrap="square" rtlCol="0">
            <a:spAutoFit/>
          </a:bodyPr>
          <a:lstStyle/>
          <a:p>
            <a:r>
              <a:rPr kumimoji="1" lang="en-US" altLang="ja-JP" dirty="0">
                <a:latin typeface="Bernard MT Condensed" panose="02050806060905020404" pitchFamily="18" charset="0"/>
              </a:rPr>
              <a:t>Army</a:t>
            </a:r>
          </a:p>
          <a:p>
            <a:r>
              <a:rPr lang="en-US" altLang="ja-JP" dirty="0">
                <a:latin typeface="Bernard MT Condensed" panose="02050806060905020404" pitchFamily="18" charset="0"/>
              </a:rPr>
              <a:t>Ant</a:t>
            </a:r>
            <a:endParaRPr kumimoji="1" lang="ja-JP" altLang="en-US" dirty="0">
              <a:latin typeface="Bernard MT Condensed" panose="02050806060905020404" pitchFamily="18" charset="0"/>
            </a:endParaRPr>
          </a:p>
        </p:txBody>
      </p:sp>
    </p:spTree>
    <p:extLst>
      <p:ext uri="{BB962C8B-B14F-4D97-AF65-F5344CB8AC3E}">
        <p14:creationId xmlns:p14="http://schemas.microsoft.com/office/powerpoint/2010/main" val="230897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手順１：身長、体重入力</a:t>
            </a:r>
          </a:p>
        </p:txBody>
      </p:sp>
      <p:sp>
        <p:nvSpPr>
          <p:cNvPr id="5" name="テキスト ボックス 4"/>
          <p:cNvSpPr txBox="1"/>
          <p:nvPr/>
        </p:nvSpPr>
        <p:spPr>
          <a:xfrm>
            <a:off x="5562073" y="3117527"/>
            <a:ext cx="5203760" cy="523220"/>
          </a:xfrm>
          <a:prstGeom prst="rect">
            <a:avLst/>
          </a:prstGeom>
          <a:noFill/>
        </p:spPr>
        <p:txBody>
          <a:bodyPr wrap="square" rtlCol="0">
            <a:spAutoFit/>
          </a:bodyPr>
          <a:lstStyle/>
          <a:p>
            <a:r>
              <a:rPr kumimoji="1" lang="ja-JP" altLang="en-US" sz="2800" dirty="0"/>
              <a:t>選択して身長と体重を入力する</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404" y="1519912"/>
            <a:ext cx="3001174" cy="5338088"/>
          </a:xfrm>
          <a:prstGeom prst="rect">
            <a:avLst/>
          </a:prstGeom>
        </p:spPr>
      </p:pic>
      <p:sp>
        <p:nvSpPr>
          <p:cNvPr id="8" name="コンテンツ プレースホルダー 7"/>
          <p:cNvSpPr>
            <a:spLocks noGrp="1"/>
          </p:cNvSpPr>
          <p:nvPr>
            <p:ph idx="1"/>
          </p:nvPr>
        </p:nvSpPr>
        <p:spPr/>
        <p:txBody>
          <a:bodyPr/>
          <a:lstStyle/>
          <a:p>
            <a:endParaRPr kumimoji="1" lang="ja-JP" altLang="en-US"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4918" y="390497"/>
            <a:ext cx="817400" cy="817400"/>
          </a:xfrm>
          <a:prstGeom prst="rect">
            <a:avLst/>
          </a:prstGeom>
        </p:spPr>
      </p:pic>
      <p:sp>
        <p:nvSpPr>
          <p:cNvPr id="10" name="テキスト ボックス 9"/>
          <p:cNvSpPr txBox="1"/>
          <p:nvPr/>
        </p:nvSpPr>
        <p:spPr>
          <a:xfrm>
            <a:off x="10575235" y="338559"/>
            <a:ext cx="1073320" cy="646331"/>
          </a:xfrm>
          <a:prstGeom prst="rect">
            <a:avLst/>
          </a:prstGeom>
          <a:noFill/>
        </p:spPr>
        <p:txBody>
          <a:bodyPr wrap="square" rtlCol="0">
            <a:spAutoFit/>
          </a:bodyPr>
          <a:lstStyle/>
          <a:p>
            <a:r>
              <a:rPr kumimoji="1" lang="en-US" altLang="ja-JP" dirty="0">
                <a:latin typeface="Bernard MT Condensed" panose="02050806060905020404" pitchFamily="18" charset="0"/>
              </a:rPr>
              <a:t>Army</a:t>
            </a:r>
          </a:p>
          <a:p>
            <a:r>
              <a:rPr lang="en-US" altLang="ja-JP" dirty="0">
                <a:latin typeface="Bernard MT Condensed" panose="02050806060905020404" pitchFamily="18" charset="0"/>
              </a:rPr>
              <a:t>Ant</a:t>
            </a:r>
            <a:endParaRPr kumimoji="1" lang="ja-JP" altLang="en-US" dirty="0">
              <a:latin typeface="Bernard MT Condensed" panose="02050806060905020404" pitchFamily="18" charset="0"/>
            </a:endParaRPr>
          </a:p>
        </p:txBody>
      </p:sp>
    </p:spTree>
    <p:extLst>
      <p:ext uri="{BB962C8B-B14F-4D97-AF65-F5344CB8AC3E}">
        <p14:creationId xmlns:p14="http://schemas.microsoft.com/office/powerpoint/2010/main" val="102903533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292</Words>
  <Application>Microsoft Office PowerPoint</Application>
  <PresentationFormat>ワイド画面</PresentationFormat>
  <Paragraphs>84</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游ゴシック</vt:lpstr>
      <vt:lpstr>游ゴシック Light</vt:lpstr>
      <vt:lpstr>Arial</vt:lpstr>
      <vt:lpstr>Bernard MT Condensed</vt:lpstr>
      <vt:lpstr>Office テーマ</vt:lpstr>
      <vt:lpstr>Sizing</vt:lpstr>
      <vt:lpstr>Sizing</vt:lpstr>
      <vt:lpstr>Sizing</vt:lpstr>
      <vt:lpstr>背景</vt:lpstr>
      <vt:lpstr>PowerPoint プレゼンテーション</vt:lpstr>
      <vt:lpstr>PowerPoint プレゼンテーション</vt:lpstr>
      <vt:lpstr>PowerPoint プレゼンテーション</vt:lpstr>
      <vt:lpstr>PowerPoint プレゼンテーション</vt:lpstr>
      <vt:lpstr>手順１：身長、体重入力</vt:lpstr>
      <vt:lpstr>手順２：写真を撮る</vt:lpstr>
      <vt:lpstr>手順３：トリミング（ウエスト）</vt:lpstr>
      <vt:lpstr>手順３：トリミング（ウエスト）</vt:lpstr>
      <vt:lpstr>手順３：トリミング（股下）</vt:lpstr>
      <vt:lpstr>手順４：写真の選択</vt:lpstr>
      <vt:lpstr>手順はたったのこれだけ</vt:lpstr>
      <vt:lpstr>PowerPoint プレゼンテーション</vt:lpstr>
      <vt:lpstr>今後の展望</vt:lpstr>
      <vt:lpstr>以上で終わります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板谷渉吾</dc:creator>
  <cp:lastModifiedBy>板谷渉吾</cp:lastModifiedBy>
  <cp:revision>23</cp:revision>
  <dcterms:created xsi:type="dcterms:W3CDTF">2017-01-15T01:28:20Z</dcterms:created>
  <dcterms:modified xsi:type="dcterms:W3CDTF">2017-01-15T05:46:26Z</dcterms:modified>
</cp:coreProperties>
</file>