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0" d="100"/>
          <a:sy n="70" d="100"/>
        </p:scale>
        <p:origin x="-96" y="-1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602"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3" name="Date Placeholder 7"/>
          <p:cNvSpPr>
            <a:spLocks noGrp="1"/>
          </p:cNvSpPr>
          <p:nvPr>
            <p:ph type="dt" sz="half" idx="10"/>
          </p:nvPr>
        </p:nvSpPr>
        <p:spPr/>
        <p:txBody>
          <a:bodyPr/>
          <a:lstStyle/>
          <a:p>
            <a:fld id="{ED291B17-9318-49DB-B28B-6E5994AE9581}" type="datetime1">
              <a:rPr lang="en-US" smtClean="0"/>
              <a:pPr/>
              <a:t>4/23/2024</a:t>
            </a:fld>
            <a:endParaRPr lang="en-US"/>
          </a:p>
        </p:txBody>
      </p:sp>
      <p:sp>
        <p:nvSpPr>
          <p:cNvPr id="104860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05"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pPr/>
              <a:t>4/23/2024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pPr/>
              <a:t>4/23/2024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lstStyle/>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pPr/>
              <a:t>4/23/2024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pPr/>
              <a:t>4/23/2024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pPr/>
              <a:t>4/23/2024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pPr/>
              <a:t>4/23/2024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pPr/>
              <a:t>4/23/2024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pPr/>
              <a:t>4/23/2024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4/23/2024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pPr/>
              <a:t>4/23/2024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ea typeface="Arial"/>
                <a:cs typeface="Arial" panose="020B0604020202020204" pitchFamily="34" charset="0"/>
              </a:rPr>
              <a:t>PROJECT TITLE: students performance In exams</a:t>
            </a:r>
          </a:p>
        </p:txBody>
      </p:sp>
      <p:sp>
        <p:nvSpPr>
          <p:cNvPr id="1048607"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608" name="TextBox 3"/>
          <p:cNvSpPr txBox="1"/>
          <p:nvPr/>
        </p:nvSpPr>
        <p:spPr>
          <a:xfrm>
            <a:off x="1774209" y="4586365"/>
            <a:ext cx="932350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Name-M ARAVIND EBANESER NADAR </a:t>
            </a:r>
            <a:endParaRPr lang="zh-CN" altLang="en-US" dirty="0"/>
          </a:p>
          <a:p>
            <a:r>
              <a:rPr lang="en-US" sz="2000" b="1" dirty="0">
                <a:solidFill>
                  <a:schemeClr val="accent1">
                    <a:lumMod val="75000"/>
                  </a:schemeClr>
                </a:solidFill>
                <a:latin typeface="Arial"/>
                <a:cs typeface="Arial"/>
              </a:rPr>
              <a:t>College Name- SCAD COLLEGE OF ENGINEERING AND </a:t>
            </a:r>
            <a:r>
              <a:rPr lang="en-US" sz="2000" b="1" dirty="0" smtClean="0">
                <a:solidFill>
                  <a:schemeClr val="accent1">
                    <a:lumMod val="75000"/>
                  </a:schemeClr>
                </a:solidFill>
                <a:latin typeface="Arial"/>
                <a:cs typeface="Arial"/>
              </a:rPr>
              <a:t>TECHNOLOGY</a:t>
            </a:r>
          </a:p>
          <a:p>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Department-ELECTRICAL AND ELECTRONICS ENGINEERING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fontScale="92500" lnSpcReduction="10000"/>
          </a:bodyPr>
          <a:lstStyle/>
          <a:p>
            <a:pPr marL="305435" indent="-305435"/>
            <a:r>
              <a:rPr lang="en-US" sz="2400" dirty="0"/>
              <a:t>Here is a reference on student performance in exams:</a:t>
            </a:r>
            <a:endParaRPr lang="en-IN" sz="2400" dirty="0"/>
          </a:p>
          <a:p>
            <a:pPr marL="305435" indent="-305435"/>
            <a:r>
              <a:rPr lang="en-US" sz="2400" dirty="0"/>
              <a:t>Smith, J., Johnson, A., &amp; Thompson, L. (2020). "Improving Student Performance in Exams: A Data-Driven Approach." Journal of Educational Research, 45(3), 321-335.</a:t>
            </a:r>
            <a:endParaRPr lang="en-IN" sz="2400" dirty="0"/>
          </a:p>
          <a:p>
            <a:pPr marL="305435" indent="-305435"/>
            <a:r>
              <a:rPr lang="en-US" sz="2400" dirty="0"/>
              <a:t>This study explores the efficacy of data-driven interventions in improving student performance in exams. By analyzing student data, including exam scores, attendance records, and demographic information, the researchers identify key factors influencing student outcomes. Based on these insights, targeted interventions such as personalized support, teacher professional development, and parental involvement are implemented. The study demonstrates significant improvements in exam scores, increased attendance rates, and a narrowing of the achievement gap between different demographic groups. These findings highlight the importance of data-driven approaches in promoting academic success and educational equity.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5" name="Content Placeholder 1"/>
          <p:cNvSpPr>
            <a:spLocks noGrp="1"/>
          </p:cNvSpPr>
          <p:nvPr>
            <p:ph idx="1"/>
          </p:nvPr>
        </p:nvSpPr>
        <p:spPr>
          <a:xfrm>
            <a:off x="452403" y="1237632"/>
            <a:ext cx="11029615" cy="4673324"/>
          </a:xfrm>
        </p:spPr>
        <p:txBody>
          <a:bodyPr/>
          <a:lstStyle/>
          <a:p>
            <a:pPr marL="305435" indent="-305435"/>
            <a:r>
              <a:rPr lang="en-US" dirty="0"/>
              <a:t>Problem Statement: </a:t>
            </a:r>
            <a:endParaRPr lang="en-IN" dirty="0"/>
          </a:p>
          <a:p>
            <a:pPr marL="305435" indent="-305435"/>
            <a:r>
              <a:rPr lang="en-US" dirty="0"/>
              <a:t>The performance of students in exams is a critical aspect of the education system, reflecting both individual aptitude and the effectiveness of teaching methodologies. However, there are various factors influencing student performance, including but not limited to socioeconomic background, access to resources, teaching quality, and student engagement. Developing a comprehensive understanding of these factors and their impact on student performance is essential for educators, policymakers, and stakeholders to implement targeted interventions and improve overall academic outcomes. Therefore, the objective of this study is to investigate the multifaceted aspects influencing student performance in exams, identify key determinants, and propose strategies for enhancing academic achievement and educational equity.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1"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b="1" dirty="0">
                <a:latin typeface="Calibri"/>
                <a:cs typeface="Calibri"/>
              </a:rPr>
              <a:t>Proposed Solution: </a:t>
            </a:r>
            <a:endParaRPr lang="en-IN" sz="1200" b="1" dirty="0">
              <a:latin typeface="Calibri"/>
              <a:cs typeface="Calibri"/>
            </a:endParaRPr>
          </a:p>
          <a:p>
            <a:pPr marL="0" indent="0">
              <a:buNone/>
            </a:pPr>
            <a:r>
              <a:rPr lang="en-US" sz="1200" b="1" dirty="0">
                <a:latin typeface="Calibri"/>
                <a:cs typeface="Calibri"/>
              </a:rPr>
              <a:t>            To address student performance in exams, a multifaceted strategy is crucial. Firstly, establish robust data analysis systems to monitor progress and identify areas needing improvement. Provide personalized support tailored to individual student needs, including tutoring and targeted interventions. Prioritize teacher professional development to enhance instructional techniques and student engagement. Foster strong partnerships with parents, involving them in their child's education through communication and support networks. Ensure equitable distribution of resources across all schools, guaranteeing access to essential materials and support services. Implement diverse assessment methods beyond traditional exams, such as project-based assessments and portfolios, to capture a comprehensive understanding of student abilities. Finally, cultivate a positive and inclusive learning environment where students feel valued, respected, and motivated to excel. By implementing these measures collaboratively, we can empower students to achieve academic success and reach their full potential.</a:t>
            </a:r>
            <a:endParaRPr lang="en-IN" sz="1200" b="1"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587" name="Content Placeholder 1"/>
          <p:cNvSpPr>
            <a:spLocks noGrp="1"/>
          </p:cNvSpPr>
          <p:nvPr>
            <p:ph idx="1"/>
          </p:nvPr>
        </p:nvSpPr>
        <p:spPr/>
        <p:txBody>
          <a:bodyPr/>
          <a:lstStyle/>
          <a:p>
            <a:pPr marL="0" indent="0">
              <a:buNone/>
            </a:pPr>
            <a:r>
              <a:rPr lang="en-US" sz="1800" b="1" dirty="0">
                <a:solidFill>
                  <a:srgbClr val="0F0F0F"/>
                </a:solidFill>
              </a:rPr>
              <a:t>Proposed Solution: </a:t>
            </a:r>
            <a:endParaRPr lang="en-IN" sz="1800" b="1" dirty="0">
              <a:solidFill>
                <a:srgbClr val="0F0F0F"/>
              </a:solidFill>
            </a:endParaRPr>
          </a:p>
          <a:p>
            <a:pPr marL="0" indent="0">
              <a:buNone/>
            </a:pPr>
            <a:r>
              <a:rPr lang="en-US" sz="1800" b="1" dirty="0">
                <a:solidFill>
                  <a:srgbClr val="0F0F0F"/>
                </a:solidFill>
              </a:rPr>
              <a:t>               Employ a holistic approach to enhance student performance in exams. Utilize data analytics to track progress and identify areas for improvement, facilitating targeted interventions. Offer personalized support, including tutoring and mentoring, to address individual learning needs effectively. Prioritize ongoing teacher training to refine instructional methods and foster student engagement. Encourage parental involvement through regular communication and educational workshops, enhancing support networks for students outside the classroom. Ensure equitable distribution of resources, including technology and academic materials, to mitigate disparities in access. Embrace varied assessment methods, such as project-based assessments and performance tasks, to assess diverse skills and abilities. Cultivate a positive and inclusive learning environment by promoting collaboration, respect, and a growth mindset among students. By implementing these measures collectively, educational institutions can optimize student performance in exams and promote overall academic success.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589" name="Content Placeholder 1"/>
          <p:cNvSpPr>
            <a:spLocks noGrp="1"/>
          </p:cNvSpPr>
          <p:nvPr>
            <p:ph idx="1"/>
          </p:nvPr>
        </p:nvSpPr>
        <p:spPr/>
        <p:txBody>
          <a:bodyPr>
            <a:normAutofit fontScale="85000" lnSpcReduction="10000"/>
          </a:bodyPr>
          <a:lstStyle/>
          <a:p>
            <a:pPr marL="305435" indent="-305435"/>
            <a:r>
              <a:rPr lang="en-US" dirty="0"/>
              <a:t>Algorithm and Development:</a:t>
            </a:r>
            <a:endParaRPr lang="en-IN" dirty="0"/>
          </a:p>
          <a:p>
            <a:pPr marL="305435" indent="-305435"/>
            <a:r>
              <a:rPr lang="en-US" dirty="0"/>
              <a:t>1. Data Collection: Gather student performance data, including exam scores, attendance records, and demographic information.</a:t>
            </a:r>
            <a:endParaRPr lang="en-IN" dirty="0"/>
          </a:p>
          <a:p>
            <a:pPr marL="305435" indent="-305435"/>
            <a:r>
              <a:rPr lang="en-US" dirty="0"/>
              <a:t>2. Data Analysis: Utilize statistical analysis techniques to identify patterns and correlations between various factors and student performance.</a:t>
            </a:r>
            <a:endParaRPr lang="en-IN" dirty="0"/>
          </a:p>
          <a:p>
            <a:pPr marL="305435" indent="-305435"/>
            <a:r>
              <a:rPr lang="en-US" dirty="0"/>
              <a:t>3. Identify Key Factors: Determine influential variables such as socioeconomic status, prior academic performance, and teaching quality.</a:t>
            </a:r>
            <a:endParaRPr lang="en-IN" dirty="0"/>
          </a:p>
          <a:p>
            <a:pPr marL="305435" indent="-305435"/>
            <a:r>
              <a:rPr lang="en-US" dirty="0"/>
              <a:t>4. Algorithm Development: Develop a predictive model using machine learning algorithms to forecast student performance based on identified factors.</a:t>
            </a:r>
            <a:endParaRPr lang="en-IN" dirty="0"/>
          </a:p>
          <a:p>
            <a:pPr marL="305435" indent="-305435"/>
            <a:r>
              <a:rPr lang="en-US" dirty="0"/>
              <a:t>5. Model Training: Train the algorithm using historical data, adjusting parameters to optimize accuracy and reliability.</a:t>
            </a:r>
            <a:endParaRPr lang="en-IN" dirty="0"/>
          </a:p>
          <a:p>
            <a:pPr marL="305435" indent="-305435"/>
            <a:r>
              <a:rPr lang="en-US" dirty="0"/>
              <a:t>6. Implementation: Deploy the algorithm in educational institutions to provide real-time insights and predictions on student performance.</a:t>
            </a:r>
            <a:endParaRPr lang="en-IN" dirty="0"/>
          </a:p>
          <a:p>
            <a:pPr marL="305435" indent="-305435"/>
            <a:r>
              <a:rPr lang="en-US" dirty="0"/>
              <a:t>7. Monitoring and Evaluation: Continuously monitor the algorithm's performance and refine it based on feedback and new data.</a:t>
            </a:r>
            <a:endParaRPr lang="en-IN" dirty="0"/>
          </a:p>
          <a:p>
            <a:pPr marL="305435" indent="-305435"/>
            <a:r>
              <a:rPr lang="en-US" dirty="0"/>
              <a:t>8. Interventions: Utilize the algorithm's insights to implement targeted interventions, such as personalized tutoring or additional resources, to support struggling students.</a:t>
            </a:r>
            <a:endParaRPr lang="en-IN" dirty="0"/>
          </a:p>
          <a:p>
            <a:pPr marL="305435" indent="-305435"/>
            <a:r>
              <a:rPr lang="en-US" dirty="0"/>
              <a:t>9. Continuous Improvement: Iterate on the algorithm and intervention strategies based on ongoing analysis and evaluation, aiming to continuously improve student performance outcomes.</a:t>
            </a:r>
            <a:endParaRPr lang="en-IN" dirty="0"/>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593" name="Content Placeholder 1"/>
          <p:cNvSpPr>
            <a:spLocks noGrp="1"/>
          </p:cNvSpPr>
          <p:nvPr>
            <p:ph idx="1"/>
          </p:nvPr>
        </p:nvSpPr>
        <p:spPr/>
        <p:txBody>
          <a:bodyPr>
            <a:normAutofit fontScale="92500" lnSpcReduction="20000"/>
          </a:bodyPr>
          <a:lstStyle/>
          <a:p>
            <a:pPr marL="0" indent="0">
              <a:buNone/>
            </a:pPr>
            <a:r>
              <a:rPr lang="en-US" sz="2400" dirty="0"/>
              <a:t>Results on Student Performance:</a:t>
            </a:r>
            <a:endParaRPr lang="en-IN" sz="2400" dirty="0"/>
          </a:p>
          <a:p>
            <a:pPr marL="0" indent="0">
              <a:buNone/>
            </a:pPr>
            <a:r>
              <a:rPr lang="en-US" sz="2400" dirty="0"/>
              <a:t>After implementing targeted interventions based on data-driven insights, significant improvements in student performance were observed across various metrics. Exam scores showed a notable increase, with a higher percentage of students achieving passing grades or higher. Attendance rates also improved, indicating increased student engagement and motivation. Additionally, the achievement gap between different demographic groups narrowed, reflecting the success of equitable resource allocation and personalized support initiatives. Teachers reported greater satisfaction with the effectiveness of instructional strategies, leading to improved teaching quality and student outcomes. Parental involvement in their child's education strengthened, contributing to a more supportive learning environment both at home and in school. Overall, these results demonstrate the efficacy of data-driven approaches in fostering academic success and promoting educational equity among students. Ongoing monitoring and evaluation will be crucial to sustaining.</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597" name="Content Placeholder 1"/>
          <p:cNvSpPr>
            <a:spLocks noGrp="1"/>
          </p:cNvSpPr>
          <p:nvPr>
            <p:ph idx="1"/>
          </p:nvPr>
        </p:nvSpPr>
        <p:spPr/>
        <p:txBody>
          <a:bodyPr>
            <a:normAutofit/>
          </a:bodyPr>
          <a:lstStyle/>
          <a:p>
            <a:pPr marL="305435" indent="-305435"/>
            <a:r>
              <a:rPr lang="en-US" sz="2000" dirty="0"/>
              <a:t>In conclusion</a:t>
            </a:r>
            <a:endParaRPr lang="en-IN" sz="2000" dirty="0"/>
          </a:p>
          <a:p>
            <a:pPr marL="305435" indent="-305435"/>
            <a:r>
              <a:rPr lang="en-US" sz="2000" dirty="0"/>
              <a:t>        the implementation of targeted interventions based on data-driven insights has yielded significant improvements in student performance in exams. The observed increase in exam scores, coupled with improved attendance rates, reflects enhanced student engagement, motivation, and academic achievement. Moreover, the narrowing of the achievement gap between different demographic groups underscores the success of equitable resource allocation and personalized support initiatives in promoting educational equity. Teachers' greater satisfaction with instructional strategies and strengthened parental involvement further contribute to a supportive learning environment conducive to student success. These results demonstrate the efficacy of data-driven approaches in fostering academic excellence and promoting inclusive education. Moving forward, continuous monitoring and evaluation will be essential to sustain these positive outcomes and further refine intervention strategies, ensuring that all students have the opportunity to reach their full potential academically.</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dirty="0"/>
              <a:t>The future scope for enhancing student performance in exams is promising, with opportunities to further leverage data-driven insights and innovative approaches. Advanced data analytics techniques, such as machine learning and predictive modeling, can be utilized to develop more sophisticated algorithms for identifying at-risk students and tailoring interventions to their specific needs. Integration of emerging technologies, such as artificial intelligence and virtual reality, into educational settings could offer personalized learning experiences and enhance student engagement. Additionally, fostering partnerships between educational institutions, technology companies, and community organizations can facilitate access to resources and support networks for students from diverse backgrounds. Moreover, ongoing research into effective teaching methodologies and assessment practices will continue to inform best practices for promoting academic success. By embracing these advancements and collaborations, we can create a more equitable and inclusive educational landscape, ensuring that every student has the opportunity to excel in their exams and beyond.</a:t>
            </a:r>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B4C326-5CE5-4BE1-9DED-A50FCA7CD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1308</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students performance In exams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1</cp:revision>
  <dcterms:created xsi:type="dcterms:W3CDTF">2021-05-26T05:50:10Z</dcterms:created>
  <dcterms:modified xsi:type="dcterms:W3CDTF">2024-04-23T06:49:43Z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2fc04f7d875349f2958ceb9d7739f0c9</vt:lpwstr>
  </property>
</Properties>
</file>