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19034-9C1C-4C29-9899-22D335FB695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E1512F-72DB-4B5A-94F8-D6C04B9C50CB}">
      <dgm:prSet/>
      <dgm:spPr/>
      <dgm:t>
        <a:bodyPr/>
        <a:lstStyle/>
        <a:p>
          <a:r>
            <a:rPr lang="en-US"/>
            <a:t>Introduction of primitive tools by early humans.</a:t>
          </a:r>
        </a:p>
      </dgm:t>
    </dgm:pt>
    <dgm:pt modelId="{35306B86-C139-4AFB-8632-EF4B3CFCF4E6}" type="parTrans" cxnId="{DFFA9D91-A895-476B-8336-F3E408CD78EE}">
      <dgm:prSet/>
      <dgm:spPr/>
      <dgm:t>
        <a:bodyPr/>
        <a:lstStyle/>
        <a:p>
          <a:endParaRPr lang="en-US"/>
        </a:p>
      </dgm:t>
    </dgm:pt>
    <dgm:pt modelId="{8DD4FFE8-9F57-466A-9649-1BABEB878D0A}" type="sibTrans" cxnId="{DFFA9D91-A895-476B-8336-F3E408CD78EE}">
      <dgm:prSet/>
      <dgm:spPr/>
      <dgm:t>
        <a:bodyPr/>
        <a:lstStyle/>
        <a:p>
          <a:endParaRPr lang="en-US"/>
        </a:p>
      </dgm:t>
    </dgm:pt>
    <dgm:pt modelId="{51474BAE-6021-4EBE-98CD-524902BA5AE2}">
      <dgm:prSet/>
      <dgm:spPr/>
      <dgm:t>
        <a:bodyPr/>
        <a:lstStyle/>
        <a:p>
          <a:r>
            <a:rPr lang="en-US"/>
            <a:t>Utilization of tools for hunting,  gathering and survival.</a:t>
          </a:r>
        </a:p>
      </dgm:t>
    </dgm:pt>
    <dgm:pt modelId="{80888AD7-DC3E-48C0-9CF5-12600DBF7FF2}" type="parTrans" cxnId="{905C4D63-BFD4-4DF1-BF70-A13769DAB9C1}">
      <dgm:prSet/>
      <dgm:spPr/>
      <dgm:t>
        <a:bodyPr/>
        <a:lstStyle/>
        <a:p>
          <a:endParaRPr lang="en-US"/>
        </a:p>
      </dgm:t>
    </dgm:pt>
    <dgm:pt modelId="{3ABE8642-BEC3-4206-8952-8F010D3A5881}" type="sibTrans" cxnId="{905C4D63-BFD4-4DF1-BF70-A13769DAB9C1}">
      <dgm:prSet/>
      <dgm:spPr/>
      <dgm:t>
        <a:bodyPr/>
        <a:lstStyle/>
        <a:p>
          <a:endParaRPr lang="en-US"/>
        </a:p>
      </dgm:t>
    </dgm:pt>
    <dgm:pt modelId="{C2C9C958-DB2C-4B02-95DA-DC0BAD3239F1}">
      <dgm:prSet/>
      <dgm:spPr/>
      <dgm:t>
        <a:bodyPr/>
        <a:lstStyle/>
        <a:p>
          <a:r>
            <a:rPr lang="en-US"/>
            <a:t>Development of agricultural tools for farming and food production.</a:t>
          </a:r>
        </a:p>
      </dgm:t>
    </dgm:pt>
    <dgm:pt modelId="{E1B894F0-E24B-48F6-8724-52932F745DD6}" type="parTrans" cxnId="{EBF2CBB6-B17B-4E9D-9F4F-FC591607C6F4}">
      <dgm:prSet/>
      <dgm:spPr/>
      <dgm:t>
        <a:bodyPr/>
        <a:lstStyle/>
        <a:p>
          <a:endParaRPr lang="en-US"/>
        </a:p>
      </dgm:t>
    </dgm:pt>
    <dgm:pt modelId="{926FB818-A898-4FED-B7C1-70FCB141F025}" type="sibTrans" cxnId="{EBF2CBB6-B17B-4E9D-9F4F-FC591607C6F4}">
      <dgm:prSet/>
      <dgm:spPr/>
      <dgm:t>
        <a:bodyPr/>
        <a:lstStyle/>
        <a:p>
          <a:endParaRPr lang="en-US"/>
        </a:p>
      </dgm:t>
    </dgm:pt>
    <dgm:pt modelId="{3738BEB4-2110-4251-AE3F-07C2EB8D4C79}">
      <dgm:prSet/>
      <dgm:spPr/>
      <dgm:t>
        <a:bodyPr/>
        <a:lstStyle/>
        <a:p>
          <a:r>
            <a:rPr lang="en-US"/>
            <a:t>Evolution of early forms of transport such as boats and sledges.</a:t>
          </a:r>
        </a:p>
      </dgm:t>
    </dgm:pt>
    <dgm:pt modelId="{2622BB6F-EAFD-413C-B5AB-98FFDF928E6C}" type="parTrans" cxnId="{95893236-B21C-477C-9DA0-6FC536038844}">
      <dgm:prSet/>
      <dgm:spPr/>
      <dgm:t>
        <a:bodyPr/>
        <a:lstStyle/>
        <a:p>
          <a:endParaRPr lang="en-US"/>
        </a:p>
      </dgm:t>
    </dgm:pt>
    <dgm:pt modelId="{9C48330B-6D10-4BA6-B17F-BA990FC399FC}" type="sibTrans" cxnId="{95893236-B21C-477C-9DA0-6FC536038844}">
      <dgm:prSet/>
      <dgm:spPr/>
      <dgm:t>
        <a:bodyPr/>
        <a:lstStyle/>
        <a:p>
          <a:endParaRPr lang="en-US"/>
        </a:p>
      </dgm:t>
    </dgm:pt>
    <dgm:pt modelId="{DC323F4D-5F2C-4232-BF2D-D75132C69FD6}">
      <dgm:prSet/>
      <dgm:spPr/>
      <dgm:t>
        <a:bodyPr/>
        <a:lstStyle/>
        <a:p>
          <a:r>
            <a:rPr lang="en-US"/>
            <a:t>Innovations in shelter construction using tools like hammers and axes.</a:t>
          </a:r>
        </a:p>
      </dgm:t>
    </dgm:pt>
    <dgm:pt modelId="{C3E422E1-55BA-4217-8305-3F5451B0F1FE}" type="parTrans" cxnId="{AD99E2B9-3E9F-4D3E-AD91-C82164EB5F90}">
      <dgm:prSet/>
      <dgm:spPr/>
      <dgm:t>
        <a:bodyPr/>
        <a:lstStyle/>
        <a:p>
          <a:endParaRPr lang="en-US"/>
        </a:p>
      </dgm:t>
    </dgm:pt>
    <dgm:pt modelId="{4C9EA1DC-A6B8-495A-A86A-95DF09036640}" type="sibTrans" cxnId="{AD99E2B9-3E9F-4D3E-AD91-C82164EB5F90}">
      <dgm:prSet/>
      <dgm:spPr/>
      <dgm:t>
        <a:bodyPr/>
        <a:lstStyle/>
        <a:p>
          <a:endParaRPr lang="en-US"/>
        </a:p>
      </dgm:t>
    </dgm:pt>
    <dgm:pt modelId="{E4745C28-9CA7-47F5-890C-71783026BA98}" type="pres">
      <dgm:prSet presAssocID="{37319034-9C1C-4C29-9899-22D335FB6956}" presName="CompostProcess" presStyleCnt="0">
        <dgm:presLayoutVars>
          <dgm:dir/>
          <dgm:resizeHandles val="exact"/>
        </dgm:presLayoutVars>
      </dgm:prSet>
      <dgm:spPr/>
    </dgm:pt>
    <dgm:pt modelId="{4D1EAF4F-5C67-4FA0-A3E6-EDED27131496}" type="pres">
      <dgm:prSet presAssocID="{37319034-9C1C-4C29-9899-22D335FB6956}" presName="arrow" presStyleLbl="bgShp" presStyleIdx="0" presStyleCnt="1"/>
      <dgm:spPr/>
    </dgm:pt>
    <dgm:pt modelId="{625D963B-1FF8-4BC0-9B1F-CA7B78F11D93}" type="pres">
      <dgm:prSet presAssocID="{37319034-9C1C-4C29-9899-22D335FB6956}" presName="linearProcess" presStyleCnt="0"/>
      <dgm:spPr/>
    </dgm:pt>
    <dgm:pt modelId="{FC62DD7C-1662-4918-87DC-4C58E5FB1C7D}" type="pres">
      <dgm:prSet presAssocID="{66E1512F-72DB-4B5A-94F8-D6C04B9C50CB}" presName="textNode" presStyleLbl="node1" presStyleIdx="0" presStyleCnt="5">
        <dgm:presLayoutVars>
          <dgm:bulletEnabled val="1"/>
        </dgm:presLayoutVars>
      </dgm:prSet>
      <dgm:spPr/>
    </dgm:pt>
    <dgm:pt modelId="{8C8F7AEF-604B-4A15-B4C7-46EC88F9A296}" type="pres">
      <dgm:prSet presAssocID="{8DD4FFE8-9F57-466A-9649-1BABEB878D0A}" presName="sibTrans" presStyleCnt="0"/>
      <dgm:spPr/>
    </dgm:pt>
    <dgm:pt modelId="{9A980DC3-0D78-46C5-9965-505049E58361}" type="pres">
      <dgm:prSet presAssocID="{51474BAE-6021-4EBE-98CD-524902BA5AE2}" presName="textNode" presStyleLbl="node1" presStyleIdx="1" presStyleCnt="5">
        <dgm:presLayoutVars>
          <dgm:bulletEnabled val="1"/>
        </dgm:presLayoutVars>
      </dgm:prSet>
      <dgm:spPr/>
    </dgm:pt>
    <dgm:pt modelId="{693F8911-D5B7-489A-A295-1B8027BEC1AA}" type="pres">
      <dgm:prSet presAssocID="{3ABE8642-BEC3-4206-8952-8F010D3A5881}" presName="sibTrans" presStyleCnt="0"/>
      <dgm:spPr/>
    </dgm:pt>
    <dgm:pt modelId="{E7DA0094-929E-4D86-BCB9-A47FCE02BE2C}" type="pres">
      <dgm:prSet presAssocID="{C2C9C958-DB2C-4B02-95DA-DC0BAD3239F1}" presName="textNode" presStyleLbl="node1" presStyleIdx="2" presStyleCnt="5">
        <dgm:presLayoutVars>
          <dgm:bulletEnabled val="1"/>
        </dgm:presLayoutVars>
      </dgm:prSet>
      <dgm:spPr/>
    </dgm:pt>
    <dgm:pt modelId="{B012579A-3378-4863-9F7D-8280A4E8F413}" type="pres">
      <dgm:prSet presAssocID="{926FB818-A898-4FED-B7C1-70FCB141F025}" presName="sibTrans" presStyleCnt="0"/>
      <dgm:spPr/>
    </dgm:pt>
    <dgm:pt modelId="{1FAFEF78-3E91-49AE-8BB0-CA1DC2646772}" type="pres">
      <dgm:prSet presAssocID="{3738BEB4-2110-4251-AE3F-07C2EB8D4C79}" presName="textNode" presStyleLbl="node1" presStyleIdx="3" presStyleCnt="5">
        <dgm:presLayoutVars>
          <dgm:bulletEnabled val="1"/>
        </dgm:presLayoutVars>
      </dgm:prSet>
      <dgm:spPr/>
    </dgm:pt>
    <dgm:pt modelId="{3FD27D90-3AD6-4BEF-8C84-CEE2788C2EEB}" type="pres">
      <dgm:prSet presAssocID="{9C48330B-6D10-4BA6-B17F-BA990FC399FC}" presName="sibTrans" presStyleCnt="0"/>
      <dgm:spPr/>
    </dgm:pt>
    <dgm:pt modelId="{DE13EBAC-2623-4EC6-885C-49705ECE04EF}" type="pres">
      <dgm:prSet presAssocID="{DC323F4D-5F2C-4232-BF2D-D75132C69FD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2E52E06-5D0C-49D9-AC5B-5B7B8278B6FD}" type="presOf" srcId="{66E1512F-72DB-4B5A-94F8-D6C04B9C50CB}" destId="{FC62DD7C-1662-4918-87DC-4C58E5FB1C7D}" srcOrd="0" destOrd="0" presId="urn:microsoft.com/office/officeart/2005/8/layout/hProcess9"/>
    <dgm:cxn modelId="{E068E01F-F7C7-4AE5-AEA1-8B83D806CAB9}" type="presOf" srcId="{37319034-9C1C-4C29-9899-22D335FB6956}" destId="{E4745C28-9CA7-47F5-890C-71783026BA98}" srcOrd="0" destOrd="0" presId="urn:microsoft.com/office/officeart/2005/8/layout/hProcess9"/>
    <dgm:cxn modelId="{95893236-B21C-477C-9DA0-6FC536038844}" srcId="{37319034-9C1C-4C29-9899-22D335FB6956}" destId="{3738BEB4-2110-4251-AE3F-07C2EB8D4C79}" srcOrd="3" destOrd="0" parTransId="{2622BB6F-EAFD-413C-B5AB-98FFDF928E6C}" sibTransId="{9C48330B-6D10-4BA6-B17F-BA990FC399FC}"/>
    <dgm:cxn modelId="{04BF9036-58BA-4DE2-85D2-B6D387CBED9F}" type="presOf" srcId="{DC323F4D-5F2C-4232-BF2D-D75132C69FD6}" destId="{DE13EBAC-2623-4EC6-885C-49705ECE04EF}" srcOrd="0" destOrd="0" presId="urn:microsoft.com/office/officeart/2005/8/layout/hProcess9"/>
    <dgm:cxn modelId="{E481D75C-522D-405B-93E1-E55FA372D7B8}" type="presOf" srcId="{51474BAE-6021-4EBE-98CD-524902BA5AE2}" destId="{9A980DC3-0D78-46C5-9965-505049E58361}" srcOrd="0" destOrd="0" presId="urn:microsoft.com/office/officeart/2005/8/layout/hProcess9"/>
    <dgm:cxn modelId="{905C4D63-BFD4-4DF1-BF70-A13769DAB9C1}" srcId="{37319034-9C1C-4C29-9899-22D335FB6956}" destId="{51474BAE-6021-4EBE-98CD-524902BA5AE2}" srcOrd="1" destOrd="0" parTransId="{80888AD7-DC3E-48C0-9CF5-12600DBF7FF2}" sibTransId="{3ABE8642-BEC3-4206-8952-8F010D3A5881}"/>
    <dgm:cxn modelId="{D2B08B6D-6E3E-4317-AF59-32EE9904AEBB}" type="presOf" srcId="{C2C9C958-DB2C-4B02-95DA-DC0BAD3239F1}" destId="{E7DA0094-929E-4D86-BCB9-A47FCE02BE2C}" srcOrd="0" destOrd="0" presId="urn:microsoft.com/office/officeart/2005/8/layout/hProcess9"/>
    <dgm:cxn modelId="{DFFA9D91-A895-476B-8336-F3E408CD78EE}" srcId="{37319034-9C1C-4C29-9899-22D335FB6956}" destId="{66E1512F-72DB-4B5A-94F8-D6C04B9C50CB}" srcOrd="0" destOrd="0" parTransId="{35306B86-C139-4AFB-8632-EF4B3CFCF4E6}" sibTransId="{8DD4FFE8-9F57-466A-9649-1BABEB878D0A}"/>
    <dgm:cxn modelId="{70104796-AB6F-4148-8DF0-7F6213A84169}" type="presOf" srcId="{3738BEB4-2110-4251-AE3F-07C2EB8D4C79}" destId="{1FAFEF78-3E91-49AE-8BB0-CA1DC2646772}" srcOrd="0" destOrd="0" presId="urn:microsoft.com/office/officeart/2005/8/layout/hProcess9"/>
    <dgm:cxn modelId="{EBF2CBB6-B17B-4E9D-9F4F-FC591607C6F4}" srcId="{37319034-9C1C-4C29-9899-22D335FB6956}" destId="{C2C9C958-DB2C-4B02-95DA-DC0BAD3239F1}" srcOrd="2" destOrd="0" parTransId="{E1B894F0-E24B-48F6-8724-52932F745DD6}" sibTransId="{926FB818-A898-4FED-B7C1-70FCB141F025}"/>
    <dgm:cxn modelId="{AD99E2B9-3E9F-4D3E-AD91-C82164EB5F90}" srcId="{37319034-9C1C-4C29-9899-22D335FB6956}" destId="{DC323F4D-5F2C-4232-BF2D-D75132C69FD6}" srcOrd="4" destOrd="0" parTransId="{C3E422E1-55BA-4217-8305-3F5451B0F1FE}" sibTransId="{4C9EA1DC-A6B8-495A-A86A-95DF09036640}"/>
    <dgm:cxn modelId="{067C0577-680D-4B5D-8789-BE1F2B27A551}" type="presParOf" srcId="{E4745C28-9CA7-47F5-890C-71783026BA98}" destId="{4D1EAF4F-5C67-4FA0-A3E6-EDED27131496}" srcOrd="0" destOrd="0" presId="urn:microsoft.com/office/officeart/2005/8/layout/hProcess9"/>
    <dgm:cxn modelId="{96389D46-F2B0-4597-8CCF-646580265EAB}" type="presParOf" srcId="{E4745C28-9CA7-47F5-890C-71783026BA98}" destId="{625D963B-1FF8-4BC0-9B1F-CA7B78F11D93}" srcOrd="1" destOrd="0" presId="urn:microsoft.com/office/officeart/2005/8/layout/hProcess9"/>
    <dgm:cxn modelId="{BCADE207-35AC-438F-B722-1777FA58E2EF}" type="presParOf" srcId="{625D963B-1FF8-4BC0-9B1F-CA7B78F11D93}" destId="{FC62DD7C-1662-4918-87DC-4C58E5FB1C7D}" srcOrd="0" destOrd="0" presId="urn:microsoft.com/office/officeart/2005/8/layout/hProcess9"/>
    <dgm:cxn modelId="{38C849A4-5D27-414B-88A6-90E339403EA3}" type="presParOf" srcId="{625D963B-1FF8-4BC0-9B1F-CA7B78F11D93}" destId="{8C8F7AEF-604B-4A15-B4C7-46EC88F9A296}" srcOrd="1" destOrd="0" presId="urn:microsoft.com/office/officeart/2005/8/layout/hProcess9"/>
    <dgm:cxn modelId="{067F40AF-53E6-4999-9183-91A1AB8DFED9}" type="presParOf" srcId="{625D963B-1FF8-4BC0-9B1F-CA7B78F11D93}" destId="{9A980DC3-0D78-46C5-9965-505049E58361}" srcOrd="2" destOrd="0" presId="urn:microsoft.com/office/officeart/2005/8/layout/hProcess9"/>
    <dgm:cxn modelId="{E00ED2EE-4D01-472F-A47A-253170D25E3D}" type="presParOf" srcId="{625D963B-1FF8-4BC0-9B1F-CA7B78F11D93}" destId="{693F8911-D5B7-489A-A295-1B8027BEC1AA}" srcOrd="3" destOrd="0" presId="urn:microsoft.com/office/officeart/2005/8/layout/hProcess9"/>
    <dgm:cxn modelId="{B260DCC1-7089-4AD5-BA5A-7FEBEC5CE491}" type="presParOf" srcId="{625D963B-1FF8-4BC0-9B1F-CA7B78F11D93}" destId="{E7DA0094-929E-4D86-BCB9-A47FCE02BE2C}" srcOrd="4" destOrd="0" presId="urn:microsoft.com/office/officeart/2005/8/layout/hProcess9"/>
    <dgm:cxn modelId="{8B34A638-65E0-46D1-B2AA-8871D1D479EB}" type="presParOf" srcId="{625D963B-1FF8-4BC0-9B1F-CA7B78F11D93}" destId="{B012579A-3378-4863-9F7D-8280A4E8F413}" srcOrd="5" destOrd="0" presId="urn:microsoft.com/office/officeart/2005/8/layout/hProcess9"/>
    <dgm:cxn modelId="{C0698FAA-65A2-4887-A48F-BCED94876CFF}" type="presParOf" srcId="{625D963B-1FF8-4BC0-9B1F-CA7B78F11D93}" destId="{1FAFEF78-3E91-49AE-8BB0-CA1DC2646772}" srcOrd="6" destOrd="0" presId="urn:microsoft.com/office/officeart/2005/8/layout/hProcess9"/>
    <dgm:cxn modelId="{86E9FF1E-AB79-490C-B37C-93A4E3768705}" type="presParOf" srcId="{625D963B-1FF8-4BC0-9B1F-CA7B78F11D93}" destId="{3FD27D90-3AD6-4BEF-8C84-CEE2788C2EEB}" srcOrd="7" destOrd="0" presId="urn:microsoft.com/office/officeart/2005/8/layout/hProcess9"/>
    <dgm:cxn modelId="{D50F128C-0B45-45C6-B007-6F674F7312F4}" type="presParOf" srcId="{625D963B-1FF8-4BC0-9B1F-CA7B78F11D93}" destId="{DE13EBAC-2623-4EC6-885C-49705ECE04E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4FC0B-509C-4EE8-88B4-20B53AA506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A547E-050B-44D5-85C2-DFB7C1B69C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journey through the evolution from primitive tools to digital age and beyond, we have continually innovated to improve our lives and society.</a:t>
          </a:r>
        </a:p>
      </dgm:t>
    </dgm:pt>
    <dgm:pt modelId="{9D878247-BF7B-4D5C-9B93-A13865653B43}" type="parTrans" cxnId="{973D1AE0-8485-467B-8CEF-08B2F0566DD9}">
      <dgm:prSet/>
      <dgm:spPr/>
      <dgm:t>
        <a:bodyPr/>
        <a:lstStyle/>
        <a:p>
          <a:endParaRPr lang="en-US"/>
        </a:p>
      </dgm:t>
    </dgm:pt>
    <dgm:pt modelId="{04D5133E-AD85-42CB-9AA8-6EA9B9892501}" type="sibTrans" cxnId="{973D1AE0-8485-467B-8CEF-08B2F0566DD9}">
      <dgm:prSet/>
      <dgm:spPr/>
      <dgm:t>
        <a:bodyPr/>
        <a:lstStyle/>
        <a:p>
          <a:endParaRPr lang="en-US"/>
        </a:p>
      </dgm:t>
    </dgm:pt>
    <dgm:pt modelId="{2D7A3228-1527-4B87-B627-C69FD7533B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our responsibility to use technology ethically and sustainably by following this and working together we can navigate the ever-changing technological landscape and build a future that benefits all.</a:t>
          </a:r>
        </a:p>
      </dgm:t>
    </dgm:pt>
    <dgm:pt modelId="{952C9C9F-070A-4E83-9570-294A20C5730A}" type="parTrans" cxnId="{76DAD841-E73D-49AA-84D8-ED7F440E7537}">
      <dgm:prSet/>
      <dgm:spPr/>
      <dgm:t>
        <a:bodyPr/>
        <a:lstStyle/>
        <a:p>
          <a:endParaRPr lang="en-US"/>
        </a:p>
      </dgm:t>
    </dgm:pt>
    <dgm:pt modelId="{353024A0-DBCD-4831-922A-052CB84FFB8A}" type="sibTrans" cxnId="{76DAD841-E73D-49AA-84D8-ED7F440E7537}">
      <dgm:prSet/>
      <dgm:spPr/>
      <dgm:t>
        <a:bodyPr/>
        <a:lstStyle/>
        <a:p>
          <a:endParaRPr lang="en-US"/>
        </a:p>
      </dgm:t>
    </dgm:pt>
    <dgm:pt modelId="{54C594E6-FACD-4855-BCFC-B347882A1F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YOU. </a:t>
          </a:r>
        </a:p>
      </dgm:t>
    </dgm:pt>
    <dgm:pt modelId="{599C3567-3301-4F03-9435-9938C68609EE}" type="parTrans" cxnId="{B5C6DC20-06EA-4816-88E0-47D25FEDD97C}">
      <dgm:prSet/>
      <dgm:spPr/>
      <dgm:t>
        <a:bodyPr/>
        <a:lstStyle/>
        <a:p>
          <a:endParaRPr lang="en-US"/>
        </a:p>
      </dgm:t>
    </dgm:pt>
    <dgm:pt modelId="{40D3D4F9-C7C5-4600-80BA-22A2BF8CAE54}" type="sibTrans" cxnId="{B5C6DC20-06EA-4816-88E0-47D25FEDD97C}">
      <dgm:prSet/>
      <dgm:spPr/>
      <dgm:t>
        <a:bodyPr/>
        <a:lstStyle/>
        <a:p>
          <a:endParaRPr lang="en-US"/>
        </a:p>
      </dgm:t>
    </dgm:pt>
    <dgm:pt modelId="{FDD585AA-507F-4313-AAD7-8447DD564409}" type="pres">
      <dgm:prSet presAssocID="{6864FC0B-509C-4EE8-88B4-20B53AA506B6}" presName="root" presStyleCnt="0">
        <dgm:presLayoutVars>
          <dgm:dir/>
          <dgm:resizeHandles val="exact"/>
        </dgm:presLayoutVars>
      </dgm:prSet>
      <dgm:spPr/>
    </dgm:pt>
    <dgm:pt modelId="{D2DAE23A-339C-4B2E-9AA7-1A0670A38F70}" type="pres">
      <dgm:prSet presAssocID="{5A6A547E-050B-44D5-85C2-DFB7C1B69CA9}" presName="compNode" presStyleCnt="0"/>
      <dgm:spPr/>
    </dgm:pt>
    <dgm:pt modelId="{9F43DC76-6431-48F0-9600-AF3D21C4A31F}" type="pres">
      <dgm:prSet presAssocID="{5A6A547E-050B-44D5-85C2-DFB7C1B69CA9}" presName="bgRect" presStyleLbl="bgShp" presStyleIdx="0" presStyleCnt="3"/>
      <dgm:spPr/>
    </dgm:pt>
    <dgm:pt modelId="{93732189-69A4-4C5B-842B-30C2BEC86B02}" type="pres">
      <dgm:prSet presAssocID="{5A6A547E-050B-44D5-85C2-DFB7C1B69C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9512298-4073-4CB2-9F2D-97562CE21671}" type="pres">
      <dgm:prSet presAssocID="{5A6A547E-050B-44D5-85C2-DFB7C1B69CA9}" presName="spaceRect" presStyleCnt="0"/>
      <dgm:spPr/>
    </dgm:pt>
    <dgm:pt modelId="{F7C2E3E4-18FC-4B3D-80BA-555454438427}" type="pres">
      <dgm:prSet presAssocID="{5A6A547E-050B-44D5-85C2-DFB7C1B69CA9}" presName="parTx" presStyleLbl="revTx" presStyleIdx="0" presStyleCnt="3">
        <dgm:presLayoutVars>
          <dgm:chMax val="0"/>
          <dgm:chPref val="0"/>
        </dgm:presLayoutVars>
      </dgm:prSet>
      <dgm:spPr/>
    </dgm:pt>
    <dgm:pt modelId="{B4EA3551-3275-4FD0-AC3A-A677800D266B}" type="pres">
      <dgm:prSet presAssocID="{04D5133E-AD85-42CB-9AA8-6EA9B9892501}" presName="sibTrans" presStyleCnt="0"/>
      <dgm:spPr/>
    </dgm:pt>
    <dgm:pt modelId="{3DE37B26-0CC3-4068-A130-8228C3DCED16}" type="pres">
      <dgm:prSet presAssocID="{2D7A3228-1527-4B87-B627-C69FD7533B7F}" presName="compNode" presStyleCnt="0"/>
      <dgm:spPr/>
    </dgm:pt>
    <dgm:pt modelId="{9DB07116-5C73-4E1B-B2A7-67A847F9836D}" type="pres">
      <dgm:prSet presAssocID="{2D7A3228-1527-4B87-B627-C69FD7533B7F}" presName="bgRect" presStyleLbl="bgShp" presStyleIdx="1" presStyleCnt="3"/>
      <dgm:spPr/>
    </dgm:pt>
    <dgm:pt modelId="{62F44435-3765-41D0-9734-0FB13665442A}" type="pres">
      <dgm:prSet presAssocID="{2D7A3228-1527-4B87-B627-C69FD7533B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5C1271E-9BC6-4603-8826-0C285143E43A}" type="pres">
      <dgm:prSet presAssocID="{2D7A3228-1527-4B87-B627-C69FD7533B7F}" presName="spaceRect" presStyleCnt="0"/>
      <dgm:spPr/>
    </dgm:pt>
    <dgm:pt modelId="{B1FFC5E5-2AE0-42F9-844B-606C2901E66A}" type="pres">
      <dgm:prSet presAssocID="{2D7A3228-1527-4B87-B627-C69FD7533B7F}" presName="parTx" presStyleLbl="revTx" presStyleIdx="1" presStyleCnt="3">
        <dgm:presLayoutVars>
          <dgm:chMax val="0"/>
          <dgm:chPref val="0"/>
        </dgm:presLayoutVars>
      </dgm:prSet>
      <dgm:spPr/>
    </dgm:pt>
    <dgm:pt modelId="{8923C1D6-360B-42C6-9520-F10271177586}" type="pres">
      <dgm:prSet presAssocID="{353024A0-DBCD-4831-922A-052CB84FFB8A}" presName="sibTrans" presStyleCnt="0"/>
      <dgm:spPr/>
    </dgm:pt>
    <dgm:pt modelId="{5EDFD642-8BCD-42A2-9E2F-35F41B4623D0}" type="pres">
      <dgm:prSet presAssocID="{54C594E6-FACD-4855-BCFC-B347882A1F0B}" presName="compNode" presStyleCnt="0"/>
      <dgm:spPr/>
    </dgm:pt>
    <dgm:pt modelId="{DFA019AF-2CC8-4D71-AC18-934861FE29F9}" type="pres">
      <dgm:prSet presAssocID="{54C594E6-FACD-4855-BCFC-B347882A1F0B}" presName="bgRect" presStyleLbl="bgShp" presStyleIdx="2" presStyleCnt="3"/>
      <dgm:spPr/>
    </dgm:pt>
    <dgm:pt modelId="{C119D096-2A28-4418-92DD-4CF39E63107C}" type="pres">
      <dgm:prSet presAssocID="{54C594E6-FACD-4855-BCFC-B347882A1F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F0728474-4B1A-41FE-B321-B2DAE2E7F27A}" type="pres">
      <dgm:prSet presAssocID="{54C594E6-FACD-4855-BCFC-B347882A1F0B}" presName="spaceRect" presStyleCnt="0"/>
      <dgm:spPr/>
    </dgm:pt>
    <dgm:pt modelId="{DF7EE5B0-E2AC-4C50-9C20-BB5A120DE740}" type="pres">
      <dgm:prSet presAssocID="{54C594E6-FACD-4855-BCFC-B347882A1F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C6DC20-06EA-4816-88E0-47D25FEDD97C}" srcId="{6864FC0B-509C-4EE8-88B4-20B53AA506B6}" destId="{54C594E6-FACD-4855-BCFC-B347882A1F0B}" srcOrd="2" destOrd="0" parTransId="{599C3567-3301-4F03-9435-9938C68609EE}" sibTransId="{40D3D4F9-C7C5-4600-80BA-22A2BF8CAE54}"/>
    <dgm:cxn modelId="{80B67034-B14B-4DD4-BAC1-667F92EC36DF}" type="presOf" srcId="{2D7A3228-1527-4B87-B627-C69FD7533B7F}" destId="{B1FFC5E5-2AE0-42F9-844B-606C2901E66A}" srcOrd="0" destOrd="0" presId="urn:microsoft.com/office/officeart/2018/2/layout/IconVerticalSolidList"/>
    <dgm:cxn modelId="{88F26861-39EC-4E58-BBF2-E1DF5EFD669F}" type="presOf" srcId="{5A6A547E-050B-44D5-85C2-DFB7C1B69CA9}" destId="{F7C2E3E4-18FC-4B3D-80BA-555454438427}" srcOrd="0" destOrd="0" presId="urn:microsoft.com/office/officeart/2018/2/layout/IconVerticalSolidList"/>
    <dgm:cxn modelId="{CC004B61-F67B-43AA-BA9C-D27B740FD68F}" type="presOf" srcId="{6864FC0B-509C-4EE8-88B4-20B53AA506B6}" destId="{FDD585AA-507F-4313-AAD7-8447DD564409}" srcOrd="0" destOrd="0" presId="urn:microsoft.com/office/officeart/2018/2/layout/IconVerticalSolidList"/>
    <dgm:cxn modelId="{76DAD841-E73D-49AA-84D8-ED7F440E7537}" srcId="{6864FC0B-509C-4EE8-88B4-20B53AA506B6}" destId="{2D7A3228-1527-4B87-B627-C69FD7533B7F}" srcOrd="1" destOrd="0" parTransId="{952C9C9F-070A-4E83-9570-294A20C5730A}" sibTransId="{353024A0-DBCD-4831-922A-052CB84FFB8A}"/>
    <dgm:cxn modelId="{10450D42-AE1A-4EBD-8C92-B1C5DBCF3341}" type="presOf" srcId="{54C594E6-FACD-4855-BCFC-B347882A1F0B}" destId="{DF7EE5B0-E2AC-4C50-9C20-BB5A120DE740}" srcOrd="0" destOrd="0" presId="urn:microsoft.com/office/officeart/2018/2/layout/IconVerticalSolidList"/>
    <dgm:cxn modelId="{973D1AE0-8485-467B-8CEF-08B2F0566DD9}" srcId="{6864FC0B-509C-4EE8-88B4-20B53AA506B6}" destId="{5A6A547E-050B-44D5-85C2-DFB7C1B69CA9}" srcOrd="0" destOrd="0" parTransId="{9D878247-BF7B-4D5C-9B93-A13865653B43}" sibTransId="{04D5133E-AD85-42CB-9AA8-6EA9B9892501}"/>
    <dgm:cxn modelId="{23E30DAB-080F-4F4C-B20D-40DC25DF40E6}" type="presParOf" srcId="{FDD585AA-507F-4313-AAD7-8447DD564409}" destId="{D2DAE23A-339C-4B2E-9AA7-1A0670A38F70}" srcOrd="0" destOrd="0" presId="urn:microsoft.com/office/officeart/2018/2/layout/IconVerticalSolidList"/>
    <dgm:cxn modelId="{DC2FBDB1-A86E-4499-A4E2-667F15C8DA80}" type="presParOf" srcId="{D2DAE23A-339C-4B2E-9AA7-1A0670A38F70}" destId="{9F43DC76-6431-48F0-9600-AF3D21C4A31F}" srcOrd="0" destOrd="0" presId="urn:microsoft.com/office/officeart/2018/2/layout/IconVerticalSolidList"/>
    <dgm:cxn modelId="{AE1AF841-40CB-4CC8-ABA6-B68BDF8676D3}" type="presParOf" srcId="{D2DAE23A-339C-4B2E-9AA7-1A0670A38F70}" destId="{93732189-69A4-4C5B-842B-30C2BEC86B02}" srcOrd="1" destOrd="0" presId="urn:microsoft.com/office/officeart/2018/2/layout/IconVerticalSolidList"/>
    <dgm:cxn modelId="{E2869D17-BDE9-4E8C-B245-C0C8078F0428}" type="presParOf" srcId="{D2DAE23A-339C-4B2E-9AA7-1A0670A38F70}" destId="{39512298-4073-4CB2-9F2D-97562CE21671}" srcOrd="2" destOrd="0" presId="urn:microsoft.com/office/officeart/2018/2/layout/IconVerticalSolidList"/>
    <dgm:cxn modelId="{B18EEB70-5EF4-4FA9-8CF6-77CBAEF7BCE4}" type="presParOf" srcId="{D2DAE23A-339C-4B2E-9AA7-1A0670A38F70}" destId="{F7C2E3E4-18FC-4B3D-80BA-555454438427}" srcOrd="3" destOrd="0" presId="urn:microsoft.com/office/officeart/2018/2/layout/IconVerticalSolidList"/>
    <dgm:cxn modelId="{015AEFEC-CD93-485D-B66B-A555B3E7CA3E}" type="presParOf" srcId="{FDD585AA-507F-4313-AAD7-8447DD564409}" destId="{B4EA3551-3275-4FD0-AC3A-A677800D266B}" srcOrd="1" destOrd="0" presId="urn:microsoft.com/office/officeart/2018/2/layout/IconVerticalSolidList"/>
    <dgm:cxn modelId="{A84A4E0A-E7F8-4922-8F63-10E60D676641}" type="presParOf" srcId="{FDD585AA-507F-4313-AAD7-8447DD564409}" destId="{3DE37B26-0CC3-4068-A130-8228C3DCED16}" srcOrd="2" destOrd="0" presId="urn:microsoft.com/office/officeart/2018/2/layout/IconVerticalSolidList"/>
    <dgm:cxn modelId="{36A749E1-A9C3-4DC2-913A-D551144E7F8D}" type="presParOf" srcId="{3DE37B26-0CC3-4068-A130-8228C3DCED16}" destId="{9DB07116-5C73-4E1B-B2A7-67A847F9836D}" srcOrd="0" destOrd="0" presId="urn:microsoft.com/office/officeart/2018/2/layout/IconVerticalSolidList"/>
    <dgm:cxn modelId="{4BA34AE1-A2A6-48D3-B94B-EEC3B92E27F9}" type="presParOf" srcId="{3DE37B26-0CC3-4068-A130-8228C3DCED16}" destId="{62F44435-3765-41D0-9734-0FB13665442A}" srcOrd="1" destOrd="0" presId="urn:microsoft.com/office/officeart/2018/2/layout/IconVerticalSolidList"/>
    <dgm:cxn modelId="{FBBCCCDE-DDEB-4D87-B7AD-435017F820DE}" type="presParOf" srcId="{3DE37B26-0CC3-4068-A130-8228C3DCED16}" destId="{95C1271E-9BC6-4603-8826-0C285143E43A}" srcOrd="2" destOrd="0" presId="urn:microsoft.com/office/officeart/2018/2/layout/IconVerticalSolidList"/>
    <dgm:cxn modelId="{9FE87F1A-6682-41A7-8893-F75DFC4EAFD9}" type="presParOf" srcId="{3DE37B26-0CC3-4068-A130-8228C3DCED16}" destId="{B1FFC5E5-2AE0-42F9-844B-606C2901E66A}" srcOrd="3" destOrd="0" presId="urn:microsoft.com/office/officeart/2018/2/layout/IconVerticalSolidList"/>
    <dgm:cxn modelId="{8B0EC602-C275-4A1C-9EA1-5E542818F8F8}" type="presParOf" srcId="{FDD585AA-507F-4313-AAD7-8447DD564409}" destId="{8923C1D6-360B-42C6-9520-F10271177586}" srcOrd="3" destOrd="0" presId="urn:microsoft.com/office/officeart/2018/2/layout/IconVerticalSolidList"/>
    <dgm:cxn modelId="{36062D8B-2E0B-4AFC-8F0F-19549F3DFB3A}" type="presParOf" srcId="{FDD585AA-507F-4313-AAD7-8447DD564409}" destId="{5EDFD642-8BCD-42A2-9E2F-35F41B4623D0}" srcOrd="4" destOrd="0" presId="urn:microsoft.com/office/officeart/2018/2/layout/IconVerticalSolidList"/>
    <dgm:cxn modelId="{6BC94966-C1F4-4808-BCF7-49443F64959F}" type="presParOf" srcId="{5EDFD642-8BCD-42A2-9E2F-35F41B4623D0}" destId="{DFA019AF-2CC8-4D71-AC18-934861FE29F9}" srcOrd="0" destOrd="0" presId="urn:microsoft.com/office/officeart/2018/2/layout/IconVerticalSolidList"/>
    <dgm:cxn modelId="{30240E9B-7571-4BE2-B801-AA754FD2C655}" type="presParOf" srcId="{5EDFD642-8BCD-42A2-9E2F-35F41B4623D0}" destId="{C119D096-2A28-4418-92DD-4CF39E63107C}" srcOrd="1" destOrd="0" presId="urn:microsoft.com/office/officeart/2018/2/layout/IconVerticalSolidList"/>
    <dgm:cxn modelId="{565DCAAE-2F41-48B3-A3F8-4A7466F116FD}" type="presParOf" srcId="{5EDFD642-8BCD-42A2-9E2F-35F41B4623D0}" destId="{F0728474-4B1A-41FE-B321-B2DAE2E7F27A}" srcOrd="2" destOrd="0" presId="urn:microsoft.com/office/officeart/2018/2/layout/IconVerticalSolidList"/>
    <dgm:cxn modelId="{C7016E9B-A560-4035-9883-D63D2B948155}" type="presParOf" srcId="{5EDFD642-8BCD-42A2-9E2F-35F41B4623D0}" destId="{DF7EE5B0-E2AC-4C50-9C20-BB5A120DE7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AF4F-5C67-4FA0-A3E6-EDED27131496}">
      <dsp:nvSpPr>
        <dsp:cNvPr id="0" name=""/>
        <dsp:cNvSpPr/>
      </dsp:nvSpPr>
      <dsp:spPr>
        <a:xfrm>
          <a:off x="720245" y="0"/>
          <a:ext cx="8162783" cy="29885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2DD7C-1662-4918-87DC-4C58E5FB1C7D}">
      <dsp:nvSpPr>
        <dsp:cNvPr id="0" name=""/>
        <dsp:cNvSpPr/>
      </dsp:nvSpPr>
      <dsp:spPr>
        <a:xfrm>
          <a:off x="4220" y="896554"/>
          <a:ext cx="1845160" cy="1195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 of primitive tools by early humans.</a:t>
          </a:r>
        </a:p>
      </dsp:txBody>
      <dsp:txXfrm>
        <a:off x="62575" y="954909"/>
        <a:ext cx="1728450" cy="1078696"/>
      </dsp:txXfrm>
    </dsp:sp>
    <dsp:sp modelId="{9A980DC3-0D78-46C5-9965-505049E58361}">
      <dsp:nvSpPr>
        <dsp:cNvPr id="0" name=""/>
        <dsp:cNvSpPr/>
      </dsp:nvSpPr>
      <dsp:spPr>
        <a:xfrm>
          <a:off x="1941638" y="896554"/>
          <a:ext cx="1845160" cy="1195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Utilization of tools for hunting,  gathering and survival.</a:t>
          </a:r>
        </a:p>
      </dsp:txBody>
      <dsp:txXfrm>
        <a:off x="1999993" y="954909"/>
        <a:ext cx="1728450" cy="1078696"/>
      </dsp:txXfrm>
    </dsp:sp>
    <dsp:sp modelId="{E7DA0094-929E-4D86-BCB9-A47FCE02BE2C}">
      <dsp:nvSpPr>
        <dsp:cNvPr id="0" name=""/>
        <dsp:cNvSpPr/>
      </dsp:nvSpPr>
      <dsp:spPr>
        <a:xfrm>
          <a:off x="3879057" y="896554"/>
          <a:ext cx="1845160" cy="1195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Development of agricultural tools for farming and food production.</a:t>
          </a:r>
        </a:p>
      </dsp:txBody>
      <dsp:txXfrm>
        <a:off x="3937412" y="954909"/>
        <a:ext cx="1728450" cy="1078696"/>
      </dsp:txXfrm>
    </dsp:sp>
    <dsp:sp modelId="{1FAFEF78-3E91-49AE-8BB0-CA1DC2646772}">
      <dsp:nvSpPr>
        <dsp:cNvPr id="0" name=""/>
        <dsp:cNvSpPr/>
      </dsp:nvSpPr>
      <dsp:spPr>
        <a:xfrm>
          <a:off x="5816475" y="896554"/>
          <a:ext cx="1845160" cy="1195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Evolution of early forms of transport such as boats and sledges.</a:t>
          </a:r>
        </a:p>
      </dsp:txBody>
      <dsp:txXfrm>
        <a:off x="5874830" y="954909"/>
        <a:ext cx="1728450" cy="1078696"/>
      </dsp:txXfrm>
    </dsp:sp>
    <dsp:sp modelId="{DE13EBAC-2623-4EC6-885C-49705ECE04EF}">
      <dsp:nvSpPr>
        <dsp:cNvPr id="0" name=""/>
        <dsp:cNvSpPr/>
      </dsp:nvSpPr>
      <dsp:spPr>
        <a:xfrm>
          <a:off x="7753894" y="896554"/>
          <a:ext cx="1845160" cy="1195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Innovations in shelter construction using tools like hammers and axes.</a:t>
          </a:r>
        </a:p>
      </dsp:txBody>
      <dsp:txXfrm>
        <a:off x="7812249" y="954909"/>
        <a:ext cx="1728450" cy="1078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3DC76-6431-48F0-9600-AF3D21C4A31F}">
      <dsp:nvSpPr>
        <dsp:cNvPr id="0" name=""/>
        <dsp:cNvSpPr/>
      </dsp:nvSpPr>
      <dsp:spPr>
        <a:xfrm>
          <a:off x="0" y="421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32189-69A4-4C5B-842B-30C2BEC86B02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2E3E4-18FC-4B3D-80BA-555454438427}">
      <dsp:nvSpPr>
        <dsp:cNvPr id="0" name=""/>
        <dsp:cNvSpPr/>
      </dsp:nvSpPr>
      <dsp:spPr>
        <a:xfrm>
          <a:off x="1138424" y="421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Our journey through the evolution from primitive tools to digital age and beyond, we have continually innovated to improve our lives and society.</a:t>
          </a:r>
        </a:p>
      </dsp:txBody>
      <dsp:txXfrm>
        <a:off x="1138424" y="421"/>
        <a:ext cx="8464850" cy="985648"/>
      </dsp:txXfrm>
    </dsp:sp>
    <dsp:sp modelId="{9DB07116-5C73-4E1B-B2A7-67A847F9836D}">
      <dsp:nvSpPr>
        <dsp:cNvPr id="0" name=""/>
        <dsp:cNvSpPr/>
      </dsp:nvSpPr>
      <dsp:spPr>
        <a:xfrm>
          <a:off x="0" y="1232482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44435-3765-41D0-9734-0FB13665442A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FC5E5-2AE0-42F9-844B-606C2901E66A}">
      <dsp:nvSpPr>
        <dsp:cNvPr id="0" name=""/>
        <dsp:cNvSpPr/>
      </dsp:nvSpPr>
      <dsp:spPr>
        <a:xfrm>
          <a:off x="1138424" y="1232482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our responsibility to use technology ethically and sustainably by following this and working together we can navigate the ever-changing technological landscape and build a future that benefits all.</a:t>
          </a:r>
        </a:p>
      </dsp:txBody>
      <dsp:txXfrm>
        <a:off x="1138424" y="1232482"/>
        <a:ext cx="8464850" cy="985648"/>
      </dsp:txXfrm>
    </dsp:sp>
    <dsp:sp modelId="{DFA019AF-2CC8-4D71-AC18-934861FE29F9}">
      <dsp:nvSpPr>
        <dsp:cNvPr id="0" name=""/>
        <dsp:cNvSpPr/>
      </dsp:nvSpPr>
      <dsp:spPr>
        <a:xfrm>
          <a:off x="0" y="2464543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9D096-2A28-4418-92DD-4CF39E63107C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EE5B0-E2AC-4C50-9C20-BB5A120DE740}">
      <dsp:nvSpPr>
        <dsp:cNvPr id="0" name=""/>
        <dsp:cNvSpPr/>
      </dsp:nvSpPr>
      <dsp:spPr>
        <a:xfrm>
          <a:off x="1138424" y="2464543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THANK YOU. </a:t>
          </a:r>
        </a:p>
      </dsp:txBody>
      <dsp:txXfrm>
        <a:off x="1138424" y="2464543"/>
        <a:ext cx="8464850" cy="98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3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9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7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0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8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2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7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FF1B1-D496-4349-B54D-D579B27C59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E2AB10-25C5-43E7-86B4-0A9661468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AAC56-1515-2C03-128E-A477840A4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371" y="967167"/>
            <a:ext cx="5036389" cy="237451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EVOLUTION</a:t>
            </a:r>
            <a:br>
              <a:rPr lang="en-US" sz="4100" dirty="0"/>
            </a:br>
            <a:r>
              <a:rPr lang="en-US" sz="4100" dirty="0"/>
              <a:t>A JOURNEY THROUGH  TIME</a:t>
            </a:r>
            <a:endParaRPr lang="en-IN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91A0A-7A2A-EA94-164E-7031ED295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1840" y="3529159"/>
            <a:ext cx="6024880" cy="1606576"/>
          </a:xfrm>
        </p:spPr>
        <p:txBody>
          <a:bodyPr>
            <a:normAutofit/>
          </a:bodyPr>
          <a:lstStyle/>
          <a:p>
            <a:r>
              <a:rPr lang="en-US" sz="2000" dirty="0"/>
              <a:t>Exploring the evolution of technology</a:t>
            </a:r>
          </a:p>
          <a:p>
            <a:r>
              <a:rPr lang="en-US" dirty="0"/>
              <a:t>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  ARAVINDAN 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Graphic 23" descr="Hourglass">
            <a:extLst>
              <a:ext uri="{FF2B5EF4-FFF2-40B4-BE49-F238E27FC236}">
                <a16:creationId xmlns:a16="http://schemas.microsoft.com/office/drawing/2014/main" id="{050A40B2-D1AE-0890-E543-C3177D95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Selected0">
            <a:extLst>
              <a:ext uri="{FF2B5EF4-FFF2-40B4-BE49-F238E27FC236}">
                <a16:creationId xmlns:a16="http://schemas.microsoft.com/office/drawing/2014/main" id="{868EA7E0-DAC8-841E-4D48-9ABCA0E61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5652547"/>
            <a:ext cx="169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6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4EC1-F08F-7576-2934-54A619DB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 PRIMITIVE BEGINNING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9DA94D-9A5C-C4F0-0D43-13A3A7E989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2988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imageSelected0">
            <a:extLst>
              <a:ext uri="{FF2B5EF4-FFF2-40B4-BE49-F238E27FC236}">
                <a16:creationId xmlns:a16="http://schemas.microsoft.com/office/drawing/2014/main" id="{3D1F9F9B-13FD-39F6-915F-28A2F63B2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5628031"/>
            <a:ext cx="169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67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5259-D532-2C8D-A48F-2E9BD677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        industrial revolution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9A53-BBD9-4698-A3D6-6CF37F93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Emergence of the industrial Revolution in the 18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Introduction of textile machinery, like spinning jenny and power loom revolutionized the textile industry.</a:t>
            </a:r>
          </a:p>
          <a:p>
            <a:r>
              <a:rPr lang="en-US" dirty="0"/>
              <a:t>Invention of steam engine.</a:t>
            </a:r>
          </a:p>
          <a:p>
            <a:r>
              <a:rPr lang="en-US" dirty="0"/>
              <a:t>Impact on urbanization: Growth of cities and migration from rural areas to urban centers.</a:t>
            </a:r>
          </a:p>
          <a:p>
            <a:r>
              <a:rPr lang="en-US" dirty="0"/>
              <a:t>Social implications: Rise of factory labour, change in working conditions.</a:t>
            </a:r>
            <a:endParaRPr lang="en-IN" dirty="0"/>
          </a:p>
        </p:txBody>
      </p:sp>
      <p:pic>
        <p:nvPicPr>
          <p:cNvPr id="3074" name="imageSelected0">
            <a:extLst>
              <a:ext uri="{FF2B5EF4-FFF2-40B4-BE49-F238E27FC236}">
                <a16:creationId xmlns:a16="http://schemas.microsoft.com/office/drawing/2014/main" id="{483217EF-D23B-22D3-6DEB-FE4474BC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5628323"/>
            <a:ext cx="169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4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5229-034C-09DF-E16C-263A8402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Digital 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7CFB-C40F-4B7E-2450-7FD9CAF3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into the digital age during the mid-20</a:t>
            </a:r>
            <a:r>
              <a:rPr lang="en-US" baseline="30000" dirty="0"/>
              <a:t>th</a:t>
            </a:r>
            <a:r>
              <a:rPr lang="en-US" dirty="0"/>
              <a:t> century with the invention of computers.</a:t>
            </a:r>
          </a:p>
          <a:p>
            <a:r>
              <a:rPr lang="en-US" dirty="0"/>
              <a:t>Development of the internet and its global impact on communication and information exchange.</a:t>
            </a:r>
          </a:p>
          <a:p>
            <a:r>
              <a:rPr lang="en-US" dirty="0"/>
              <a:t>Miniaturization of technology leading to the development of personal computing devices.</a:t>
            </a:r>
            <a:endParaRPr lang="en-IN" dirty="0"/>
          </a:p>
        </p:txBody>
      </p:sp>
      <p:pic>
        <p:nvPicPr>
          <p:cNvPr id="4098" name="imageSelected0">
            <a:extLst>
              <a:ext uri="{FF2B5EF4-FFF2-40B4-BE49-F238E27FC236}">
                <a16:creationId xmlns:a16="http://schemas.microsoft.com/office/drawing/2014/main" id="{86E53115-BD2A-4C8D-55D0-6CCF5E69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5628323"/>
            <a:ext cx="169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91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1AE2-43CB-FD2D-54D8-904E49E5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Entertainment evolution and technological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4D1C-4B19-B549-87FB-67E9FF39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17788"/>
          </a:xfrm>
        </p:spPr>
        <p:txBody>
          <a:bodyPr/>
          <a:lstStyle/>
          <a:p>
            <a:r>
              <a:rPr lang="en-US" dirty="0"/>
              <a:t>Rise of video games, streaming services and social media activities reshape leisure activities and social interactions.</a:t>
            </a:r>
          </a:p>
          <a:p>
            <a:r>
              <a:rPr lang="en-US" dirty="0"/>
              <a:t>Integration of technology in healthcare, education , transportation and entertainment enhances efficiency and convenience while transforming traditional practices.</a:t>
            </a:r>
            <a:endParaRPr lang="en-IN" dirty="0"/>
          </a:p>
        </p:txBody>
      </p:sp>
      <p:pic>
        <p:nvPicPr>
          <p:cNvPr id="5122" name="imageSelected0">
            <a:extLst>
              <a:ext uri="{FF2B5EF4-FFF2-40B4-BE49-F238E27FC236}">
                <a16:creationId xmlns:a16="http://schemas.microsoft.com/office/drawing/2014/main" id="{6D04704A-65D7-037D-9BD1-4D1250F69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5628031"/>
            <a:ext cx="169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80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8984-E83B-8BF3-482D-C4F8246D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Tomorrow's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9C8E-3975-744D-2038-47048ACD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 of emerging technologies shaping the future, such as artificial intelligence and machine learning.</a:t>
            </a:r>
          </a:p>
          <a:p>
            <a:r>
              <a:rPr lang="en-US" dirty="0"/>
              <a:t>Advancements in biotechnology, including gene editing and personalized medicine.</a:t>
            </a:r>
          </a:p>
          <a:p>
            <a:r>
              <a:rPr lang="en-US" dirty="0"/>
              <a:t>Potential of renewable energy technologies to address climate change and sustainability challenges.</a:t>
            </a:r>
          </a:p>
          <a:p>
            <a:r>
              <a:rPr lang="en-US" dirty="0"/>
              <a:t>Expansion of space exploration efforts including missions  to Mars and beyond.</a:t>
            </a:r>
            <a:endParaRPr lang="en-IN" dirty="0"/>
          </a:p>
        </p:txBody>
      </p:sp>
      <p:pic>
        <p:nvPicPr>
          <p:cNvPr id="6146" name="imageSelected0">
            <a:extLst>
              <a:ext uri="{FF2B5EF4-FFF2-40B4-BE49-F238E27FC236}">
                <a16:creationId xmlns:a16="http://schemas.microsoft.com/office/drawing/2014/main" id="{FA3CD446-EF7B-9F9E-32A1-52A9CF184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5628031"/>
            <a:ext cx="169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67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9537-524F-5B6D-7FD3-FA8DF986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Conclusion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708655-6F36-F98A-3D11-77156ACCB4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imageSelected0">
            <a:extLst>
              <a:ext uri="{FF2B5EF4-FFF2-40B4-BE49-F238E27FC236}">
                <a16:creationId xmlns:a16="http://schemas.microsoft.com/office/drawing/2014/main" id="{B88CFB8F-3FD2-65A5-041F-ED7941E8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5628323"/>
            <a:ext cx="169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1682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</TotalTime>
  <Words>332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EVOLUTION A JOURNEY THROUGH  TIME</vt:lpstr>
      <vt:lpstr> PRIMITIVE BEGINNING</vt:lpstr>
      <vt:lpstr>        industrial revolution</vt:lpstr>
      <vt:lpstr>Digital age</vt:lpstr>
      <vt:lpstr>Entertainment evolution and technological integration</vt:lpstr>
      <vt:lpstr>Tomorrow's technologies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A JOURNEY THROUGH  TIME</dc:title>
  <dc:creator>N, Aravindan (Contractor)</dc:creator>
  <cp:lastModifiedBy>N, Aravindan (Contractor)</cp:lastModifiedBy>
  <cp:revision>3</cp:revision>
  <dcterms:created xsi:type="dcterms:W3CDTF">2024-02-28T14:21:21Z</dcterms:created>
  <dcterms:modified xsi:type="dcterms:W3CDTF">2024-02-28T17:36:19Z</dcterms:modified>
</cp:coreProperties>
</file>